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Anaheim"/>
      <p:regular r:id="rId41"/>
      <p:bold r:id="rId42"/>
    </p:embeddedFont>
    <p:embeddedFont>
      <p:font typeface="Bebas Neue"/>
      <p:regular r:id="rId43"/>
    </p:embeddedFont>
    <p:embeddedFont>
      <p:font typeface="Fira Sans Medium"/>
      <p:regular r:id="rId44"/>
      <p:bold r:id="rId45"/>
      <p:italic r:id="rId46"/>
      <p:boldItalic r:id="rId47"/>
    </p:embeddedFont>
    <p:embeddedFont>
      <p:font typeface="Vazirmatn SemiBold"/>
      <p:regular r:id="rId48"/>
      <p:bold r:id="rId49"/>
    </p:embeddedFont>
    <p:embeddedFont>
      <p:font typeface="Fira Sans SemiBold"/>
      <p:regular r:id="rId50"/>
      <p:bold r:id="rId51"/>
      <p:italic r:id="rId52"/>
      <p:boldItalic r:id="rId53"/>
    </p:embeddedFont>
    <p:embeddedFont>
      <p:font typeface="Fira Sans"/>
      <p:regular r:id="rId54"/>
      <p:bold r:id="rId55"/>
      <p:italic r:id="rId56"/>
      <p:boldItalic r:id="rId57"/>
    </p:embeddedFont>
    <p:embeddedFont>
      <p:font typeface="Vazirmatn"/>
      <p:regular r:id="rId58"/>
      <p:bold r:id="rId59"/>
    </p:embeddedFont>
    <p:embeddedFont>
      <p:font typeface="Vazirmatn Medium"/>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D4B0D8-DC47-495C-856F-3737A362BEA3}">
  <a:tblStyle styleId="{1BD4B0D8-DC47-495C-856F-3737A362BE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BB2F371-A68D-4FF4-8055-BDCEDBC64B3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naheim-bold.fntdata"/><Relationship Id="rId41" Type="http://schemas.openxmlformats.org/officeDocument/2006/relationships/font" Target="fonts/Anaheim-regular.fntdata"/><Relationship Id="rId44" Type="http://schemas.openxmlformats.org/officeDocument/2006/relationships/font" Target="fonts/FiraSansMedium-regular.fntdata"/><Relationship Id="rId43" Type="http://schemas.openxmlformats.org/officeDocument/2006/relationships/font" Target="fonts/BebasNeue-regular.fntdata"/><Relationship Id="rId46" Type="http://schemas.openxmlformats.org/officeDocument/2006/relationships/font" Target="fonts/FiraSansMedium-italic.fntdata"/><Relationship Id="rId45" Type="http://schemas.openxmlformats.org/officeDocument/2006/relationships/font" Target="fonts/FiraSans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VazirmatnSemiBold-regular.fntdata"/><Relationship Id="rId47" Type="http://schemas.openxmlformats.org/officeDocument/2006/relationships/font" Target="fonts/FiraSansMedium-boldItalic.fntdata"/><Relationship Id="rId49" Type="http://schemas.openxmlformats.org/officeDocument/2006/relationships/font" Target="fonts/Vazirmatn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Vazirmatn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VazirmatnMedium-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SemiBold-bold.fntdata"/><Relationship Id="rId50" Type="http://schemas.openxmlformats.org/officeDocument/2006/relationships/font" Target="fonts/FiraSansSemiBold-regular.fntdata"/><Relationship Id="rId53" Type="http://schemas.openxmlformats.org/officeDocument/2006/relationships/font" Target="fonts/FiraSansSemiBold-boldItalic.fntdata"/><Relationship Id="rId52" Type="http://schemas.openxmlformats.org/officeDocument/2006/relationships/font" Target="fonts/FiraSansSemiBold-italic.fntdata"/><Relationship Id="rId11" Type="http://schemas.openxmlformats.org/officeDocument/2006/relationships/slide" Target="slides/slide6.xml"/><Relationship Id="rId55" Type="http://schemas.openxmlformats.org/officeDocument/2006/relationships/font" Target="fonts/FiraSans-bold.fntdata"/><Relationship Id="rId10" Type="http://schemas.openxmlformats.org/officeDocument/2006/relationships/slide" Target="slides/slide5.xml"/><Relationship Id="rId54" Type="http://schemas.openxmlformats.org/officeDocument/2006/relationships/font" Target="fonts/FiraSans-regular.fntdata"/><Relationship Id="rId13" Type="http://schemas.openxmlformats.org/officeDocument/2006/relationships/slide" Target="slides/slide8.xml"/><Relationship Id="rId57" Type="http://schemas.openxmlformats.org/officeDocument/2006/relationships/font" Target="fonts/FiraSans-boldItalic.fntdata"/><Relationship Id="rId12" Type="http://schemas.openxmlformats.org/officeDocument/2006/relationships/slide" Target="slides/slide7.xml"/><Relationship Id="rId56" Type="http://schemas.openxmlformats.org/officeDocument/2006/relationships/font" Target="fonts/FiraSans-italic.fntdata"/><Relationship Id="rId15" Type="http://schemas.openxmlformats.org/officeDocument/2006/relationships/slide" Target="slides/slide10.xml"/><Relationship Id="rId59" Type="http://schemas.openxmlformats.org/officeDocument/2006/relationships/font" Target="fonts/Vazirmatn-bold.fntdata"/><Relationship Id="rId14" Type="http://schemas.openxmlformats.org/officeDocument/2006/relationships/slide" Target="slides/slide9.xml"/><Relationship Id="rId58" Type="http://schemas.openxmlformats.org/officeDocument/2006/relationships/font" Target="fonts/Vazirmatn-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1" name="Shape 4031"/>
        <p:cNvGrpSpPr/>
        <p:nvPr/>
      </p:nvGrpSpPr>
      <p:grpSpPr>
        <a:xfrm>
          <a:off x="0" y="0"/>
          <a:ext cx="0" cy="0"/>
          <a:chOff x="0" y="0"/>
          <a:chExt cx="0" cy="0"/>
        </a:xfrm>
      </p:grpSpPr>
      <p:sp>
        <p:nvSpPr>
          <p:cNvPr id="4032" name="Google Shape;403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3" name="Google Shape;403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3" name="Google Shape;418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0" name="Google Shape;4260;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8" name="Shape 4338"/>
        <p:cNvGrpSpPr/>
        <p:nvPr/>
      </p:nvGrpSpPr>
      <p:grpSpPr>
        <a:xfrm>
          <a:off x="0" y="0"/>
          <a:ext cx="0" cy="0"/>
          <a:chOff x="0" y="0"/>
          <a:chExt cx="0" cy="0"/>
        </a:xfrm>
      </p:grpSpPr>
      <p:sp>
        <p:nvSpPr>
          <p:cNvPr id="4339" name="Google Shape;4339;g2423b66fcfd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0" name="Google Shape;4340;g2423b66fcfd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5" name="Google Shape;4425;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5" name="Shape 4585"/>
        <p:cNvGrpSpPr/>
        <p:nvPr/>
      </p:nvGrpSpPr>
      <p:grpSpPr>
        <a:xfrm>
          <a:off x="0" y="0"/>
          <a:ext cx="0" cy="0"/>
          <a:chOff x="0" y="0"/>
          <a:chExt cx="0" cy="0"/>
        </a:xfrm>
      </p:grpSpPr>
      <p:sp>
        <p:nvSpPr>
          <p:cNvPr id="4586" name="Google Shape;4586;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7" name="Google Shape;4587;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0" name="Shape 4590"/>
        <p:cNvGrpSpPr/>
        <p:nvPr/>
      </p:nvGrpSpPr>
      <p:grpSpPr>
        <a:xfrm>
          <a:off x="0" y="0"/>
          <a:ext cx="0" cy="0"/>
          <a:chOff x="0" y="0"/>
          <a:chExt cx="0" cy="0"/>
        </a:xfrm>
      </p:grpSpPr>
      <p:sp>
        <p:nvSpPr>
          <p:cNvPr id="4591" name="Google Shape;459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2" name="Google Shape;459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8" name="Shape 4638"/>
        <p:cNvGrpSpPr/>
        <p:nvPr/>
      </p:nvGrpSpPr>
      <p:grpSpPr>
        <a:xfrm>
          <a:off x="0" y="0"/>
          <a:ext cx="0" cy="0"/>
          <a:chOff x="0" y="0"/>
          <a:chExt cx="0" cy="0"/>
        </a:xfrm>
      </p:grpSpPr>
      <p:sp>
        <p:nvSpPr>
          <p:cNvPr id="4639" name="Google Shape;463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0" name="Google Shape;464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4" name="Shape 4644"/>
        <p:cNvGrpSpPr/>
        <p:nvPr/>
      </p:nvGrpSpPr>
      <p:grpSpPr>
        <a:xfrm>
          <a:off x="0" y="0"/>
          <a:ext cx="0" cy="0"/>
          <a:chOff x="0" y="0"/>
          <a:chExt cx="0" cy="0"/>
        </a:xfrm>
      </p:grpSpPr>
      <p:sp>
        <p:nvSpPr>
          <p:cNvPr id="4645" name="Google Shape;4645;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6" name="Google Shape;4646;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1" name="Shape 4651"/>
        <p:cNvGrpSpPr/>
        <p:nvPr/>
      </p:nvGrpSpPr>
      <p:grpSpPr>
        <a:xfrm>
          <a:off x="0" y="0"/>
          <a:ext cx="0" cy="0"/>
          <a:chOff x="0" y="0"/>
          <a:chExt cx="0" cy="0"/>
        </a:xfrm>
      </p:grpSpPr>
      <p:sp>
        <p:nvSpPr>
          <p:cNvPr id="4652" name="Google Shape;4652;g2423b66fcfd_0_26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3" name="Google Shape;4653;g2423b66fcfd_0_26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2" name="Google Shape;4742;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0" name="Shape 4750"/>
        <p:cNvGrpSpPr/>
        <p:nvPr/>
      </p:nvGrpSpPr>
      <p:grpSpPr>
        <a:xfrm>
          <a:off x="0" y="0"/>
          <a:ext cx="0" cy="0"/>
          <a:chOff x="0" y="0"/>
          <a:chExt cx="0" cy="0"/>
        </a:xfrm>
      </p:grpSpPr>
      <p:sp>
        <p:nvSpPr>
          <p:cNvPr id="4751" name="Google Shape;4751;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2" name="Google Shape;4752;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0" name="Shape 4770"/>
        <p:cNvGrpSpPr/>
        <p:nvPr/>
      </p:nvGrpSpPr>
      <p:grpSpPr>
        <a:xfrm>
          <a:off x="0" y="0"/>
          <a:ext cx="0" cy="0"/>
          <a:chOff x="0" y="0"/>
          <a:chExt cx="0" cy="0"/>
        </a:xfrm>
      </p:grpSpPr>
      <p:sp>
        <p:nvSpPr>
          <p:cNvPr id="4771" name="Google Shape;4771;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2" name="Google Shape;4772;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4" name="Google Shape;4784;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4" name="Shape 4794"/>
        <p:cNvGrpSpPr/>
        <p:nvPr/>
      </p:nvGrpSpPr>
      <p:grpSpPr>
        <a:xfrm>
          <a:off x="0" y="0"/>
          <a:ext cx="0" cy="0"/>
          <a:chOff x="0" y="0"/>
          <a:chExt cx="0" cy="0"/>
        </a:xfrm>
      </p:grpSpPr>
      <p:sp>
        <p:nvSpPr>
          <p:cNvPr id="4795" name="Google Shape;4795;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6" name="Google Shape;4796;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7" name="Google Shape;4807;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1" name="Shape 4871"/>
        <p:cNvGrpSpPr/>
        <p:nvPr/>
      </p:nvGrpSpPr>
      <p:grpSpPr>
        <a:xfrm>
          <a:off x="0" y="0"/>
          <a:ext cx="0" cy="0"/>
          <a:chOff x="0" y="0"/>
          <a:chExt cx="0" cy="0"/>
        </a:xfrm>
      </p:grpSpPr>
      <p:sp>
        <p:nvSpPr>
          <p:cNvPr id="4872" name="Google Shape;487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3" name="Google Shape;487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1" name="Google Shape;4931;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5" name="Shape 4935"/>
        <p:cNvGrpSpPr/>
        <p:nvPr/>
      </p:nvGrpSpPr>
      <p:grpSpPr>
        <a:xfrm>
          <a:off x="0" y="0"/>
          <a:ext cx="0" cy="0"/>
          <a:chOff x="0" y="0"/>
          <a:chExt cx="0" cy="0"/>
        </a:xfrm>
      </p:grpSpPr>
      <p:sp>
        <p:nvSpPr>
          <p:cNvPr id="4936" name="Google Shape;4936;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7" name="Google Shape;4937;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8" name="Shape 4948"/>
        <p:cNvGrpSpPr/>
        <p:nvPr/>
      </p:nvGrpSpPr>
      <p:grpSpPr>
        <a:xfrm>
          <a:off x="0" y="0"/>
          <a:ext cx="0" cy="0"/>
          <a:chOff x="0" y="0"/>
          <a:chExt cx="0" cy="0"/>
        </a:xfrm>
      </p:grpSpPr>
      <p:sp>
        <p:nvSpPr>
          <p:cNvPr id="4949" name="Google Shape;4949;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0" name="Google Shape;4950;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9" name="Shape 4959"/>
        <p:cNvGrpSpPr/>
        <p:nvPr/>
      </p:nvGrpSpPr>
      <p:grpSpPr>
        <a:xfrm>
          <a:off x="0" y="0"/>
          <a:ext cx="0" cy="0"/>
          <a:chOff x="0" y="0"/>
          <a:chExt cx="0" cy="0"/>
        </a:xfrm>
      </p:grpSpPr>
      <p:sp>
        <p:nvSpPr>
          <p:cNvPr id="4960" name="Google Shape;4960;gd5260bdd8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1" name="Google Shape;4961;gd5260bdd8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2" name="Shape 4992"/>
        <p:cNvGrpSpPr/>
        <p:nvPr/>
      </p:nvGrpSpPr>
      <p:grpSpPr>
        <a:xfrm>
          <a:off x="0" y="0"/>
          <a:ext cx="0" cy="0"/>
          <a:chOff x="0" y="0"/>
          <a:chExt cx="0" cy="0"/>
        </a:xfrm>
      </p:grpSpPr>
      <p:sp>
        <p:nvSpPr>
          <p:cNvPr id="4993" name="Google Shape;4993;g2423b66fcfd_0_26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4" name="Google Shape;4994;g2423b66fcfd_0_26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g2423b66fcfd_0_26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8" name="Google Shape;5028;g2423b66fcfd_0_26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g2423b66fcfd_0_26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8" name="Google Shape;5048;g2423b66fcfd_0_26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6" name="Google Shape;506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6" name="Google Shape;406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2" name="Google Shape;407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2423b66fcfd_0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2423b66fcfd_0_2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5" name="Google Shape;408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817250" y="1523350"/>
            <a:ext cx="5509500" cy="1802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817250" y="3346750"/>
            <a:ext cx="5509500" cy="468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ctrTitle"/>
          </p:nvPr>
        </p:nvSpPr>
        <p:spPr>
          <a:xfrm>
            <a:off x="6725550" y="536650"/>
            <a:ext cx="1705200" cy="3849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22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13" name="Google Shape;13;p2"/>
          <p:cNvGrpSpPr/>
          <p:nvPr/>
        </p:nvGrpSpPr>
        <p:grpSpPr>
          <a:xfrm>
            <a:off x="0" y="-797715"/>
            <a:ext cx="10007772" cy="6356862"/>
            <a:chOff x="0" y="-797715"/>
            <a:chExt cx="10007772" cy="6356862"/>
          </a:xfrm>
        </p:grpSpPr>
        <p:grpSp>
          <p:nvGrpSpPr>
            <p:cNvPr id="14" name="Google Shape;14;p2"/>
            <p:cNvGrpSpPr/>
            <p:nvPr/>
          </p:nvGrpSpPr>
          <p:grpSpPr>
            <a:xfrm rot="-1810199">
              <a:off x="8098743" y="3979047"/>
              <a:ext cx="1251126" cy="782740"/>
              <a:chOff x="6880435" y="4156402"/>
              <a:chExt cx="650771" cy="407141"/>
            </a:xfrm>
          </p:grpSpPr>
          <p:sp>
            <p:nvSpPr>
              <p:cNvPr id="15" name="Google Shape;15;p2"/>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rot="3195961">
              <a:off x="6881663" y="4415603"/>
              <a:ext cx="949013" cy="865520"/>
              <a:chOff x="5882939" y="3323344"/>
              <a:chExt cx="444901" cy="405775"/>
            </a:xfrm>
          </p:grpSpPr>
          <p:sp>
            <p:nvSpPr>
              <p:cNvPr id="20" name="Google Shape;20;p2"/>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rot="1830349">
              <a:off x="8814229" y="2978000"/>
              <a:ext cx="1071906" cy="771565"/>
              <a:chOff x="5859955" y="1906764"/>
              <a:chExt cx="497056" cy="357770"/>
            </a:xfrm>
          </p:grpSpPr>
          <p:sp>
            <p:nvSpPr>
              <p:cNvPr id="25" name="Google Shape;25;p2"/>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rot="9185211">
              <a:off x="8727244" y="888250"/>
              <a:ext cx="1081988" cy="684887"/>
              <a:chOff x="4808808" y="1957984"/>
              <a:chExt cx="404920" cy="256310"/>
            </a:xfrm>
          </p:grpSpPr>
          <p:sp>
            <p:nvSpPr>
              <p:cNvPr id="45" name="Google Shape;45;p2"/>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rot="-7481750">
              <a:off x="8305682" y="-593996"/>
              <a:ext cx="949017" cy="865523"/>
              <a:chOff x="5882939" y="3323344"/>
              <a:chExt cx="444901" cy="405775"/>
            </a:xfrm>
          </p:grpSpPr>
          <p:sp>
            <p:nvSpPr>
              <p:cNvPr id="48" name="Google Shape;48;p2"/>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1830349">
              <a:off x="1111004" y="-68825"/>
              <a:ext cx="1071906" cy="771565"/>
              <a:chOff x="5859955" y="1906764"/>
              <a:chExt cx="497056" cy="357770"/>
            </a:xfrm>
          </p:grpSpPr>
          <p:sp>
            <p:nvSpPr>
              <p:cNvPr id="53" name="Google Shape;53;p2"/>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rot="291105">
              <a:off x="30859" y="653216"/>
              <a:ext cx="1251100" cy="782723"/>
              <a:chOff x="6880435" y="4156402"/>
              <a:chExt cx="650771" cy="407141"/>
            </a:xfrm>
          </p:grpSpPr>
          <p:sp>
            <p:nvSpPr>
              <p:cNvPr id="73" name="Google Shape;73;p2"/>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2"/>
            <p:cNvGrpSpPr/>
            <p:nvPr/>
          </p:nvGrpSpPr>
          <p:grpSpPr>
            <a:xfrm rot="2304760">
              <a:off x="808884" y="4612269"/>
              <a:ext cx="1081965" cy="684873"/>
              <a:chOff x="4808808" y="1957984"/>
              <a:chExt cx="404920" cy="256310"/>
            </a:xfrm>
          </p:grpSpPr>
          <p:sp>
            <p:nvSpPr>
              <p:cNvPr id="78" name="Google Shape;78;p2"/>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2"/>
            <p:cNvGrpSpPr/>
            <p:nvPr/>
          </p:nvGrpSpPr>
          <p:grpSpPr>
            <a:xfrm>
              <a:off x="143387" y="3102705"/>
              <a:ext cx="949019" cy="865518"/>
              <a:chOff x="5882939" y="3323344"/>
              <a:chExt cx="444901" cy="405775"/>
            </a:xfrm>
          </p:grpSpPr>
          <p:sp>
            <p:nvSpPr>
              <p:cNvPr id="81" name="Google Shape;81;p2"/>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 name="Google Shape;85;p2"/>
          <p:cNvGrpSpPr/>
          <p:nvPr/>
        </p:nvGrpSpPr>
        <p:grpSpPr>
          <a:xfrm>
            <a:off x="-686126" y="-797733"/>
            <a:ext cx="10366293" cy="6356875"/>
            <a:chOff x="-686126" y="-797733"/>
            <a:chExt cx="10366293" cy="6356875"/>
          </a:xfrm>
        </p:grpSpPr>
        <p:grpSp>
          <p:nvGrpSpPr>
            <p:cNvPr id="86" name="Google Shape;86;p2"/>
            <p:cNvGrpSpPr/>
            <p:nvPr/>
          </p:nvGrpSpPr>
          <p:grpSpPr>
            <a:xfrm rot="1967023">
              <a:off x="8022457" y="3837852"/>
              <a:ext cx="1107620" cy="218172"/>
              <a:chOff x="4737493" y="4305992"/>
              <a:chExt cx="547410" cy="107830"/>
            </a:xfrm>
          </p:grpSpPr>
          <p:sp>
            <p:nvSpPr>
              <p:cNvPr id="87" name="Google Shape;87;p2"/>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rot="-4946701">
              <a:off x="8112488" y="2706040"/>
              <a:ext cx="979619" cy="216229"/>
              <a:chOff x="7968422" y="675563"/>
              <a:chExt cx="462304" cy="102049"/>
            </a:xfrm>
          </p:grpSpPr>
          <p:sp>
            <p:nvSpPr>
              <p:cNvPr id="101" name="Google Shape;101;p2"/>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
            <p:cNvGrpSpPr/>
            <p:nvPr/>
          </p:nvGrpSpPr>
          <p:grpSpPr>
            <a:xfrm rot="-1872959">
              <a:off x="8385761" y="5005094"/>
              <a:ext cx="677116" cy="330879"/>
              <a:chOff x="7053208" y="3451133"/>
              <a:chExt cx="306539" cy="149789"/>
            </a:xfrm>
          </p:grpSpPr>
          <p:sp>
            <p:nvSpPr>
              <p:cNvPr id="115" name="Google Shape;115;p2"/>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
            <p:cNvGrpSpPr/>
            <p:nvPr/>
          </p:nvGrpSpPr>
          <p:grpSpPr>
            <a:xfrm rot="1857328">
              <a:off x="6306150" y="-154994"/>
              <a:ext cx="461608" cy="269559"/>
              <a:chOff x="5999959" y="663349"/>
              <a:chExt cx="216246" cy="126280"/>
            </a:xfrm>
          </p:grpSpPr>
          <p:sp>
            <p:nvSpPr>
              <p:cNvPr id="125" name="Google Shape;125;p2"/>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2"/>
            <p:cNvGrpSpPr/>
            <p:nvPr/>
          </p:nvGrpSpPr>
          <p:grpSpPr>
            <a:xfrm rot="-1936651">
              <a:off x="8632654" y="457089"/>
              <a:ext cx="1045682" cy="309432"/>
              <a:chOff x="5813594" y="2813041"/>
              <a:chExt cx="591605" cy="175073"/>
            </a:xfrm>
          </p:grpSpPr>
          <p:sp>
            <p:nvSpPr>
              <p:cNvPr id="133" name="Google Shape;133;p2"/>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
            <p:cNvGrpSpPr/>
            <p:nvPr/>
          </p:nvGrpSpPr>
          <p:grpSpPr>
            <a:xfrm rot="-4946701">
              <a:off x="7202988" y="-406085"/>
              <a:ext cx="979619" cy="216229"/>
              <a:chOff x="7968422" y="675563"/>
              <a:chExt cx="462304" cy="102049"/>
            </a:xfrm>
          </p:grpSpPr>
          <p:sp>
            <p:nvSpPr>
              <p:cNvPr id="149" name="Google Shape;149;p2"/>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2"/>
            <p:cNvGrpSpPr/>
            <p:nvPr/>
          </p:nvGrpSpPr>
          <p:grpSpPr>
            <a:xfrm rot="-1872959">
              <a:off x="2277086" y="151506"/>
              <a:ext cx="677116" cy="330879"/>
              <a:chOff x="7053208" y="3451133"/>
              <a:chExt cx="306539" cy="149789"/>
            </a:xfrm>
          </p:grpSpPr>
          <p:sp>
            <p:nvSpPr>
              <p:cNvPr id="163" name="Google Shape;163;p2"/>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
            <p:cNvGrpSpPr/>
            <p:nvPr/>
          </p:nvGrpSpPr>
          <p:grpSpPr>
            <a:xfrm rot="1974685">
              <a:off x="119287" y="480725"/>
              <a:ext cx="1187875" cy="262190"/>
              <a:chOff x="7968422" y="675563"/>
              <a:chExt cx="462304" cy="102049"/>
            </a:xfrm>
          </p:grpSpPr>
          <p:sp>
            <p:nvSpPr>
              <p:cNvPr id="173" name="Google Shape;173;p2"/>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
            <p:cNvGrpSpPr/>
            <p:nvPr/>
          </p:nvGrpSpPr>
          <p:grpSpPr>
            <a:xfrm rot="-2124795">
              <a:off x="538436" y="-186596"/>
              <a:ext cx="714312" cy="332767"/>
              <a:chOff x="8025882" y="2821184"/>
              <a:chExt cx="340424" cy="158589"/>
            </a:xfrm>
          </p:grpSpPr>
          <p:sp>
            <p:nvSpPr>
              <p:cNvPr id="187" name="Google Shape;187;p2"/>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
            <p:cNvGrpSpPr/>
            <p:nvPr/>
          </p:nvGrpSpPr>
          <p:grpSpPr>
            <a:xfrm rot="-1304569">
              <a:off x="220179" y="2524907"/>
              <a:ext cx="795426" cy="288904"/>
              <a:chOff x="3720033" y="657636"/>
              <a:chExt cx="380942" cy="138367"/>
            </a:xfrm>
          </p:grpSpPr>
          <p:sp>
            <p:nvSpPr>
              <p:cNvPr id="199" name="Google Shape;199;p2"/>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
            <p:cNvGrpSpPr/>
            <p:nvPr/>
          </p:nvGrpSpPr>
          <p:grpSpPr>
            <a:xfrm rot="-1237466">
              <a:off x="444662" y="4324379"/>
              <a:ext cx="714306" cy="332764"/>
              <a:chOff x="8025882" y="2821184"/>
              <a:chExt cx="340424" cy="158589"/>
            </a:xfrm>
          </p:grpSpPr>
          <p:sp>
            <p:nvSpPr>
              <p:cNvPr id="206" name="Google Shape;206;p2"/>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
            <p:cNvGrpSpPr/>
            <p:nvPr/>
          </p:nvGrpSpPr>
          <p:grpSpPr>
            <a:xfrm rot="1967023">
              <a:off x="-715268" y="3814614"/>
              <a:ext cx="1107620" cy="218172"/>
              <a:chOff x="4737493" y="4305992"/>
              <a:chExt cx="547410" cy="107830"/>
            </a:xfrm>
          </p:grpSpPr>
          <p:sp>
            <p:nvSpPr>
              <p:cNvPr id="218" name="Google Shape;218;p2"/>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
            <p:cNvGrpSpPr/>
            <p:nvPr/>
          </p:nvGrpSpPr>
          <p:grpSpPr>
            <a:xfrm rot="-4946701">
              <a:off x="-318237" y="4951265"/>
              <a:ext cx="979619" cy="216229"/>
              <a:chOff x="7968422" y="675563"/>
              <a:chExt cx="462304" cy="102049"/>
            </a:xfrm>
          </p:grpSpPr>
          <p:sp>
            <p:nvSpPr>
              <p:cNvPr id="232" name="Google Shape;232;p2"/>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
            <p:cNvGrpSpPr/>
            <p:nvPr/>
          </p:nvGrpSpPr>
          <p:grpSpPr>
            <a:xfrm rot="-5138042">
              <a:off x="2079219" y="4713580"/>
              <a:ext cx="461598" cy="269558"/>
              <a:chOff x="5999959" y="663349"/>
              <a:chExt cx="216246" cy="126280"/>
            </a:xfrm>
          </p:grpSpPr>
          <p:sp>
            <p:nvSpPr>
              <p:cNvPr id="246" name="Google Shape;246;p2"/>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9" name="Shape 1269"/>
        <p:cNvGrpSpPr/>
        <p:nvPr/>
      </p:nvGrpSpPr>
      <p:grpSpPr>
        <a:xfrm>
          <a:off x="0" y="0"/>
          <a:ext cx="0" cy="0"/>
          <a:chOff x="0" y="0"/>
          <a:chExt cx="0" cy="0"/>
        </a:xfrm>
      </p:grpSpPr>
      <p:pic>
        <p:nvPicPr>
          <p:cNvPr id="1270" name="Google Shape;1270;p11"/>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271" name="Google Shape;1271;p11"/>
          <p:cNvGrpSpPr/>
          <p:nvPr/>
        </p:nvGrpSpPr>
        <p:grpSpPr>
          <a:xfrm>
            <a:off x="-275710" y="-121388"/>
            <a:ext cx="1741422" cy="3600277"/>
            <a:chOff x="-275710" y="-121388"/>
            <a:chExt cx="1741422" cy="3600277"/>
          </a:xfrm>
        </p:grpSpPr>
        <p:grpSp>
          <p:nvGrpSpPr>
            <p:cNvPr id="1272" name="Google Shape;1272;p11"/>
            <p:cNvGrpSpPr/>
            <p:nvPr/>
          </p:nvGrpSpPr>
          <p:grpSpPr>
            <a:xfrm rot="-3708110">
              <a:off x="598212" y="288305"/>
              <a:ext cx="1053989" cy="207617"/>
              <a:chOff x="4737493" y="4305992"/>
              <a:chExt cx="547410" cy="107830"/>
            </a:xfrm>
          </p:grpSpPr>
          <p:sp>
            <p:nvSpPr>
              <p:cNvPr id="1273" name="Google Shape;1273;p11"/>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1"/>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1"/>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11"/>
            <p:cNvGrpSpPr/>
            <p:nvPr/>
          </p:nvGrpSpPr>
          <p:grpSpPr>
            <a:xfrm rot="-2367188">
              <a:off x="849166" y="1112591"/>
              <a:ext cx="493112" cy="177777"/>
              <a:chOff x="3781827" y="2039675"/>
              <a:chExt cx="256107" cy="92332"/>
            </a:xfrm>
          </p:grpSpPr>
          <p:sp>
            <p:nvSpPr>
              <p:cNvPr id="1287" name="Google Shape;1287;p11"/>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1"/>
            <p:cNvGrpSpPr/>
            <p:nvPr/>
          </p:nvGrpSpPr>
          <p:grpSpPr>
            <a:xfrm rot="-1825424">
              <a:off x="-214662" y="2880576"/>
              <a:ext cx="738169" cy="441832"/>
              <a:chOff x="4884983" y="2824599"/>
              <a:chExt cx="253545" cy="151760"/>
            </a:xfrm>
          </p:grpSpPr>
          <p:sp>
            <p:nvSpPr>
              <p:cNvPr id="1293" name="Google Shape;1293;p11"/>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1"/>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11"/>
            <p:cNvGrpSpPr/>
            <p:nvPr/>
          </p:nvGrpSpPr>
          <p:grpSpPr>
            <a:xfrm rot="-1659384">
              <a:off x="-257632" y="1578682"/>
              <a:ext cx="824112" cy="228854"/>
              <a:chOff x="4799352" y="1342220"/>
              <a:chExt cx="428026" cy="118862"/>
            </a:xfrm>
          </p:grpSpPr>
          <p:sp>
            <p:nvSpPr>
              <p:cNvPr id="1303" name="Google Shape;1303;p11"/>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1" name="Google Shape;1311;p11"/>
          <p:cNvGrpSpPr/>
          <p:nvPr/>
        </p:nvGrpSpPr>
        <p:grpSpPr>
          <a:xfrm>
            <a:off x="5163196" y="3073135"/>
            <a:ext cx="4165242" cy="2297702"/>
            <a:chOff x="5163196" y="3073135"/>
            <a:chExt cx="4165242" cy="2297702"/>
          </a:xfrm>
        </p:grpSpPr>
        <p:grpSp>
          <p:nvGrpSpPr>
            <p:cNvPr id="1312" name="Google Shape;1312;p11"/>
            <p:cNvGrpSpPr/>
            <p:nvPr/>
          </p:nvGrpSpPr>
          <p:grpSpPr>
            <a:xfrm rot="2567276">
              <a:off x="8602085" y="3286802"/>
              <a:ext cx="733465" cy="266411"/>
              <a:chOff x="3720033" y="657636"/>
              <a:chExt cx="380942" cy="138367"/>
            </a:xfrm>
          </p:grpSpPr>
          <p:sp>
            <p:nvSpPr>
              <p:cNvPr id="1313" name="Google Shape;1313;p11"/>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11"/>
            <p:cNvGrpSpPr/>
            <p:nvPr/>
          </p:nvGrpSpPr>
          <p:grpSpPr>
            <a:xfrm rot="1269779">
              <a:off x="5213477" y="4844901"/>
              <a:ext cx="711265" cy="411419"/>
              <a:chOff x="7058527" y="2000471"/>
              <a:chExt cx="295968" cy="171198"/>
            </a:xfrm>
          </p:grpSpPr>
          <p:sp>
            <p:nvSpPr>
              <p:cNvPr id="1320" name="Google Shape;1320;p11"/>
              <p:cNvSpPr/>
              <p:nvPr/>
            </p:nvSpPr>
            <p:spPr>
              <a:xfrm>
                <a:off x="7058527" y="2045453"/>
                <a:ext cx="52733" cy="57461"/>
              </a:xfrm>
              <a:custGeom>
                <a:rect b="b" l="l" r="r" t="t"/>
                <a:pathLst>
                  <a:path extrusionOk="0" h="875" w="803">
                    <a:moveTo>
                      <a:pt x="123" y="1"/>
                    </a:moveTo>
                    <a:cubicBezTo>
                      <a:pt x="83" y="1"/>
                      <a:pt x="46" y="8"/>
                      <a:pt x="17" y="31"/>
                    </a:cubicBezTo>
                    <a:cubicBezTo>
                      <a:pt x="4" y="44"/>
                      <a:pt x="0" y="70"/>
                      <a:pt x="7" y="86"/>
                    </a:cubicBezTo>
                    <a:cubicBezTo>
                      <a:pt x="23" y="109"/>
                      <a:pt x="30" y="112"/>
                      <a:pt x="65" y="119"/>
                    </a:cubicBezTo>
                    <a:cubicBezTo>
                      <a:pt x="75" y="119"/>
                      <a:pt x="88" y="109"/>
                      <a:pt x="91" y="102"/>
                    </a:cubicBezTo>
                    <a:lnTo>
                      <a:pt x="101" y="93"/>
                    </a:lnTo>
                    <a:lnTo>
                      <a:pt x="101" y="89"/>
                    </a:lnTo>
                    <a:cubicBezTo>
                      <a:pt x="153" y="106"/>
                      <a:pt x="227" y="119"/>
                      <a:pt x="237" y="119"/>
                    </a:cubicBezTo>
                    <a:cubicBezTo>
                      <a:pt x="298" y="125"/>
                      <a:pt x="360" y="135"/>
                      <a:pt x="421" y="144"/>
                    </a:cubicBezTo>
                    <a:lnTo>
                      <a:pt x="425" y="144"/>
                    </a:lnTo>
                    <a:cubicBezTo>
                      <a:pt x="389" y="378"/>
                      <a:pt x="344" y="605"/>
                      <a:pt x="308" y="835"/>
                    </a:cubicBezTo>
                    <a:cubicBezTo>
                      <a:pt x="302" y="858"/>
                      <a:pt x="321" y="874"/>
                      <a:pt x="339" y="874"/>
                    </a:cubicBezTo>
                    <a:cubicBezTo>
                      <a:pt x="351" y="874"/>
                      <a:pt x="363" y="867"/>
                      <a:pt x="366" y="851"/>
                    </a:cubicBezTo>
                    <a:cubicBezTo>
                      <a:pt x="444" y="630"/>
                      <a:pt x="496" y="387"/>
                      <a:pt x="528" y="164"/>
                    </a:cubicBezTo>
                    <a:cubicBezTo>
                      <a:pt x="593" y="170"/>
                      <a:pt x="658" y="183"/>
                      <a:pt x="723" y="187"/>
                    </a:cubicBezTo>
                    <a:cubicBezTo>
                      <a:pt x="724" y="187"/>
                      <a:pt x="725" y="187"/>
                      <a:pt x="726" y="187"/>
                    </a:cubicBezTo>
                    <a:cubicBezTo>
                      <a:pt x="788" y="187"/>
                      <a:pt x="803" y="86"/>
                      <a:pt x="745" y="73"/>
                    </a:cubicBezTo>
                    <a:cubicBezTo>
                      <a:pt x="600" y="51"/>
                      <a:pt x="454" y="41"/>
                      <a:pt x="308" y="25"/>
                    </a:cubicBezTo>
                    <a:cubicBezTo>
                      <a:pt x="253" y="19"/>
                      <a:pt x="18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7101671" y="2074019"/>
                <a:ext cx="26399" cy="6304"/>
              </a:xfrm>
              <a:custGeom>
                <a:rect b="b" l="l" r="r" t="t"/>
                <a:pathLst>
                  <a:path extrusionOk="0" h="96" w="402">
                    <a:moveTo>
                      <a:pt x="344" y="1"/>
                    </a:moveTo>
                    <a:cubicBezTo>
                      <a:pt x="343" y="1"/>
                      <a:pt x="342" y="1"/>
                      <a:pt x="341" y="1"/>
                    </a:cubicBezTo>
                    <a:cubicBezTo>
                      <a:pt x="244" y="11"/>
                      <a:pt x="147" y="11"/>
                      <a:pt x="50" y="11"/>
                    </a:cubicBezTo>
                    <a:cubicBezTo>
                      <a:pt x="1" y="11"/>
                      <a:pt x="1" y="89"/>
                      <a:pt x="50" y="89"/>
                    </a:cubicBezTo>
                    <a:cubicBezTo>
                      <a:pt x="147" y="89"/>
                      <a:pt x="244" y="92"/>
                      <a:pt x="341" y="95"/>
                    </a:cubicBezTo>
                    <a:cubicBezTo>
                      <a:pt x="343" y="95"/>
                      <a:pt x="345" y="95"/>
                      <a:pt x="347" y="95"/>
                    </a:cubicBezTo>
                    <a:cubicBezTo>
                      <a:pt x="402" y="95"/>
                      <a:pt x="401"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7105939" y="2062593"/>
                <a:ext cx="30734" cy="5976"/>
              </a:xfrm>
              <a:custGeom>
                <a:rect b="b" l="l" r="r" t="t"/>
                <a:pathLst>
                  <a:path extrusionOk="0" h="91" w="468">
                    <a:moveTo>
                      <a:pt x="49" y="0"/>
                    </a:moveTo>
                    <a:cubicBezTo>
                      <a:pt x="1" y="0"/>
                      <a:pt x="7" y="68"/>
                      <a:pt x="49" y="71"/>
                    </a:cubicBezTo>
                    <a:cubicBezTo>
                      <a:pt x="169" y="81"/>
                      <a:pt x="289" y="88"/>
                      <a:pt x="412" y="91"/>
                    </a:cubicBezTo>
                    <a:cubicBezTo>
                      <a:pt x="467" y="91"/>
                      <a:pt x="467" y="3"/>
                      <a:pt x="412" y="3"/>
                    </a:cubicBezTo>
                    <a:cubicBezTo>
                      <a:pt x="292" y="0"/>
                      <a:pt x="172" y="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
              <p:cNvSpPr/>
              <p:nvPr/>
            </p:nvSpPr>
            <p:spPr>
              <a:xfrm>
                <a:off x="7135161" y="2047949"/>
                <a:ext cx="52142" cy="55557"/>
              </a:xfrm>
              <a:custGeom>
                <a:rect b="b" l="l" r="r" t="t"/>
                <a:pathLst>
                  <a:path extrusionOk="0" h="846" w="794">
                    <a:moveTo>
                      <a:pt x="208" y="1"/>
                    </a:moveTo>
                    <a:cubicBezTo>
                      <a:pt x="142" y="1"/>
                      <a:pt x="77" y="26"/>
                      <a:pt x="26" y="84"/>
                    </a:cubicBezTo>
                    <a:cubicBezTo>
                      <a:pt x="1" y="111"/>
                      <a:pt x="24" y="146"/>
                      <a:pt x="53" y="146"/>
                    </a:cubicBezTo>
                    <a:cubicBezTo>
                      <a:pt x="62" y="146"/>
                      <a:pt x="72" y="143"/>
                      <a:pt x="81" y="136"/>
                    </a:cubicBezTo>
                    <a:cubicBezTo>
                      <a:pt x="123" y="100"/>
                      <a:pt x="165" y="85"/>
                      <a:pt x="203" y="85"/>
                    </a:cubicBezTo>
                    <a:cubicBezTo>
                      <a:pt x="331" y="85"/>
                      <a:pt x="426" y="249"/>
                      <a:pt x="388" y="388"/>
                    </a:cubicBezTo>
                    <a:cubicBezTo>
                      <a:pt x="346" y="534"/>
                      <a:pt x="213" y="628"/>
                      <a:pt x="81" y="686"/>
                    </a:cubicBezTo>
                    <a:cubicBezTo>
                      <a:pt x="32" y="709"/>
                      <a:pt x="42" y="793"/>
                      <a:pt x="97" y="800"/>
                    </a:cubicBezTo>
                    <a:cubicBezTo>
                      <a:pt x="231" y="826"/>
                      <a:pt x="373" y="846"/>
                      <a:pt x="513" y="846"/>
                    </a:cubicBezTo>
                    <a:cubicBezTo>
                      <a:pt x="583" y="846"/>
                      <a:pt x="652" y="841"/>
                      <a:pt x="719" y="829"/>
                    </a:cubicBezTo>
                    <a:cubicBezTo>
                      <a:pt x="793" y="816"/>
                      <a:pt x="771" y="716"/>
                      <a:pt x="706" y="716"/>
                    </a:cubicBezTo>
                    <a:cubicBezTo>
                      <a:pt x="560" y="712"/>
                      <a:pt x="424" y="716"/>
                      <a:pt x="281" y="703"/>
                    </a:cubicBezTo>
                    <a:cubicBezTo>
                      <a:pt x="437" y="583"/>
                      <a:pt x="554" y="408"/>
                      <a:pt x="486" y="200"/>
                    </a:cubicBezTo>
                    <a:cubicBezTo>
                      <a:pt x="446" y="82"/>
                      <a:pt x="32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7197414" y="2048737"/>
                <a:ext cx="53258" cy="54703"/>
              </a:xfrm>
              <a:custGeom>
                <a:rect b="b" l="l" r="r" t="t"/>
                <a:pathLst>
                  <a:path extrusionOk="0" h="833" w="811">
                    <a:moveTo>
                      <a:pt x="171" y="1"/>
                    </a:moveTo>
                    <a:cubicBezTo>
                      <a:pt x="112" y="1"/>
                      <a:pt x="56" y="26"/>
                      <a:pt x="17" y="78"/>
                    </a:cubicBezTo>
                    <a:cubicBezTo>
                      <a:pt x="0" y="107"/>
                      <a:pt x="24" y="134"/>
                      <a:pt x="51" y="134"/>
                    </a:cubicBezTo>
                    <a:cubicBezTo>
                      <a:pt x="61" y="134"/>
                      <a:pt x="70" y="131"/>
                      <a:pt x="79" y="124"/>
                    </a:cubicBezTo>
                    <a:cubicBezTo>
                      <a:pt x="107" y="100"/>
                      <a:pt x="134" y="90"/>
                      <a:pt x="161" y="90"/>
                    </a:cubicBezTo>
                    <a:cubicBezTo>
                      <a:pt x="191" y="90"/>
                      <a:pt x="220" y="102"/>
                      <a:pt x="250" y="120"/>
                    </a:cubicBezTo>
                    <a:cubicBezTo>
                      <a:pt x="205" y="286"/>
                      <a:pt x="179" y="483"/>
                      <a:pt x="179" y="658"/>
                    </a:cubicBezTo>
                    <a:cubicBezTo>
                      <a:pt x="179" y="691"/>
                      <a:pt x="202" y="707"/>
                      <a:pt x="227" y="707"/>
                    </a:cubicBezTo>
                    <a:cubicBezTo>
                      <a:pt x="252" y="707"/>
                      <a:pt x="278" y="691"/>
                      <a:pt x="283" y="658"/>
                    </a:cubicBezTo>
                    <a:cubicBezTo>
                      <a:pt x="292" y="496"/>
                      <a:pt x="305" y="331"/>
                      <a:pt x="309" y="169"/>
                    </a:cubicBezTo>
                    <a:cubicBezTo>
                      <a:pt x="380" y="231"/>
                      <a:pt x="445" y="312"/>
                      <a:pt x="500" y="344"/>
                    </a:cubicBezTo>
                    <a:cubicBezTo>
                      <a:pt x="500" y="393"/>
                      <a:pt x="503" y="435"/>
                      <a:pt x="500" y="483"/>
                    </a:cubicBezTo>
                    <a:cubicBezTo>
                      <a:pt x="496" y="532"/>
                      <a:pt x="493" y="577"/>
                      <a:pt x="487" y="626"/>
                    </a:cubicBezTo>
                    <a:cubicBezTo>
                      <a:pt x="483" y="642"/>
                      <a:pt x="483" y="691"/>
                      <a:pt x="477" y="716"/>
                    </a:cubicBezTo>
                    <a:cubicBezTo>
                      <a:pt x="464" y="720"/>
                      <a:pt x="454" y="726"/>
                      <a:pt x="448" y="736"/>
                    </a:cubicBezTo>
                    <a:cubicBezTo>
                      <a:pt x="448" y="739"/>
                      <a:pt x="445" y="739"/>
                      <a:pt x="445" y="742"/>
                    </a:cubicBezTo>
                    <a:cubicBezTo>
                      <a:pt x="435" y="762"/>
                      <a:pt x="435" y="781"/>
                      <a:pt x="445" y="797"/>
                    </a:cubicBezTo>
                    <a:cubicBezTo>
                      <a:pt x="445" y="801"/>
                      <a:pt x="448" y="801"/>
                      <a:pt x="448" y="804"/>
                    </a:cubicBezTo>
                    <a:cubicBezTo>
                      <a:pt x="459" y="821"/>
                      <a:pt x="477" y="833"/>
                      <a:pt x="496" y="833"/>
                    </a:cubicBezTo>
                    <a:cubicBezTo>
                      <a:pt x="506" y="833"/>
                      <a:pt x="516" y="830"/>
                      <a:pt x="526" y="823"/>
                    </a:cubicBezTo>
                    <a:cubicBezTo>
                      <a:pt x="594" y="785"/>
                      <a:pt x="584" y="671"/>
                      <a:pt x="594" y="600"/>
                    </a:cubicBezTo>
                    <a:cubicBezTo>
                      <a:pt x="597" y="522"/>
                      <a:pt x="597" y="444"/>
                      <a:pt x="590" y="367"/>
                    </a:cubicBezTo>
                    <a:lnTo>
                      <a:pt x="590" y="367"/>
                    </a:lnTo>
                    <a:cubicBezTo>
                      <a:pt x="600" y="368"/>
                      <a:pt x="610" y="369"/>
                      <a:pt x="620" y="369"/>
                    </a:cubicBezTo>
                    <a:cubicBezTo>
                      <a:pt x="685" y="369"/>
                      <a:pt x="749" y="341"/>
                      <a:pt x="788" y="279"/>
                    </a:cubicBezTo>
                    <a:cubicBezTo>
                      <a:pt x="811" y="236"/>
                      <a:pt x="770" y="198"/>
                      <a:pt x="731" y="198"/>
                    </a:cubicBezTo>
                    <a:cubicBezTo>
                      <a:pt x="714" y="198"/>
                      <a:pt x="698" y="204"/>
                      <a:pt x="688" y="221"/>
                    </a:cubicBezTo>
                    <a:cubicBezTo>
                      <a:pt x="667" y="252"/>
                      <a:pt x="641" y="266"/>
                      <a:pt x="613" y="266"/>
                    </a:cubicBezTo>
                    <a:cubicBezTo>
                      <a:pt x="597" y="266"/>
                      <a:pt x="581" y="261"/>
                      <a:pt x="564" y="253"/>
                    </a:cubicBezTo>
                    <a:cubicBezTo>
                      <a:pt x="564" y="250"/>
                      <a:pt x="564" y="247"/>
                      <a:pt x="561" y="247"/>
                    </a:cubicBezTo>
                    <a:cubicBezTo>
                      <a:pt x="559" y="228"/>
                      <a:pt x="543" y="221"/>
                      <a:pt x="528" y="221"/>
                    </a:cubicBezTo>
                    <a:cubicBezTo>
                      <a:pt x="523" y="221"/>
                      <a:pt x="517" y="222"/>
                      <a:pt x="513" y="224"/>
                    </a:cubicBezTo>
                    <a:cubicBezTo>
                      <a:pt x="422" y="166"/>
                      <a:pt x="331" y="52"/>
                      <a:pt x="276" y="26"/>
                    </a:cubicBezTo>
                    <a:cubicBezTo>
                      <a:pt x="242" y="10"/>
                      <a:pt x="206"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7259668" y="2000471"/>
                <a:ext cx="94827" cy="137316"/>
              </a:xfrm>
              <a:custGeom>
                <a:rect b="b" l="l" r="r" t="t"/>
                <a:pathLst>
                  <a:path extrusionOk="0" h="2091" w="1444">
                    <a:moveTo>
                      <a:pt x="803" y="0"/>
                    </a:moveTo>
                    <a:cubicBezTo>
                      <a:pt x="666" y="0"/>
                      <a:pt x="526" y="13"/>
                      <a:pt x="408" y="13"/>
                    </a:cubicBezTo>
                    <a:cubicBezTo>
                      <a:pt x="401" y="13"/>
                      <a:pt x="394" y="13"/>
                      <a:pt x="387" y="13"/>
                    </a:cubicBezTo>
                    <a:cubicBezTo>
                      <a:pt x="349" y="13"/>
                      <a:pt x="323" y="46"/>
                      <a:pt x="323" y="78"/>
                    </a:cubicBezTo>
                    <a:cubicBezTo>
                      <a:pt x="326" y="395"/>
                      <a:pt x="410" y="703"/>
                      <a:pt x="410" y="1021"/>
                    </a:cubicBezTo>
                    <a:cubicBezTo>
                      <a:pt x="410" y="1302"/>
                      <a:pt x="371" y="1578"/>
                      <a:pt x="294" y="1843"/>
                    </a:cubicBezTo>
                    <a:cubicBezTo>
                      <a:pt x="183" y="1562"/>
                      <a:pt x="122" y="1273"/>
                      <a:pt x="89" y="969"/>
                    </a:cubicBezTo>
                    <a:cubicBezTo>
                      <a:pt x="88" y="941"/>
                      <a:pt x="65" y="927"/>
                      <a:pt x="43" y="927"/>
                    </a:cubicBezTo>
                    <a:cubicBezTo>
                      <a:pt x="21" y="927"/>
                      <a:pt x="0" y="941"/>
                      <a:pt x="2" y="969"/>
                    </a:cubicBezTo>
                    <a:cubicBezTo>
                      <a:pt x="25" y="1341"/>
                      <a:pt x="112" y="1694"/>
                      <a:pt x="245" y="2048"/>
                    </a:cubicBezTo>
                    <a:cubicBezTo>
                      <a:pt x="255" y="2076"/>
                      <a:pt x="280" y="2090"/>
                      <a:pt x="305" y="2090"/>
                    </a:cubicBezTo>
                    <a:cubicBezTo>
                      <a:pt x="329" y="2090"/>
                      <a:pt x="354" y="2076"/>
                      <a:pt x="365" y="2048"/>
                    </a:cubicBezTo>
                    <a:cubicBezTo>
                      <a:pt x="459" y="1782"/>
                      <a:pt x="517" y="1513"/>
                      <a:pt x="537" y="1238"/>
                    </a:cubicBezTo>
                    <a:cubicBezTo>
                      <a:pt x="815" y="1247"/>
                      <a:pt x="1094" y="1254"/>
                      <a:pt x="1376" y="1254"/>
                    </a:cubicBezTo>
                    <a:cubicBezTo>
                      <a:pt x="1444" y="1247"/>
                      <a:pt x="1444" y="1134"/>
                      <a:pt x="1369" y="1134"/>
                    </a:cubicBezTo>
                    <a:cubicBezTo>
                      <a:pt x="1094" y="1134"/>
                      <a:pt x="815" y="1140"/>
                      <a:pt x="537" y="1150"/>
                    </a:cubicBezTo>
                    <a:cubicBezTo>
                      <a:pt x="540" y="1047"/>
                      <a:pt x="540" y="946"/>
                      <a:pt x="533" y="839"/>
                    </a:cubicBezTo>
                    <a:cubicBezTo>
                      <a:pt x="524" y="713"/>
                      <a:pt x="397" y="298"/>
                      <a:pt x="452" y="208"/>
                    </a:cubicBezTo>
                    <a:cubicBezTo>
                      <a:pt x="486" y="151"/>
                      <a:pt x="537" y="140"/>
                      <a:pt x="594" y="140"/>
                    </a:cubicBezTo>
                    <a:cubicBezTo>
                      <a:pt x="637" y="140"/>
                      <a:pt x="682" y="146"/>
                      <a:pt x="728" y="146"/>
                    </a:cubicBezTo>
                    <a:cubicBezTo>
                      <a:pt x="752" y="146"/>
                      <a:pt x="855" y="148"/>
                      <a:pt x="939" y="148"/>
                    </a:cubicBezTo>
                    <a:cubicBezTo>
                      <a:pt x="1002" y="148"/>
                      <a:pt x="1055" y="147"/>
                      <a:pt x="1055" y="143"/>
                    </a:cubicBezTo>
                    <a:cubicBezTo>
                      <a:pt x="1058" y="184"/>
                      <a:pt x="1091" y="205"/>
                      <a:pt x="1123" y="205"/>
                    </a:cubicBezTo>
                    <a:cubicBezTo>
                      <a:pt x="1154" y="205"/>
                      <a:pt x="1184" y="184"/>
                      <a:pt x="1184" y="143"/>
                    </a:cubicBezTo>
                    <a:lnTo>
                      <a:pt x="1184" y="110"/>
                    </a:lnTo>
                    <a:cubicBezTo>
                      <a:pt x="1184" y="91"/>
                      <a:pt x="1171" y="62"/>
                      <a:pt x="1152" y="55"/>
                    </a:cubicBezTo>
                    <a:cubicBezTo>
                      <a:pt x="1052" y="11"/>
                      <a:pt x="929" y="0"/>
                      <a:pt x="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7299134" y="2024177"/>
                <a:ext cx="48333" cy="34739"/>
              </a:xfrm>
              <a:custGeom>
                <a:rect b="b" l="l" r="r" t="t"/>
                <a:pathLst>
                  <a:path extrusionOk="0" h="529" w="736">
                    <a:moveTo>
                      <a:pt x="332" y="107"/>
                    </a:moveTo>
                    <a:cubicBezTo>
                      <a:pt x="385" y="107"/>
                      <a:pt x="434" y="133"/>
                      <a:pt x="441" y="193"/>
                    </a:cubicBezTo>
                    <a:cubicBezTo>
                      <a:pt x="452" y="300"/>
                      <a:pt x="348" y="317"/>
                      <a:pt x="256" y="317"/>
                    </a:cubicBezTo>
                    <a:cubicBezTo>
                      <a:pt x="245" y="317"/>
                      <a:pt x="234" y="317"/>
                      <a:pt x="224" y="316"/>
                    </a:cubicBezTo>
                    <a:cubicBezTo>
                      <a:pt x="214" y="307"/>
                      <a:pt x="201" y="297"/>
                      <a:pt x="198" y="284"/>
                    </a:cubicBezTo>
                    <a:cubicBezTo>
                      <a:pt x="139" y="180"/>
                      <a:pt x="242" y="107"/>
                      <a:pt x="332" y="107"/>
                    </a:cubicBezTo>
                    <a:close/>
                    <a:moveTo>
                      <a:pt x="327" y="0"/>
                    </a:moveTo>
                    <a:cubicBezTo>
                      <a:pt x="259" y="0"/>
                      <a:pt x="191" y="21"/>
                      <a:pt x="146" y="60"/>
                    </a:cubicBezTo>
                    <a:cubicBezTo>
                      <a:pt x="0" y="196"/>
                      <a:pt x="85" y="381"/>
                      <a:pt x="240" y="456"/>
                    </a:cubicBezTo>
                    <a:cubicBezTo>
                      <a:pt x="312" y="491"/>
                      <a:pt x="422" y="529"/>
                      <a:pt x="522" y="529"/>
                    </a:cubicBezTo>
                    <a:cubicBezTo>
                      <a:pt x="603" y="529"/>
                      <a:pt x="677" y="504"/>
                      <a:pt x="716" y="433"/>
                    </a:cubicBezTo>
                    <a:cubicBezTo>
                      <a:pt x="736" y="394"/>
                      <a:pt x="700" y="353"/>
                      <a:pt x="664" y="353"/>
                    </a:cubicBezTo>
                    <a:cubicBezTo>
                      <a:pt x="652" y="353"/>
                      <a:pt x="639" y="358"/>
                      <a:pt x="629" y="368"/>
                    </a:cubicBezTo>
                    <a:cubicBezTo>
                      <a:pt x="598" y="399"/>
                      <a:pt x="548" y="413"/>
                      <a:pt x="493" y="413"/>
                    </a:cubicBezTo>
                    <a:cubicBezTo>
                      <a:pt x="451" y="413"/>
                      <a:pt x="405" y="405"/>
                      <a:pt x="363" y="391"/>
                    </a:cubicBezTo>
                    <a:cubicBezTo>
                      <a:pt x="473" y="375"/>
                      <a:pt x="567" y="316"/>
                      <a:pt x="564" y="183"/>
                    </a:cubicBezTo>
                    <a:cubicBezTo>
                      <a:pt x="560" y="59"/>
                      <a:pt x="443"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7288299" y="2102978"/>
                <a:ext cx="56082" cy="68691"/>
              </a:xfrm>
              <a:custGeom>
                <a:rect b="b" l="l" r="r" t="t"/>
                <a:pathLst>
                  <a:path extrusionOk="0" h="1046" w="854">
                    <a:moveTo>
                      <a:pt x="456" y="89"/>
                    </a:moveTo>
                    <a:cubicBezTo>
                      <a:pt x="468" y="89"/>
                      <a:pt x="481" y="90"/>
                      <a:pt x="493" y="91"/>
                    </a:cubicBezTo>
                    <a:cubicBezTo>
                      <a:pt x="522" y="150"/>
                      <a:pt x="525" y="208"/>
                      <a:pt x="493" y="270"/>
                    </a:cubicBezTo>
                    <a:cubicBezTo>
                      <a:pt x="468" y="322"/>
                      <a:pt x="412" y="365"/>
                      <a:pt x="359" y="365"/>
                    </a:cubicBezTo>
                    <a:cubicBezTo>
                      <a:pt x="327" y="365"/>
                      <a:pt x="296" y="349"/>
                      <a:pt x="275" y="308"/>
                    </a:cubicBezTo>
                    <a:cubicBezTo>
                      <a:pt x="230" y="218"/>
                      <a:pt x="298" y="121"/>
                      <a:pt x="389" y="98"/>
                    </a:cubicBezTo>
                    <a:cubicBezTo>
                      <a:pt x="411" y="92"/>
                      <a:pt x="434" y="89"/>
                      <a:pt x="456" y="89"/>
                    </a:cubicBezTo>
                    <a:close/>
                    <a:moveTo>
                      <a:pt x="446" y="624"/>
                    </a:moveTo>
                    <a:cubicBezTo>
                      <a:pt x="501" y="766"/>
                      <a:pt x="501" y="930"/>
                      <a:pt x="334" y="930"/>
                    </a:cubicBezTo>
                    <a:cubicBezTo>
                      <a:pt x="237" y="930"/>
                      <a:pt x="146" y="820"/>
                      <a:pt x="175" y="726"/>
                    </a:cubicBezTo>
                    <a:cubicBezTo>
                      <a:pt x="192" y="672"/>
                      <a:pt x="234" y="650"/>
                      <a:pt x="279" y="650"/>
                    </a:cubicBezTo>
                    <a:cubicBezTo>
                      <a:pt x="309" y="650"/>
                      <a:pt x="342" y="661"/>
                      <a:pt x="369" y="678"/>
                    </a:cubicBezTo>
                    <a:cubicBezTo>
                      <a:pt x="378" y="683"/>
                      <a:pt x="386" y="686"/>
                      <a:pt x="395" y="686"/>
                    </a:cubicBezTo>
                    <a:cubicBezTo>
                      <a:pt x="424" y="686"/>
                      <a:pt x="451" y="654"/>
                      <a:pt x="446" y="624"/>
                    </a:cubicBezTo>
                    <a:close/>
                    <a:moveTo>
                      <a:pt x="416" y="0"/>
                    </a:moveTo>
                    <a:cubicBezTo>
                      <a:pt x="359" y="0"/>
                      <a:pt x="303" y="17"/>
                      <a:pt x="253" y="56"/>
                    </a:cubicBezTo>
                    <a:cubicBezTo>
                      <a:pt x="152" y="137"/>
                      <a:pt x="120" y="279"/>
                      <a:pt x="198" y="383"/>
                    </a:cubicBezTo>
                    <a:cubicBezTo>
                      <a:pt x="237" y="441"/>
                      <a:pt x="295" y="467"/>
                      <a:pt x="356" y="474"/>
                    </a:cubicBezTo>
                    <a:cubicBezTo>
                      <a:pt x="387" y="507"/>
                      <a:pt x="416" y="555"/>
                      <a:pt x="438" y="606"/>
                    </a:cubicBezTo>
                    <a:lnTo>
                      <a:pt x="438" y="606"/>
                    </a:lnTo>
                    <a:cubicBezTo>
                      <a:pt x="402" y="555"/>
                      <a:pt x="346" y="532"/>
                      <a:pt x="289" y="532"/>
                    </a:cubicBezTo>
                    <a:cubicBezTo>
                      <a:pt x="219" y="532"/>
                      <a:pt x="147" y="565"/>
                      <a:pt x="104" y="623"/>
                    </a:cubicBezTo>
                    <a:cubicBezTo>
                      <a:pt x="0" y="755"/>
                      <a:pt x="84" y="950"/>
                      <a:pt x="227" y="1018"/>
                    </a:cubicBezTo>
                    <a:cubicBezTo>
                      <a:pt x="264" y="1037"/>
                      <a:pt x="301" y="1045"/>
                      <a:pt x="337" y="1045"/>
                    </a:cubicBezTo>
                    <a:cubicBezTo>
                      <a:pt x="450" y="1045"/>
                      <a:pt x="550" y="960"/>
                      <a:pt x="577" y="840"/>
                    </a:cubicBezTo>
                    <a:cubicBezTo>
                      <a:pt x="606" y="710"/>
                      <a:pt x="554" y="555"/>
                      <a:pt x="457" y="457"/>
                    </a:cubicBezTo>
                    <a:cubicBezTo>
                      <a:pt x="473" y="448"/>
                      <a:pt x="493" y="441"/>
                      <a:pt x="509" y="428"/>
                    </a:cubicBezTo>
                    <a:cubicBezTo>
                      <a:pt x="599" y="360"/>
                      <a:pt x="635" y="247"/>
                      <a:pt x="619" y="140"/>
                    </a:cubicBezTo>
                    <a:lnTo>
                      <a:pt x="619" y="140"/>
                    </a:lnTo>
                    <a:cubicBezTo>
                      <a:pt x="636" y="143"/>
                      <a:pt x="652" y="144"/>
                      <a:pt x="669" y="144"/>
                    </a:cubicBezTo>
                    <a:cubicBezTo>
                      <a:pt x="711" y="144"/>
                      <a:pt x="753" y="135"/>
                      <a:pt x="800" y="124"/>
                    </a:cubicBezTo>
                    <a:cubicBezTo>
                      <a:pt x="853" y="106"/>
                      <a:pt x="834" y="24"/>
                      <a:pt x="784" y="24"/>
                    </a:cubicBezTo>
                    <a:cubicBezTo>
                      <a:pt x="779" y="24"/>
                      <a:pt x="773" y="25"/>
                      <a:pt x="768" y="27"/>
                    </a:cubicBezTo>
                    <a:cubicBezTo>
                      <a:pt x="732" y="36"/>
                      <a:pt x="698" y="41"/>
                      <a:pt x="664" y="41"/>
                    </a:cubicBezTo>
                    <a:cubicBezTo>
                      <a:pt x="629" y="41"/>
                      <a:pt x="595" y="36"/>
                      <a:pt x="557" y="27"/>
                    </a:cubicBezTo>
                    <a:lnTo>
                      <a:pt x="544" y="27"/>
                    </a:lnTo>
                    <a:cubicBezTo>
                      <a:pt x="502" y="10"/>
                      <a:pt x="459"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1"/>
            <p:cNvGrpSpPr/>
            <p:nvPr/>
          </p:nvGrpSpPr>
          <p:grpSpPr>
            <a:xfrm rot="-1433375">
              <a:off x="6873471" y="4370016"/>
              <a:ext cx="1581361" cy="467963"/>
              <a:chOff x="5813594" y="2813041"/>
              <a:chExt cx="591605" cy="175073"/>
            </a:xfrm>
          </p:grpSpPr>
          <p:sp>
            <p:nvSpPr>
              <p:cNvPr id="1329" name="Google Shape;1329;p11"/>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4" name="Google Shape;1344;p11"/>
          <p:cNvGrpSpPr/>
          <p:nvPr/>
        </p:nvGrpSpPr>
        <p:grpSpPr>
          <a:xfrm>
            <a:off x="6034630" y="1994407"/>
            <a:ext cx="3605591" cy="3858000"/>
            <a:chOff x="6034630" y="1994407"/>
            <a:chExt cx="3605591" cy="3858000"/>
          </a:xfrm>
        </p:grpSpPr>
        <p:grpSp>
          <p:nvGrpSpPr>
            <p:cNvPr id="1345" name="Google Shape;1345;p11"/>
            <p:cNvGrpSpPr/>
            <p:nvPr/>
          </p:nvGrpSpPr>
          <p:grpSpPr>
            <a:xfrm rot="2700000">
              <a:off x="8120522" y="3326938"/>
              <a:ext cx="1410591" cy="892890"/>
              <a:chOff x="4808808" y="1957984"/>
              <a:chExt cx="404920" cy="256310"/>
            </a:xfrm>
          </p:grpSpPr>
          <p:sp>
            <p:nvSpPr>
              <p:cNvPr id="1346" name="Google Shape;1346;p11"/>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1"/>
            <p:cNvGrpSpPr/>
            <p:nvPr/>
          </p:nvGrpSpPr>
          <p:grpSpPr>
            <a:xfrm rot="-1982480">
              <a:off x="8632690" y="2101659"/>
              <a:ext cx="672277" cy="940201"/>
              <a:chOff x="3735990" y="4115688"/>
              <a:chExt cx="349166" cy="488320"/>
            </a:xfrm>
          </p:grpSpPr>
          <p:sp>
            <p:nvSpPr>
              <p:cNvPr id="1349" name="Google Shape;1349;p11"/>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1"/>
            <p:cNvGrpSpPr/>
            <p:nvPr/>
          </p:nvGrpSpPr>
          <p:grpSpPr>
            <a:xfrm rot="1825564">
              <a:off x="7972365" y="4672993"/>
              <a:ext cx="1513122" cy="855162"/>
              <a:chOff x="4710963" y="556836"/>
              <a:chExt cx="599550" cy="338855"/>
            </a:xfrm>
          </p:grpSpPr>
          <p:sp>
            <p:nvSpPr>
              <p:cNvPr id="1371" name="Google Shape;1371;p11"/>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11"/>
            <p:cNvGrpSpPr/>
            <p:nvPr/>
          </p:nvGrpSpPr>
          <p:grpSpPr>
            <a:xfrm>
              <a:off x="6034630" y="4730369"/>
              <a:ext cx="811812" cy="740418"/>
              <a:chOff x="5882939" y="3323344"/>
              <a:chExt cx="444901" cy="405775"/>
            </a:xfrm>
          </p:grpSpPr>
          <p:sp>
            <p:nvSpPr>
              <p:cNvPr id="1376" name="Google Shape;1376;p11"/>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0" name="Google Shape;1380;p11"/>
          <p:cNvGrpSpPr/>
          <p:nvPr/>
        </p:nvGrpSpPr>
        <p:grpSpPr>
          <a:xfrm>
            <a:off x="-362809" y="-601541"/>
            <a:ext cx="3675444" cy="5095293"/>
            <a:chOff x="-362809" y="-601541"/>
            <a:chExt cx="3675444" cy="5095293"/>
          </a:xfrm>
        </p:grpSpPr>
        <p:sp>
          <p:nvSpPr>
            <p:cNvPr id="1381" name="Google Shape;1381;p11"/>
            <p:cNvSpPr/>
            <p:nvPr/>
          </p:nvSpPr>
          <p:spPr>
            <a:xfrm rot="1849059">
              <a:off x="2235041" y="-394200"/>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11"/>
            <p:cNvGrpSpPr/>
            <p:nvPr/>
          </p:nvGrpSpPr>
          <p:grpSpPr>
            <a:xfrm rot="2179146">
              <a:off x="362678" y="1876478"/>
              <a:ext cx="789052" cy="903211"/>
              <a:chOff x="4838621" y="3330436"/>
              <a:chExt cx="342600" cy="392181"/>
            </a:xfrm>
          </p:grpSpPr>
          <p:sp>
            <p:nvSpPr>
              <p:cNvPr id="1383" name="Google Shape;1383;p11"/>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11"/>
            <p:cNvGrpSpPr/>
            <p:nvPr/>
          </p:nvGrpSpPr>
          <p:grpSpPr>
            <a:xfrm rot="-1218756">
              <a:off x="1381996" y="249852"/>
              <a:ext cx="738177" cy="696830"/>
              <a:chOff x="3712416" y="2719728"/>
              <a:chExt cx="383381" cy="361907"/>
            </a:xfrm>
          </p:grpSpPr>
          <p:sp>
            <p:nvSpPr>
              <p:cNvPr id="1409" name="Google Shape;1409;p11"/>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11"/>
            <p:cNvGrpSpPr/>
            <p:nvPr/>
          </p:nvGrpSpPr>
          <p:grpSpPr>
            <a:xfrm rot="1964156">
              <a:off x="-202992" y="90264"/>
              <a:ext cx="1046684" cy="898494"/>
              <a:chOff x="3639393" y="3293465"/>
              <a:chExt cx="543616" cy="466651"/>
            </a:xfrm>
          </p:grpSpPr>
          <p:sp>
            <p:nvSpPr>
              <p:cNvPr id="1433" name="Google Shape;1433;p11"/>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11"/>
            <p:cNvGrpSpPr/>
            <p:nvPr/>
          </p:nvGrpSpPr>
          <p:grpSpPr>
            <a:xfrm rot="1830426">
              <a:off x="-281574" y="3640560"/>
              <a:ext cx="1093998" cy="618309"/>
              <a:chOff x="4710963" y="556836"/>
              <a:chExt cx="599550" cy="338855"/>
            </a:xfrm>
          </p:grpSpPr>
          <p:sp>
            <p:nvSpPr>
              <p:cNvPr id="1444" name="Google Shape;1444;p11"/>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8" name="Google Shape;1448;p11"/>
          <p:cNvSpPr txBox="1"/>
          <p:nvPr>
            <p:ph hasCustomPrompt="1" type="title"/>
          </p:nvPr>
        </p:nvSpPr>
        <p:spPr>
          <a:xfrm>
            <a:off x="1284000" y="1497325"/>
            <a:ext cx="6576000" cy="1276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i="1" sz="72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49" name="Google Shape;1449;p11"/>
          <p:cNvSpPr txBox="1"/>
          <p:nvPr>
            <p:ph idx="1" type="subTitle"/>
          </p:nvPr>
        </p:nvSpPr>
        <p:spPr>
          <a:xfrm>
            <a:off x="1284000" y="2774100"/>
            <a:ext cx="65760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50" name="Shape 14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51" name="Shape 1451"/>
        <p:cNvGrpSpPr/>
        <p:nvPr/>
      </p:nvGrpSpPr>
      <p:grpSpPr>
        <a:xfrm>
          <a:off x="0" y="0"/>
          <a:ext cx="0" cy="0"/>
          <a:chOff x="0" y="0"/>
          <a:chExt cx="0" cy="0"/>
        </a:xfrm>
      </p:grpSpPr>
      <p:pic>
        <p:nvPicPr>
          <p:cNvPr id="1452" name="Google Shape;1452;p13"/>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453" name="Google Shape;1453;p13"/>
          <p:cNvGrpSpPr/>
          <p:nvPr/>
        </p:nvGrpSpPr>
        <p:grpSpPr>
          <a:xfrm>
            <a:off x="-452328" y="-427876"/>
            <a:ext cx="10158126" cy="5773408"/>
            <a:chOff x="-452328" y="-427876"/>
            <a:chExt cx="10158126" cy="5773408"/>
          </a:xfrm>
        </p:grpSpPr>
        <p:grpSp>
          <p:nvGrpSpPr>
            <p:cNvPr id="1454" name="Google Shape;1454;p13"/>
            <p:cNvGrpSpPr/>
            <p:nvPr/>
          </p:nvGrpSpPr>
          <p:grpSpPr>
            <a:xfrm rot="-2463724">
              <a:off x="-305032" y="4185782"/>
              <a:ext cx="787510" cy="743427"/>
              <a:chOff x="3712416" y="2719728"/>
              <a:chExt cx="383381" cy="361907"/>
            </a:xfrm>
          </p:grpSpPr>
          <p:sp>
            <p:nvSpPr>
              <p:cNvPr id="1455" name="Google Shape;1455;p13"/>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3"/>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13"/>
            <p:cNvGrpSpPr/>
            <p:nvPr/>
          </p:nvGrpSpPr>
          <p:grpSpPr>
            <a:xfrm rot="8365668">
              <a:off x="224061" y="-115102"/>
              <a:ext cx="1251102" cy="782725"/>
              <a:chOff x="6880435" y="4156402"/>
              <a:chExt cx="650771" cy="407141"/>
            </a:xfrm>
          </p:grpSpPr>
          <p:sp>
            <p:nvSpPr>
              <p:cNvPr id="1479" name="Google Shape;1479;p13"/>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13"/>
            <p:cNvGrpSpPr/>
            <p:nvPr/>
          </p:nvGrpSpPr>
          <p:grpSpPr>
            <a:xfrm rot="1830349">
              <a:off x="8512254" y="4355300"/>
              <a:ext cx="1071906" cy="771565"/>
              <a:chOff x="5859955" y="1906764"/>
              <a:chExt cx="497056" cy="357770"/>
            </a:xfrm>
          </p:grpSpPr>
          <p:sp>
            <p:nvSpPr>
              <p:cNvPr id="1484" name="Google Shape;1484;p13"/>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13"/>
            <p:cNvGrpSpPr/>
            <p:nvPr/>
          </p:nvGrpSpPr>
          <p:grpSpPr>
            <a:xfrm rot="-7481750">
              <a:off x="8517969" y="-156496"/>
              <a:ext cx="949017" cy="865523"/>
              <a:chOff x="5882939" y="3323344"/>
              <a:chExt cx="444901" cy="405775"/>
            </a:xfrm>
          </p:grpSpPr>
          <p:sp>
            <p:nvSpPr>
              <p:cNvPr id="1504" name="Google Shape;1504;p13"/>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8" name="Google Shape;1508;p13"/>
          <p:cNvGrpSpPr/>
          <p:nvPr/>
        </p:nvGrpSpPr>
        <p:grpSpPr>
          <a:xfrm>
            <a:off x="456935" y="-554508"/>
            <a:ext cx="9321920" cy="6064551"/>
            <a:chOff x="456935" y="-554508"/>
            <a:chExt cx="9321920" cy="6064551"/>
          </a:xfrm>
        </p:grpSpPr>
        <p:grpSp>
          <p:nvGrpSpPr>
            <p:cNvPr id="1509" name="Google Shape;1509;p13"/>
            <p:cNvGrpSpPr/>
            <p:nvPr/>
          </p:nvGrpSpPr>
          <p:grpSpPr>
            <a:xfrm rot="1967023">
              <a:off x="7947257" y="5009377"/>
              <a:ext cx="1107620" cy="218172"/>
              <a:chOff x="4737493" y="4305992"/>
              <a:chExt cx="547410" cy="107830"/>
            </a:xfrm>
          </p:grpSpPr>
          <p:sp>
            <p:nvSpPr>
              <p:cNvPr id="1510" name="Google Shape;1510;p13"/>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13"/>
            <p:cNvGrpSpPr/>
            <p:nvPr/>
          </p:nvGrpSpPr>
          <p:grpSpPr>
            <a:xfrm rot="-1936651">
              <a:off x="8731341" y="831414"/>
              <a:ext cx="1045682" cy="309432"/>
              <a:chOff x="5813594" y="2813041"/>
              <a:chExt cx="591605" cy="175073"/>
            </a:xfrm>
          </p:grpSpPr>
          <p:sp>
            <p:nvSpPr>
              <p:cNvPr id="1524" name="Google Shape;1524;p13"/>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3"/>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13"/>
            <p:cNvGrpSpPr/>
            <p:nvPr/>
          </p:nvGrpSpPr>
          <p:grpSpPr>
            <a:xfrm rot="-4946701">
              <a:off x="7847388" y="-162860"/>
              <a:ext cx="979619" cy="216229"/>
              <a:chOff x="7968422" y="675563"/>
              <a:chExt cx="462304" cy="102049"/>
            </a:xfrm>
          </p:grpSpPr>
          <p:sp>
            <p:nvSpPr>
              <p:cNvPr id="1540" name="Google Shape;1540;p13"/>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13"/>
            <p:cNvGrpSpPr/>
            <p:nvPr/>
          </p:nvGrpSpPr>
          <p:grpSpPr>
            <a:xfrm rot="-5138042">
              <a:off x="378094" y="4898155"/>
              <a:ext cx="461598" cy="269558"/>
              <a:chOff x="5999959" y="663349"/>
              <a:chExt cx="216246" cy="126280"/>
            </a:xfrm>
          </p:grpSpPr>
          <p:sp>
            <p:nvSpPr>
              <p:cNvPr id="1554" name="Google Shape;1554;p13"/>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1" name="Google Shape;156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1562" name="Google Shape;1562;p13"/>
          <p:cNvSpPr txBox="1"/>
          <p:nvPr>
            <p:ph idx="1" type="subTitle"/>
          </p:nvPr>
        </p:nvSpPr>
        <p:spPr>
          <a:xfrm>
            <a:off x="1482725" y="2140909"/>
            <a:ext cx="272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3" name="Google Shape;1563;p13"/>
          <p:cNvSpPr txBox="1"/>
          <p:nvPr>
            <p:ph idx="2" type="subTitle"/>
          </p:nvPr>
        </p:nvSpPr>
        <p:spPr>
          <a:xfrm>
            <a:off x="5708826" y="2140909"/>
            <a:ext cx="272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4" name="Google Shape;1564;p13"/>
          <p:cNvSpPr txBox="1"/>
          <p:nvPr>
            <p:ph idx="3" type="subTitle"/>
          </p:nvPr>
        </p:nvSpPr>
        <p:spPr>
          <a:xfrm>
            <a:off x="1482725" y="3874100"/>
            <a:ext cx="272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5" name="Google Shape;1565;p13"/>
          <p:cNvSpPr txBox="1"/>
          <p:nvPr>
            <p:ph idx="4" type="subTitle"/>
          </p:nvPr>
        </p:nvSpPr>
        <p:spPr>
          <a:xfrm>
            <a:off x="5708826" y="3874100"/>
            <a:ext cx="272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6" name="Google Shape;1566;p13"/>
          <p:cNvSpPr txBox="1"/>
          <p:nvPr>
            <p:ph hasCustomPrompt="1" idx="5" type="title"/>
          </p:nvPr>
        </p:nvSpPr>
        <p:spPr>
          <a:xfrm>
            <a:off x="713225" y="1596825"/>
            <a:ext cx="769500" cy="44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i="1" sz="3900">
                <a:solidFill>
                  <a:schemeClr val="dk2"/>
                </a:solidFill>
              </a:defRPr>
            </a:lvl1pPr>
            <a:lvl2pPr lvl="1" rtl="0">
              <a:spcBef>
                <a:spcPts val="0"/>
              </a:spcBef>
              <a:spcAft>
                <a:spcPts val="0"/>
              </a:spcAft>
              <a:buSzPts val="3000"/>
              <a:buFont typeface="Vazirmatn"/>
              <a:buNone/>
              <a:defRPr sz="3000">
                <a:latin typeface="Vazirmatn"/>
                <a:ea typeface="Vazirmatn"/>
                <a:cs typeface="Vazirmatn"/>
                <a:sym typeface="Vazirmatn"/>
              </a:defRPr>
            </a:lvl2pPr>
            <a:lvl3pPr lvl="2" rtl="0">
              <a:spcBef>
                <a:spcPts val="0"/>
              </a:spcBef>
              <a:spcAft>
                <a:spcPts val="0"/>
              </a:spcAft>
              <a:buSzPts val="3000"/>
              <a:buFont typeface="Vazirmatn"/>
              <a:buNone/>
              <a:defRPr sz="3000">
                <a:latin typeface="Vazirmatn"/>
                <a:ea typeface="Vazirmatn"/>
                <a:cs typeface="Vazirmatn"/>
                <a:sym typeface="Vazirmatn"/>
              </a:defRPr>
            </a:lvl3pPr>
            <a:lvl4pPr lvl="3" rtl="0">
              <a:spcBef>
                <a:spcPts val="0"/>
              </a:spcBef>
              <a:spcAft>
                <a:spcPts val="0"/>
              </a:spcAft>
              <a:buSzPts val="3000"/>
              <a:buFont typeface="Vazirmatn"/>
              <a:buNone/>
              <a:defRPr sz="3000">
                <a:latin typeface="Vazirmatn"/>
                <a:ea typeface="Vazirmatn"/>
                <a:cs typeface="Vazirmatn"/>
                <a:sym typeface="Vazirmatn"/>
              </a:defRPr>
            </a:lvl4pPr>
            <a:lvl5pPr lvl="4" rtl="0">
              <a:spcBef>
                <a:spcPts val="0"/>
              </a:spcBef>
              <a:spcAft>
                <a:spcPts val="0"/>
              </a:spcAft>
              <a:buSzPts val="3000"/>
              <a:buFont typeface="Vazirmatn"/>
              <a:buNone/>
              <a:defRPr sz="3000">
                <a:latin typeface="Vazirmatn"/>
                <a:ea typeface="Vazirmatn"/>
                <a:cs typeface="Vazirmatn"/>
                <a:sym typeface="Vazirmatn"/>
              </a:defRPr>
            </a:lvl5pPr>
            <a:lvl6pPr lvl="5" rtl="0">
              <a:spcBef>
                <a:spcPts val="0"/>
              </a:spcBef>
              <a:spcAft>
                <a:spcPts val="0"/>
              </a:spcAft>
              <a:buSzPts val="3000"/>
              <a:buFont typeface="Vazirmatn"/>
              <a:buNone/>
              <a:defRPr sz="3000">
                <a:latin typeface="Vazirmatn"/>
                <a:ea typeface="Vazirmatn"/>
                <a:cs typeface="Vazirmatn"/>
                <a:sym typeface="Vazirmatn"/>
              </a:defRPr>
            </a:lvl6pPr>
            <a:lvl7pPr lvl="6" rtl="0">
              <a:spcBef>
                <a:spcPts val="0"/>
              </a:spcBef>
              <a:spcAft>
                <a:spcPts val="0"/>
              </a:spcAft>
              <a:buSzPts val="3000"/>
              <a:buFont typeface="Vazirmatn"/>
              <a:buNone/>
              <a:defRPr sz="3000">
                <a:latin typeface="Vazirmatn"/>
                <a:ea typeface="Vazirmatn"/>
                <a:cs typeface="Vazirmatn"/>
                <a:sym typeface="Vazirmatn"/>
              </a:defRPr>
            </a:lvl7pPr>
            <a:lvl8pPr lvl="7" rtl="0">
              <a:spcBef>
                <a:spcPts val="0"/>
              </a:spcBef>
              <a:spcAft>
                <a:spcPts val="0"/>
              </a:spcAft>
              <a:buSzPts val="3000"/>
              <a:buFont typeface="Vazirmatn"/>
              <a:buNone/>
              <a:defRPr sz="3000">
                <a:latin typeface="Vazirmatn"/>
                <a:ea typeface="Vazirmatn"/>
                <a:cs typeface="Vazirmatn"/>
                <a:sym typeface="Vazirmatn"/>
              </a:defRPr>
            </a:lvl8pPr>
            <a:lvl9pPr lvl="8" rtl="0">
              <a:spcBef>
                <a:spcPts val="0"/>
              </a:spcBef>
              <a:spcAft>
                <a:spcPts val="0"/>
              </a:spcAft>
              <a:buSzPts val="3000"/>
              <a:buFont typeface="Vazirmatn"/>
              <a:buNone/>
              <a:defRPr sz="3000">
                <a:latin typeface="Vazirmatn"/>
                <a:ea typeface="Vazirmatn"/>
                <a:cs typeface="Vazirmatn"/>
                <a:sym typeface="Vazirmatn"/>
              </a:defRPr>
            </a:lvl9pPr>
          </a:lstStyle>
          <a:p>
            <a:r>
              <a:t>xx%</a:t>
            </a:r>
          </a:p>
        </p:txBody>
      </p:sp>
      <p:sp>
        <p:nvSpPr>
          <p:cNvPr id="1567" name="Google Shape;1567;p13"/>
          <p:cNvSpPr txBox="1"/>
          <p:nvPr>
            <p:ph hasCustomPrompt="1" idx="6" type="title"/>
          </p:nvPr>
        </p:nvSpPr>
        <p:spPr>
          <a:xfrm>
            <a:off x="713225" y="3329425"/>
            <a:ext cx="769500" cy="44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i="1" sz="3900">
                <a:solidFill>
                  <a:schemeClr val="dk2"/>
                </a:solidFill>
              </a:defRPr>
            </a:lvl1pPr>
            <a:lvl2pPr lvl="1" rtl="0">
              <a:spcBef>
                <a:spcPts val="0"/>
              </a:spcBef>
              <a:spcAft>
                <a:spcPts val="0"/>
              </a:spcAft>
              <a:buSzPts val="3000"/>
              <a:buFont typeface="Vazirmatn"/>
              <a:buNone/>
              <a:defRPr sz="3000">
                <a:latin typeface="Vazirmatn"/>
                <a:ea typeface="Vazirmatn"/>
                <a:cs typeface="Vazirmatn"/>
                <a:sym typeface="Vazirmatn"/>
              </a:defRPr>
            </a:lvl2pPr>
            <a:lvl3pPr lvl="2" rtl="0">
              <a:spcBef>
                <a:spcPts val="0"/>
              </a:spcBef>
              <a:spcAft>
                <a:spcPts val="0"/>
              </a:spcAft>
              <a:buSzPts val="3000"/>
              <a:buFont typeface="Vazirmatn"/>
              <a:buNone/>
              <a:defRPr sz="3000">
                <a:latin typeface="Vazirmatn"/>
                <a:ea typeface="Vazirmatn"/>
                <a:cs typeface="Vazirmatn"/>
                <a:sym typeface="Vazirmatn"/>
              </a:defRPr>
            </a:lvl3pPr>
            <a:lvl4pPr lvl="3" rtl="0">
              <a:spcBef>
                <a:spcPts val="0"/>
              </a:spcBef>
              <a:spcAft>
                <a:spcPts val="0"/>
              </a:spcAft>
              <a:buSzPts val="3000"/>
              <a:buFont typeface="Vazirmatn"/>
              <a:buNone/>
              <a:defRPr sz="3000">
                <a:latin typeface="Vazirmatn"/>
                <a:ea typeface="Vazirmatn"/>
                <a:cs typeface="Vazirmatn"/>
                <a:sym typeface="Vazirmatn"/>
              </a:defRPr>
            </a:lvl4pPr>
            <a:lvl5pPr lvl="4" rtl="0">
              <a:spcBef>
                <a:spcPts val="0"/>
              </a:spcBef>
              <a:spcAft>
                <a:spcPts val="0"/>
              </a:spcAft>
              <a:buSzPts val="3000"/>
              <a:buFont typeface="Vazirmatn"/>
              <a:buNone/>
              <a:defRPr sz="3000">
                <a:latin typeface="Vazirmatn"/>
                <a:ea typeface="Vazirmatn"/>
                <a:cs typeface="Vazirmatn"/>
                <a:sym typeface="Vazirmatn"/>
              </a:defRPr>
            </a:lvl5pPr>
            <a:lvl6pPr lvl="5" rtl="0">
              <a:spcBef>
                <a:spcPts val="0"/>
              </a:spcBef>
              <a:spcAft>
                <a:spcPts val="0"/>
              </a:spcAft>
              <a:buSzPts val="3000"/>
              <a:buFont typeface="Vazirmatn"/>
              <a:buNone/>
              <a:defRPr sz="3000">
                <a:latin typeface="Vazirmatn"/>
                <a:ea typeface="Vazirmatn"/>
                <a:cs typeface="Vazirmatn"/>
                <a:sym typeface="Vazirmatn"/>
              </a:defRPr>
            </a:lvl6pPr>
            <a:lvl7pPr lvl="6" rtl="0">
              <a:spcBef>
                <a:spcPts val="0"/>
              </a:spcBef>
              <a:spcAft>
                <a:spcPts val="0"/>
              </a:spcAft>
              <a:buSzPts val="3000"/>
              <a:buFont typeface="Vazirmatn"/>
              <a:buNone/>
              <a:defRPr sz="3000">
                <a:latin typeface="Vazirmatn"/>
                <a:ea typeface="Vazirmatn"/>
                <a:cs typeface="Vazirmatn"/>
                <a:sym typeface="Vazirmatn"/>
              </a:defRPr>
            </a:lvl7pPr>
            <a:lvl8pPr lvl="7" rtl="0">
              <a:spcBef>
                <a:spcPts val="0"/>
              </a:spcBef>
              <a:spcAft>
                <a:spcPts val="0"/>
              </a:spcAft>
              <a:buSzPts val="3000"/>
              <a:buFont typeface="Vazirmatn"/>
              <a:buNone/>
              <a:defRPr sz="3000">
                <a:latin typeface="Vazirmatn"/>
                <a:ea typeface="Vazirmatn"/>
                <a:cs typeface="Vazirmatn"/>
                <a:sym typeface="Vazirmatn"/>
              </a:defRPr>
            </a:lvl8pPr>
            <a:lvl9pPr lvl="8" rtl="0">
              <a:spcBef>
                <a:spcPts val="0"/>
              </a:spcBef>
              <a:spcAft>
                <a:spcPts val="0"/>
              </a:spcAft>
              <a:buSzPts val="3000"/>
              <a:buFont typeface="Vazirmatn"/>
              <a:buNone/>
              <a:defRPr sz="3000">
                <a:latin typeface="Vazirmatn"/>
                <a:ea typeface="Vazirmatn"/>
                <a:cs typeface="Vazirmatn"/>
                <a:sym typeface="Vazirmatn"/>
              </a:defRPr>
            </a:lvl9pPr>
          </a:lstStyle>
          <a:p>
            <a:r>
              <a:t>xx%</a:t>
            </a:r>
          </a:p>
        </p:txBody>
      </p:sp>
      <p:sp>
        <p:nvSpPr>
          <p:cNvPr id="1568" name="Google Shape;1568;p13"/>
          <p:cNvSpPr txBox="1"/>
          <p:nvPr>
            <p:ph hasCustomPrompt="1" idx="7" type="title"/>
          </p:nvPr>
        </p:nvSpPr>
        <p:spPr>
          <a:xfrm>
            <a:off x="4939300" y="1596825"/>
            <a:ext cx="769500" cy="44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i="1" sz="3900">
                <a:solidFill>
                  <a:schemeClr val="dk2"/>
                </a:solidFill>
              </a:defRPr>
            </a:lvl1pPr>
            <a:lvl2pPr lvl="1" rtl="0">
              <a:spcBef>
                <a:spcPts val="0"/>
              </a:spcBef>
              <a:spcAft>
                <a:spcPts val="0"/>
              </a:spcAft>
              <a:buSzPts val="3000"/>
              <a:buFont typeface="Vazirmatn"/>
              <a:buNone/>
              <a:defRPr sz="3000">
                <a:latin typeface="Vazirmatn"/>
                <a:ea typeface="Vazirmatn"/>
                <a:cs typeface="Vazirmatn"/>
                <a:sym typeface="Vazirmatn"/>
              </a:defRPr>
            </a:lvl2pPr>
            <a:lvl3pPr lvl="2" rtl="0">
              <a:spcBef>
                <a:spcPts val="0"/>
              </a:spcBef>
              <a:spcAft>
                <a:spcPts val="0"/>
              </a:spcAft>
              <a:buSzPts val="3000"/>
              <a:buFont typeface="Vazirmatn"/>
              <a:buNone/>
              <a:defRPr sz="3000">
                <a:latin typeface="Vazirmatn"/>
                <a:ea typeface="Vazirmatn"/>
                <a:cs typeface="Vazirmatn"/>
                <a:sym typeface="Vazirmatn"/>
              </a:defRPr>
            </a:lvl3pPr>
            <a:lvl4pPr lvl="3" rtl="0">
              <a:spcBef>
                <a:spcPts val="0"/>
              </a:spcBef>
              <a:spcAft>
                <a:spcPts val="0"/>
              </a:spcAft>
              <a:buSzPts val="3000"/>
              <a:buFont typeface="Vazirmatn"/>
              <a:buNone/>
              <a:defRPr sz="3000">
                <a:latin typeface="Vazirmatn"/>
                <a:ea typeface="Vazirmatn"/>
                <a:cs typeface="Vazirmatn"/>
                <a:sym typeface="Vazirmatn"/>
              </a:defRPr>
            </a:lvl4pPr>
            <a:lvl5pPr lvl="4" rtl="0">
              <a:spcBef>
                <a:spcPts val="0"/>
              </a:spcBef>
              <a:spcAft>
                <a:spcPts val="0"/>
              </a:spcAft>
              <a:buSzPts val="3000"/>
              <a:buFont typeface="Vazirmatn"/>
              <a:buNone/>
              <a:defRPr sz="3000">
                <a:latin typeface="Vazirmatn"/>
                <a:ea typeface="Vazirmatn"/>
                <a:cs typeface="Vazirmatn"/>
                <a:sym typeface="Vazirmatn"/>
              </a:defRPr>
            </a:lvl5pPr>
            <a:lvl6pPr lvl="5" rtl="0">
              <a:spcBef>
                <a:spcPts val="0"/>
              </a:spcBef>
              <a:spcAft>
                <a:spcPts val="0"/>
              </a:spcAft>
              <a:buSzPts val="3000"/>
              <a:buFont typeface="Vazirmatn"/>
              <a:buNone/>
              <a:defRPr sz="3000">
                <a:latin typeface="Vazirmatn"/>
                <a:ea typeface="Vazirmatn"/>
                <a:cs typeface="Vazirmatn"/>
                <a:sym typeface="Vazirmatn"/>
              </a:defRPr>
            </a:lvl6pPr>
            <a:lvl7pPr lvl="6" rtl="0">
              <a:spcBef>
                <a:spcPts val="0"/>
              </a:spcBef>
              <a:spcAft>
                <a:spcPts val="0"/>
              </a:spcAft>
              <a:buSzPts val="3000"/>
              <a:buFont typeface="Vazirmatn"/>
              <a:buNone/>
              <a:defRPr sz="3000">
                <a:latin typeface="Vazirmatn"/>
                <a:ea typeface="Vazirmatn"/>
                <a:cs typeface="Vazirmatn"/>
                <a:sym typeface="Vazirmatn"/>
              </a:defRPr>
            </a:lvl7pPr>
            <a:lvl8pPr lvl="7" rtl="0">
              <a:spcBef>
                <a:spcPts val="0"/>
              </a:spcBef>
              <a:spcAft>
                <a:spcPts val="0"/>
              </a:spcAft>
              <a:buSzPts val="3000"/>
              <a:buFont typeface="Vazirmatn"/>
              <a:buNone/>
              <a:defRPr sz="3000">
                <a:latin typeface="Vazirmatn"/>
                <a:ea typeface="Vazirmatn"/>
                <a:cs typeface="Vazirmatn"/>
                <a:sym typeface="Vazirmatn"/>
              </a:defRPr>
            </a:lvl8pPr>
            <a:lvl9pPr lvl="8" rtl="0">
              <a:spcBef>
                <a:spcPts val="0"/>
              </a:spcBef>
              <a:spcAft>
                <a:spcPts val="0"/>
              </a:spcAft>
              <a:buSzPts val="3000"/>
              <a:buFont typeface="Vazirmatn"/>
              <a:buNone/>
              <a:defRPr sz="3000">
                <a:latin typeface="Vazirmatn"/>
                <a:ea typeface="Vazirmatn"/>
                <a:cs typeface="Vazirmatn"/>
                <a:sym typeface="Vazirmatn"/>
              </a:defRPr>
            </a:lvl9pPr>
          </a:lstStyle>
          <a:p>
            <a:r>
              <a:t>xx%</a:t>
            </a:r>
          </a:p>
        </p:txBody>
      </p:sp>
      <p:sp>
        <p:nvSpPr>
          <p:cNvPr id="1569" name="Google Shape;1569;p13"/>
          <p:cNvSpPr txBox="1"/>
          <p:nvPr>
            <p:ph hasCustomPrompt="1" idx="8" type="title"/>
          </p:nvPr>
        </p:nvSpPr>
        <p:spPr>
          <a:xfrm>
            <a:off x="4939300" y="3329425"/>
            <a:ext cx="769500" cy="44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i="1" sz="3900">
                <a:solidFill>
                  <a:schemeClr val="dk2"/>
                </a:solidFill>
              </a:defRPr>
            </a:lvl1pPr>
            <a:lvl2pPr lvl="1" rtl="0">
              <a:spcBef>
                <a:spcPts val="0"/>
              </a:spcBef>
              <a:spcAft>
                <a:spcPts val="0"/>
              </a:spcAft>
              <a:buSzPts val="3000"/>
              <a:buFont typeface="Vazirmatn"/>
              <a:buNone/>
              <a:defRPr sz="3000">
                <a:latin typeface="Vazirmatn"/>
                <a:ea typeface="Vazirmatn"/>
                <a:cs typeface="Vazirmatn"/>
                <a:sym typeface="Vazirmatn"/>
              </a:defRPr>
            </a:lvl2pPr>
            <a:lvl3pPr lvl="2" rtl="0">
              <a:spcBef>
                <a:spcPts val="0"/>
              </a:spcBef>
              <a:spcAft>
                <a:spcPts val="0"/>
              </a:spcAft>
              <a:buSzPts val="3000"/>
              <a:buFont typeface="Vazirmatn"/>
              <a:buNone/>
              <a:defRPr sz="3000">
                <a:latin typeface="Vazirmatn"/>
                <a:ea typeface="Vazirmatn"/>
                <a:cs typeface="Vazirmatn"/>
                <a:sym typeface="Vazirmatn"/>
              </a:defRPr>
            </a:lvl3pPr>
            <a:lvl4pPr lvl="3" rtl="0">
              <a:spcBef>
                <a:spcPts val="0"/>
              </a:spcBef>
              <a:spcAft>
                <a:spcPts val="0"/>
              </a:spcAft>
              <a:buSzPts val="3000"/>
              <a:buFont typeface="Vazirmatn"/>
              <a:buNone/>
              <a:defRPr sz="3000">
                <a:latin typeface="Vazirmatn"/>
                <a:ea typeface="Vazirmatn"/>
                <a:cs typeface="Vazirmatn"/>
                <a:sym typeface="Vazirmatn"/>
              </a:defRPr>
            </a:lvl4pPr>
            <a:lvl5pPr lvl="4" rtl="0">
              <a:spcBef>
                <a:spcPts val="0"/>
              </a:spcBef>
              <a:spcAft>
                <a:spcPts val="0"/>
              </a:spcAft>
              <a:buSzPts val="3000"/>
              <a:buFont typeface="Vazirmatn"/>
              <a:buNone/>
              <a:defRPr sz="3000">
                <a:latin typeface="Vazirmatn"/>
                <a:ea typeface="Vazirmatn"/>
                <a:cs typeface="Vazirmatn"/>
                <a:sym typeface="Vazirmatn"/>
              </a:defRPr>
            </a:lvl5pPr>
            <a:lvl6pPr lvl="5" rtl="0">
              <a:spcBef>
                <a:spcPts val="0"/>
              </a:spcBef>
              <a:spcAft>
                <a:spcPts val="0"/>
              </a:spcAft>
              <a:buSzPts val="3000"/>
              <a:buFont typeface="Vazirmatn"/>
              <a:buNone/>
              <a:defRPr sz="3000">
                <a:latin typeface="Vazirmatn"/>
                <a:ea typeface="Vazirmatn"/>
                <a:cs typeface="Vazirmatn"/>
                <a:sym typeface="Vazirmatn"/>
              </a:defRPr>
            </a:lvl6pPr>
            <a:lvl7pPr lvl="6" rtl="0">
              <a:spcBef>
                <a:spcPts val="0"/>
              </a:spcBef>
              <a:spcAft>
                <a:spcPts val="0"/>
              </a:spcAft>
              <a:buSzPts val="3000"/>
              <a:buFont typeface="Vazirmatn"/>
              <a:buNone/>
              <a:defRPr sz="3000">
                <a:latin typeface="Vazirmatn"/>
                <a:ea typeface="Vazirmatn"/>
                <a:cs typeface="Vazirmatn"/>
                <a:sym typeface="Vazirmatn"/>
              </a:defRPr>
            </a:lvl7pPr>
            <a:lvl8pPr lvl="7" rtl="0">
              <a:spcBef>
                <a:spcPts val="0"/>
              </a:spcBef>
              <a:spcAft>
                <a:spcPts val="0"/>
              </a:spcAft>
              <a:buSzPts val="3000"/>
              <a:buFont typeface="Vazirmatn"/>
              <a:buNone/>
              <a:defRPr sz="3000">
                <a:latin typeface="Vazirmatn"/>
                <a:ea typeface="Vazirmatn"/>
                <a:cs typeface="Vazirmatn"/>
                <a:sym typeface="Vazirmatn"/>
              </a:defRPr>
            </a:lvl8pPr>
            <a:lvl9pPr lvl="8" rtl="0">
              <a:spcBef>
                <a:spcPts val="0"/>
              </a:spcBef>
              <a:spcAft>
                <a:spcPts val="0"/>
              </a:spcAft>
              <a:buSzPts val="3000"/>
              <a:buFont typeface="Vazirmatn"/>
              <a:buNone/>
              <a:defRPr sz="3000">
                <a:latin typeface="Vazirmatn"/>
                <a:ea typeface="Vazirmatn"/>
                <a:cs typeface="Vazirmatn"/>
                <a:sym typeface="Vazirmatn"/>
              </a:defRPr>
            </a:lvl9pPr>
          </a:lstStyle>
          <a:p>
            <a:r>
              <a:t>xx%</a:t>
            </a:r>
          </a:p>
        </p:txBody>
      </p:sp>
      <p:sp>
        <p:nvSpPr>
          <p:cNvPr id="1570" name="Google Shape;1570;p13"/>
          <p:cNvSpPr txBox="1"/>
          <p:nvPr>
            <p:ph idx="9" type="subTitle"/>
          </p:nvPr>
        </p:nvSpPr>
        <p:spPr>
          <a:xfrm>
            <a:off x="1482725" y="1473250"/>
            <a:ext cx="2721900" cy="812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1571" name="Google Shape;1571;p13"/>
          <p:cNvSpPr txBox="1"/>
          <p:nvPr>
            <p:ph idx="13" type="subTitle"/>
          </p:nvPr>
        </p:nvSpPr>
        <p:spPr>
          <a:xfrm>
            <a:off x="5708825" y="1473739"/>
            <a:ext cx="2721900" cy="812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b="1" sz="2200">
                <a:solidFill>
                  <a:schemeClr val="dk1"/>
                </a:solidFill>
                <a:latin typeface="Vazirmatn"/>
                <a:ea typeface="Vazirmatn"/>
                <a:cs typeface="Vazirmatn"/>
                <a:sym typeface="Vazirmatn"/>
              </a:defRPr>
            </a:lvl1pPr>
            <a:lvl2pPr lvl="1" rtl="0">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1572" name="Google Shape;1572;p13"/>
          <p:cNvSpPr txBox="1"/>
          <p:nvPr>
            <p:ph idx="14" type="subTitle"/>
          </p:nvPr>
        </p:nvSpPr>
        <p:spPr>
          <a:xfrm>
            <a:off x="1482725" y="3206176"/>
            <a:ext cx="2721900" cy="812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1573" name="Google Shape;1573;p13"/>
          <p:cNvSpPr txBox="1"/>
          <p:nvPr>
            <p:ph idx="15" type="subTitle"/>
          </p:nvPr>
        </p:nvSpPr>
        <p:spPr>
          <a:xfrm>
            <a:off x="5708825" y="3206179"/>
            <a:ext cx="2721900" cy="812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74" name="Shape 1574"/>
        <p:cNvGrpSpPr/>
        <p:nvPr/>
      </p:nvGrpSpPr>
      <p:grpSpPr>
        <a:xfrm>
          <a:off x="0" y="0"/>
          <a:ext cx="0" cy="0"/>
          <a:chOff x="0" y="0"/>
          <a:chExt cx="0" cy="0"/>
        </a:xfrm>
      </p:grpSpPr>
      <p:pic>
        <p:nvPicPr>
          <p:cNvPr id="1575" name="Google Shape;1575;p14"/>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576" name="Google Shape;1576;p14"/>
          <p:cNvGrpSpPr/>
          <p:nvPr/>
        </p:nvGrpSpPr>
        <p:grpSpPr>
          <a:xfrm>
            <a:off x="67144" y="-365709"/>
            <a:ext cx="9563990" cy="5915779"/>
            <a:chOff x="67144" y="-365709"/>
            <a:chExt cx="9563990" cy="5915779"/>
          </a:xfrm>
        </p:grpSpPr>
        <p:grpSp>
          <p:nvGrpSpPr>
            <p:cNvPr id="1577" name="Google Shape;1577;p14"/>
            <p:cNvGrpSpPr/>
            <p:nvPr/>
          </p:nvGrpSpPr>
          <p:grpSpPr>
            <a:xfrm rot="1825564">
              <a:off x="3871890" y="-41457"/>
              <a:ext cx="1513122" cy="855162"/>
              <a:chOff x="4710963" y="556836"/>
              <a:chExt cx="599550" cy="338855"/>
            </a:xfrm>
          </p:grpSpPr>
          <p:sp>
            <p:nvSpPr>
              <p:cNvPr id="1578" name="Google Shape;1578;p14"/>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14"/>
            <p:cNvSpPr/>
            <p:nvPr/>
          </p:nvSpPr>
          <p:spPr>
            <a:xfrm rot="1849050">
              <a:off x="7969469" y="1396304"/>
              <a:ext cx="1226666" cy="791204"/>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14"/>
            <p:cNvGrpSpPr/>
            <p:nvPr/>
          </p:nvGrpSpPr>
          <p:grpSpPr>
            <a:xfrm rot="2179146">
              <a:off x="7284428" y="4500928"/>
              <a:ext cx="789052" cy="903211"/>
              <a:chOff x="4838621" y="3330436"/>
              <a:chExt cx="342600" cy="392181"/>
            </a:xfrm>
          </p:grpSpPr>
          <p:sp>
            <p:nvSpPr>
              <p:cNvPr id="1584" name="Google Shape;1584;p14"/>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4"/>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4"/>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4"/>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4"/>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4"/>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4"/>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4"/>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14"/>
            <p:cNvGrpSpPr/>
            <p:nvPr/>
          </p:nvGrpSpPr>
          <p:grpSpPr>
            <a:xfrm rot="1964156">
              <a:off x="8424633" y="3731014"/>
              <a:ext cx="1046684" cy="898494"/>
              <a:chOff x="3639393" y="3293465"/>
              <a:chExt cx="543616" cy="466651"/>
            </a:xfrm>
          </p:grpSpPr>
          <p:sp>
            <p:nvSpPr>
              <p:cNvPr id="1610" name="Google Shape;1610;p14"/>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4"/>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4"/>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4"/>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4"/>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4"/>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4"/>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14"/>
            <p:cNvSpPr/>
            <p:nvPr/>
          </p:nvSpPr>
          <p:spPr>
            <a:xfrm rot="-1056041">
              <a:off x="167982" y="4452532"/>
              <a:ext cx="766806" cy="785640"/>
            </a:xfrm>
            <a:custGeom>
              <a:rect b="b" l="l" r="r" t="t"/>
              <a:pathLst>
                <a:path extrusionOk="0" h="6556" w="6399">
                  <a:moveTo>
                    <a:pt x="4209" y="1"/>
                  </a:moveTo>
                  <a:cubicBezTo>
                    <a:pt x="4183" y="1"/>
                    <a:pt x="4161" y="15"/>
                    <a:pt x="4157" y="50"/>
                  </a:cubicBezTo>
                  <a:cubicBezTo>
                    <a:pt x="4034" y="948"/>
                    <a:pt x="3930" y="1851"/>
                    <a:pt x="3787" y="2749"/>
                  </a:cubicBezTo>
                  <a:cubicBezTo>
                    <a:pt x="3726" y="3134"/>
                    <a:pt x="3655" y="3523"/>
                    <a:pt x="3528" y="3892"/>
                  </a:cubicBezTo>
                  <a:cubicBezTo>
                    <a:pt x="3428" y="4194"/>
                    <a:pt x="3140" y="4929"/>
                    <a:pt x="2735" y="5071"/>
                  </a:cubicBezTo>
                  <a:cubicBezTo>
                    <a:pt x="2783" y="3656"/>
                    <a:pt x="2913" y="2243"/>
                    <a:pt x="2816" y="831"/>
                  </a:cubicBezTo>
                  <a:lnTo>
                    <a:pt x="2816" y="831"/>
                  </a:lnTo>
                  <a:cubicBezTo>
                    <a:pt x="2845" y="883"/>
                    <a:pt x="2867" y="935"/>
                    <a:pt x="2890" y="993"/>
                  </a:cubicBezTo>
                  <a:cubicBezTo>
                    <a:pt x="2900" y="1024"/>
                    <a:pt x="2927" y="1037"/>
                    <a:pt x="2953" y="1037"/>
                  </a:cubicBezTo>
                  <a:cubicBezTo>
                    <a:pt x="2993" y="1037"/>
                    <a:pt x="3033" y="1006"/>
                    <a:pt x="3013" y="957"/>
                  </a:cubicBezTo>
                  <a:cubicBezTo>
                    <a:pt x="2961" y="815"/>
                    <a:pt x="2893" y="698"/>
                    <a:pt x="2799" y="575"/>
                  </a:cubicBezTo>
                  <a:cubicBezTo>
                    <a:pt x="2797" y="540"/>
                    <a:pt x="2761" y="510"/>
                    <a:pt x="2726" y="510"/>
                  </a:cubicBezTo>
                  <a:cubicBezTo>
                    <a:pt x="2707" y="510"/>
                    <a:pt x="2688" y="519"/>
                    <a:pt x="2676" y="543"/>
                  </a:cubicBezTo>
                  <a:cubicBezTo>
                    <a:pt x="2589" y="724"/>
                    <a:pt x="2498" y="909"/>
                    <a:pt x="2414" y="1090"/>
                  </a:cubicBezTo>
                  <a:cubicBezTo>
                    <a:pt x="2390" y="1143"/>
                    <a:pt x="2433" y="1190"/>
                    <a:pt x="2475" y="1190"/>
                  </a:cubicBezTo>
                  <a:cubicBezTo>
                    <a:pt x="2495" y="1190"/>
                    <a:pt x="2515" y="1180"/>
                    <a:pt x="2527" y="1155"/>
                  </a:cubicBezTo>
                  <a:cubicBezTo>
                    <a:pt x="2579" y="1058"/>
                    <a:pt x="2637" y="960"/>
                    <a:pt x="2689" y="863"/>
                  </a:cubicBezTo>
                  <a:lnTo>
                    <a:pt x="2689" y="863"/>
                  </a:lnTo>
                  <a:cubicBezTo>
                    <a:pt x="2773" y="2269"/>
                    <a:pt x="2586" y="3682"/>
                    <a:pt x="2579" y="5091"/>
                  </a:cubicBezTo>
                  <a:cubicBezTo>
                    <a:pt x="2524" y="5088"/>
                    <a:pt x="2472" y="5075"/>
                    <a:pt x="2411" y="5046"/>
                  </a:cubicBezTo>
                  <a:cubicBezTo>
                    <a:pt x="2229" y="4958"/>
                    <a:pt x="2090" y="4650"/>
                    <a:pt x="1993" y="4479"/>
                  </a:cubicBezTo>
                  <a:cubicBezTo>
                    <a:pt x="1889" y="4297"/>
                    <a:pt x="1795" y="4109"/>
                    <a:pt x="1704" y="3921"/>
                  </a:cubicBezTo>
                  <a:cubicBezTo>
                    <a:pt x="1523" y="3526"/>
                    <a:pt x="1374" y="3118"/>
                    <a:pt x="1261" y="2700"/>
                  </a:cubicBezTo>
                  <a:cubicBezTo>
                    <a:pt x="1031" y="1855"/>
                    <a:pt x="950" y="980"/>
                    <a:pt x="995" y="105"/>
                  </a:cubicBezTo>
                  <a:cubicBezTo>
                    <a:pt x="997" y="86"/>
                    <a:pt x="981" y="76"/>
                    <a:pt x="965" y="76"/>
                  </a:cubicBezTo>
                  <a:cubicBezTo>
                    <a:pt x="949" y="76"/>
                    <a:pt x="932" y="86"/>
                    <a:pt x="930" y="105"/>
                  </a:cubicBezTo>
                  <a:cubicBezTo>
                    <a:pt x="833" y="1103"/>
                    <a:pt x="946" y="2107"/>
                    <a:pt x="1244" y="3063"/>
                  </a:cubicBezTo>
                  <a:cubicBezTo>
                    <a:pt x="1390" y="3523"/>
                    <a:pt x="1578" y="3970"/>
                    <a:pt x="1808" y="4394"/>
                  </a:cubicBezTo>
                  <a:cubicBezTo>
                    <a:pt x="1921" y="4605"/>
                    <a:pt x="2067" y="4942"/>
                    <a:pt x="2291" y="5114"/>
                  </a:cubicBezTo>
                  <a:cubicBezTo>
                    <a:pt x="1546" y="5084"/>
                    <a:pt x="794" y="5052"/>
                    <a:pt x="49" y="5016"/>
                  </a:cubicBezTo>
                  <a:cubicBezTo>
                    <a:pt x="48" y="5016"/>
                    <a:pt x="47" y="5016"/>
                    <a:pt x="46" y="5016"/>
                  </a:cubicBezTo>
                  <a:cubicBezTo>
                    <a:pt x="0" y="5016"/>
                    <a:pt x="1" y="5091"/>
                    <a:pt x="49" y="5094"/>
                  </a:cubicBezTo>
                  <a:cubicBezTo>
                    <a:pt x="891" y="5175"/>
                    <a:pt x="1740" y="5227"/>
                    <a:pt x="2586" y="5269"/>
                  </a:cubicBezTo>
                  <a:cubicBezTo>
                    <a:pt x="2589" y="5690"/>
                    <a:pt x="2608" y="6108"/>
                    <a:pt x="2663" y="6523"/>
                  </a:cubicBezTo>
                  <a:cubicBezTo>
                    <a:pt x="2665" y="6544"/>
                    <a:pt x="2683" y="6556"/>
                    <a:pt x="2699" y="6556"/>
                  </a:cubicBezTo>
                  <a:cubicBezTo>
                    <a:pt x="2715" y="6556"/>
                    <a:pt x="2730" y="6545"/>
                    <a:pt x="2728" y="6523"/>
                  </a:cubicBezTo>
                  <a:cubicBezTo>
                    <a:pt x="2715" y="6108"/>
                    <a:pt x="2718" y="5690"/>
                    <a:pt x="2731" y="5272"/>
                  </a:cubicBezTo>
                  <a:cubicBezTo>
                    <a:pt x="3836" y="5321"/>
                    <a:pt x="4941" y="5337"/>
                    <a:pt x="6049" y="5347"/>
                  </a:cubicBezTo>
                  <a:cubicBezTo>
                    <a:pt x="6026" y="5363"/>
                    <a:pt x="6007" y="5373"/>
                    <a:pt x="5987" y="5389"/>
                  </a:cubicBezTo>
                  <a:cubicBezTo>
                    <a:pt x="5880" y="5450"/>
                    <a:pt x="5777" y="5515"/>
                    <a:pt x="5666" y="5577"/>
                  </a:cubicBezTo>
                  <a:cubicBezTo>
                    <a:pt x="5605" y="5616"/>
                    <a:pt x="5644" y="5698"/>
                    <a:pt x="5704" y="5698"/>
                  </a:cubicBezTo>
                  <a:cubicBezTo>
                    <a:pt x="5713" y="5698"/>
                    <a:pt x="5724" y="5695"/>
                    <a:pt x="5734" y="5690"/>
                  </a:cubicBezTo>
                  <a:cubicBezTo>
                    <a:pt x="5854" y="5632"/>
                    <a:pt x="5961" y="5567"/>
                    <a:pt x="6068" y="5496"/>
                  </a:cubicBezTo>
                  <a:lnTo>
                    <a:pt x="6334" y="5337"/>
                  </a:lnTo>
                  <a:cubicBezTo>
                    <a:pt x="6373" y="5318"/>
                    <a:pt x="6376" y="5272"/>
                    <a:pt x="6356" y="5243"/>
                  </a:cubicBezTo>
                  <a:lnTo>
                    <a:pt x="6373" y="5227"/>
                  </a:lnTo>
                  <a:cubicBezTo>
                    <a:pt x="6399" y="5191"/>
                    <a:pt x="6399" y="5139"/>
                    <a:pt x="6360" y="5120"/>
                  </a:cubicBezTo>
                  <a:cubicBezTo>
                    <a:pt x="6204" y="5042"/>
                    <a:pt x="6052" y="4987"/>
                    <a:pt x="5880" y="4958"/>
                  </a:cubicBezTo>
                  <a:cubicBezTo>
                    <a:pt x="5875" y="4957"/>
                    <a:pt x="5871" y="4957"/>
                    <a:pt x="5866" y="4957"/>
                  </a:cubicBezTo>
                  <a:cubicBezTo>
                    <a:pt x="5793" y="4957"/>
                    <a:pt x="5768" y="5072"/>
                    <a:pt x="5845" y="5088"/>
                  </a:cubicBezTo>
                  <a:cubicBezTo>
                    <a:pt x="5974" y="5110"/>
                    <a:pt x="6091" y="5149"/>
                    <a:pt x="6214" y="5201"/>
                  </a:cubicBezTo>
                  <a:lnTo>
                    <a:pt x="6201" y="5214"/>
                  </a:lnTo>
                  <a:cubicBezTo>
                    <a:pt x="5090" y="5208"/>
                    <a:pt x="3985" y="5175"/>
                    <a:pt x="2880" y="5136"/>
                  </a:cubicBezTo>
                  <a:cubicBezTo>
                    <a:pt x="3039" y="5039"/>
                    <a:pt x="3169" y="4877"/>
                    <a:pt x="3266" y="4735"/>
                  </a:cubicBezTo>
                  <a:cubicBezTo>
                    <a:pt x="3538" y="4333"/>
                    <a:pt x="3700" y="3863"/>
                    <a:pt x="3804" y="3393"/>
                  </a:cubicBezTo>
                  <a:cubicBezTo>
                    <a:pt x="4050" y="2311"/>
                    <a:pt x="4134" y="1184"/>
                    <a:pt x="4286" y="86"/>
                  </a:cubicBezTo>
                  <a:cubicBezTo>
                    <a:pt x="4292" y="35"/>
                    <a:pt x="4247" y="1"/>
                    <a:pt x="4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4"/>
          <p:cNvGrpSpPr/>
          <p:nvPr/>
        </p:nvGrpSpPr>
        <p:grpSpPr>
          <a:xfrm>
            <a:off x="-242977" y="-154240"/>
            <a:ext cx="9492059" cy="5264029"/>
            <a:chOff x="-242977" y="-154240"/>
            <a:chExt cx="9492059" cy="5264029"/>
          </a:xfrm>
        </p:grpSpPr>
        <p:grpSp>
          <p:nvGrpSpPr>
            <p:cNvPr id="1622" name="Google Shape;1622;p14"/>
            <p:cNvGrpSpPr/>
            <p:nvPr/>
          </p:nvGrpSpPr>
          <p:grpSpPr>
            <a:xfrm rot="2567276">
              <a:off x="6884460" y="59427"/>
              <a:ext cx="733465" cy="266411"/>
              <a:chOff x="3720033" y="657636"/>
              <a:chExt cx="380942" cy="138367"/>
            </a:xfrm>
          </p:grpSpPr>
          <p:sp>
            <p:nvSpPr>
              <p:cNvPr id="1623" name="Google Shape;1623;p14"/>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14"/>
            <p:cNvGrpSpPr/>
            <p:nvPr/>
          </p:nvGrpSpPr>
          <p:grpSpPr>
            <a:xfrm rot="-2367188">
              <a:off x="8755666" y="1033916"/>
              <a:ext cx="493112" cy="177777"/>
              <a:chOff x="3781827" y="2039675"/>
              <a:chExt cx="256107" cy="92332"/>
            </a:xfrm>
          </p:grpSpPr>
          <p:sp>
            <p:nvSpPr>
              <p:cNvPr id="1630" name="Google Shape;1630;p14"/>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14"/>
            <p:cNvGrpSpPr/>
            <p:nvPr/>
          </p:nvGrpSpPr>
          <p:grpSpPr>
            <a:xfrm rot="-1825424">
              <a:off x="6294351" y="4511476"/>
              <a:ext cx="738169" cy="441832"/>
              <a:chOff x="4884983" y="2824599"/>
              <a:chExt cx="253545" cy="151760"/>
            </a:xfrm>
          </p:grpSpPr>
          <p:sp>
            <p:nvSpPr>
              <p:cNvPr id="1636" name="Google Shape;1636;p14"/>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4"/>
            <p:cNvGrpSpPr/>
            <p:nvPr/>
          </p:nvGrpSpPr>
          <p:grpSpPr>
            <a:xfrm rot="-1659384">
              <a:off x="5334293" y="195507"/>
              <a:ext cx="824112" cy="228854"/>
              <a:chOff x="4799352" y="1342220"/>
              <a:chExt cx="428026" cy="118862"/>
            </a:xfrm>
          </p:grpSpPr>
          <p:sp>
            <p:nvSpPr>
              <p:cNvPr id="1646" name="Google Shape;1646;p14"/>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4"/>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4"/>
            <p:cNvGrpSpPr/>
            <p:nvPr/>
          </p:nvGrpSpPr>
          <p:grpSpPr>
            <a:xfrm rot="3351159">
              <a:off x="7953181" y="336927"/>
              <a:ext cx="1029142" cy="202722"/>
              <a:chOff x="4737493" y="4305992"/>
              <a:chExt cx="547410" cy="107830"/>
            </a:xfrm>
          </p:grpSpPr>
          <p:sp>
            <p:nvSpPr>
              <p:cNvPr id="1655" name="Google Shape;1655;p14"/>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4"/>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4"/>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4"/>
            <p:cNvGrpSpPr/>
            <p:nvPr/>
          </p:nvGrpSpPr>
          <p:grpSpPr>
            <a:xfrm rot="2567276">
              <a:off x="-250090" y="3949327"/>
              <a:ext cx="733465" cy="266411"/>
              <a:chOff x="3720033" y="657636"/>
              <a:chExt cx="380942" cy="138367"/>
            </a:xfrm>
          </p:grpSpPr>
          <p:sp>
            <p:nvSpPr>
              <p:cNvPr id="1669" name="Google Shape;1669;p14"/>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5" name="Google Shape;1675;p14"/>
          <p:cNvSpPr txBox="1"/>
          <p:nvPr>
            <p:ph type="title"/>
          </p:nvPr>
        </p:nvSpPr>
        <p:spPr>
          <a:xfrm>
            <a:off x="713225" y="2161875"/>
            <a:ext cx="5067600" cy="1511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spcBef>
                <a:spcPts val="0"/>
              </a:spcBef>
              <a:spcAft>
                <a:spcPts val="0"/>
              </a:spcAft>
              <a:buSzPts val="3600"/>
              <a:buFont typeface="Vazirmatn"/>
              <a:buNone/>
              <a:defRPr sz="3600">
                <a:latin typeface="Vazirmatn"/>
                <a:ea typeface="Vazirmatn"/>
                <a:cs typeface="Vazirmatn"/>
                <a:sym typeface="Vazirmatn"/>
              </a:defRPr>
            </a:lvl2pPr>
            <a:lvl3pPr lvl="2" rtl="0">
              <a:spcBef>
                <a:spcPts val="0"/>
              </a:spcBef>
              <a:spcAft>
                <a:spcPts val="0"/>
              </a:spcAft>
              <a:buSzPts val="3600"/>
              <a:buFont typeface="Vazirmatn"/>
              <a:buNone/>
              <a:defRPr sz="3600">
                <a:latin typeface="Vazirmatn"/>
                <a:ea typeface="Vazirmatn"/>
                <a:cs typeface="Vazirmatn"/>
                <a:sym typeface="Vazirmatn"/>
              </a:defRPr>
            </a:lvl3pPr>
            <a:lvl4pPr lvl="3" rtl="0">
              <a:spcBef>
                <a:spcPts val="0"/>
              </a:spcBef>
              <a:spcAft>
                <a:spcPts val="0"/>
              </a:spcAft>
              <a:buSzPts val="3600"/>
              <a:buFont typeface="Vazirmatn"/>
              <a:buNone/>
              <a:defRPr sz="3600">
                <a:latin typeface="Vazirmatn"/>
                <a:ea typeface="Vazirmatn"/>
                <a:cs typeface="Vazirmatn"/>
                <a:sym typeface="Vazirmatn"/>
              </a:defRPr>
            </a:lvl4pPr>
            <a:lvl5pPr lvl="4" rtl="0">
              <a:spcBef>
                <a:spcPts val="0"/>
              </a:spcBef>
              <a:spcAft>
                <a:spcPts val="0"/>
              </a:spcAft>
              <a:buSzPts val="3600"/>
              <a:buFont typeface="Vazirmatn"/>
              <a:buNone/>
              <a:defRPr sz="3600">
                <a:latin typeface="Vazirmatn"/>
                <a:ea typeface="Vazirmatn"/>
                <a:cs typeface="Vazirmatn"/>
                <a:sym typeface="Vazirmatn"/>
              </a:defRPr>
            </a:lvl5pPr>
            <a:lvl6pPr lvl="5" rtl="0">
              <a:spcBef>
                <a:spcPts val="0"/>
              </a:spcBef>
              <a:spcAft>
                <a:spcPts val="0"/>
              </a:spcAft>
              <a:buSzPts val="3600"/>
              <a:buFont typeface="Vazirmatn"/>
              <a:buNone/>
              <a:defRPr sz="3600">
                <a:latin typeface="Vazirmatn"/>
                <a:ea typeface="Vazirmatn"/>
                <a:cs typeface="Vazirmatn"/>
                <a:sym typeface="Vazirmatn"/>
              </a:defRPr>
            </a:lvl6pPr>
            <a:lvl7pPr lvl="6" rtl="0">
              <a:spcBef>
                <a:spcPts val="0"/>
              </a:spcBef>
              <a:spcAft>
                <a:spcPts val="0"/>
              </a:spcAft>
              <a:buSzPts val="3600"/>
              <a:buFont typeface="Vazirmatn"/>
              <a:buNone/>
              <a:defRPr sz="3600">
                <a:latin typeface="Vazirmatn"/>
                <a:ea typeface="Vazirmatn"/>
                <a:cs typeface="Vazirmatn"/>
                <a:sym typeface="Vazirmatn"/>
              </a:defRPr>
            </a:lvl7pPr>
            <a:lvl8pPr lvl="7" rtl="0">
              <a:spcBef>
                <a:spcPts val="0"/>
              </a:spcBef>
              <a:spcAft>
                <a:spcPts val="0"/>
              </a:spcAft>
              <a:buSzPts val="3600"/>
              <a:buFont typeface="Vazirmatn"/>
              <a:buNone/>
              <a:defRPr sz="3600">
                <a:latin typeface="Vazirmatn"/>
                <a:ea typeface="Vazirmatn"/>
                <a:cs typeface="Vazirmatn"/>
                <a:sym typeface="Vazirmatn"/>
              </a:defRPr>
            </a:lvl8pPr>
            <a:lvl9pPr lvl="8" rtl="0">
              <a:spcBef>
                <a:spcPts val="0"/>
              </a:spcBef>
              <a:spcAft>
                <a:spcPts val="0"/>
              </a:spcAft>
              <a:buSzPts val="3600"/>
              <a:buFont typeface="Vazirmatn"/>
              <a:buNone/>
              <a:defRPr sz="3600">
                <a:latin typeface="Vazirmatn"/>
                <a:ea typeface="Vazirmatn"/>
                <a:cs typeface="Vazirmatn"/>
                <a:sym typeface="Vazirmatn"/>
              </a:defRPr>
            </a:lvl9pPr>
          </a:lstStyle>
          <a:p/>
        </p:txBody>
      </p:sp>
      <p:sp>
        <p:nvSpPr>
          <p:cNvPr id="1676" name="Google Shape;1676;p14"/>
          <p:cNvSpPr txBox="1"/>
          <p:nvPr>
            <p:ph hasCustomPrompt="1" idx="2" type="title"/>
          </p:nvPr>
        </p:nvSpPr>
        <p:spPr>
          <a:xfrm>
            <a:off x="713225" y="1095225"/>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i="1" sz="8000">
                <a:solidFill>
                  <a:schemeClr val="dk2"/>
                </a:solidFill>
              </a:defRPr>
            </a:lvl1pPr>
            <a:lvl2pPr lvl="1"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2pPr>
            <a:lvl3pPr lvl="2"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3pPr>
            <a:lvl4pPr lvl="3"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4pPr>
            <a:lvl5pPr lvl="4"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5pPr>
            <a:lvl6pPr lvl="5"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6pPr>
            <a:lvl7pPr lvl="6"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7pPr>
            <a:lvl8pPr lvl="7"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8pPr>
            <a:lvl9pPr lvl="8" rtl="0">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9pPr>
          </a:lstStyle>
          <a:p>
            <a:r>
              <a:t>xx%</a:t>
            </a:r>
          </a:p>
        </p:txBody>
      </p:sp>
      <p:sp>
        <p:nvSpPr>
          <p:cNvPr id="1677" name="Google Shape;1677;p14"/>
          <p:cNvSpPr txBox="1"/>
          <p:nvPr>
            <p:ph idx="1" type="subTitle"/>
          </p:nvPr>
        </p:nvSpPr>
        <p:spPr>
          <a:xfrm>
            <a:off x="713225" y="3673275"/>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78" name="Shape 1678"/>
        <p:cNvGrpSpPr/>
        <p:nvPr/>
      </p:nvGrpSpPr>
      <p:grpSpPr>
        <a:xfrm>
          <a:off x="0" y="0"/>
          <a:ext cx="0" cy="0"/>
          <a:chOff x="0" y="0"/>
          <a:chExt cx="0" cy="0"/>
        </a:xfrm>
      </p:grpSpPr>
      <p:pic>
        <p:nvPicPr>
          <p:cNvPr id="1679" name="Google Shape;1679;p15"/>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680" name="Google Shape;1680;p15"/>
          <p:cNvGrpSpPr/>
          <p:nvPr/>
        </p:nvGrpSpPr>
        <p:grpSpPr>
          <a:xfrm>
            <a:off x="-618112" y="-655564"/>
            <a:ext cx="10471056" cy="6026185"/>
            <a:chOff x="-618112" y="-655564"/>
            <a:chExt cx="10471056" cy="6026185"/>
          </a:xfrm>
        </p:grpSpPr>
        <p:grpSp>
          <p:nvGrpSpPr>
            <p:cNvPr id="1681" name="Google Shape;1681;p15"/>
            <p:cNvGrpSpPr/>
            <p:nvPr/>
          </p:nvGrpSpPr>
          <p:grpSpPr>
            <a:xfrm rot="-1244566">
              <a:off x="-505711" y="-60606"/>
              <a:ext cx="1410581" cy="892908"/>
              <a:chOff x="4808808" y="1957984"/>
              <a:chExt cx="404920" cy="256310"/>
            </a:xfrm>
          </p:grpSpPr>
          <p:sp>
            <p:nvSpPr>
              <p:cNvPr id="1682" name="Google Shape;1682;p15"/>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15"/>
            <p:cNvGrpSpPr/>
            <p:nvPr/>
          </p:nvGrpSpPr>
          <p:grpSpPr>
            <a:xfrm rot="935572">
              <a:off x="-163275" y="2577068"/>
              <a:ext cx="873825" cy="1222061"/>
              <a:chOff x="3735990" y="4115688"/>
              <a:chExt cx="349166" cy="488320"/>
            </a:xfrm>
          </p:grpSpPr>
          <p:sp>
            <p:nvSpPr>
              <p:cNvPr id="1685" name="Google Shape;1685;p15"/>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5"/>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5"/>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5"/>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5"/>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5"/>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5"/>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5"/>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5"/>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5"/>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5"/>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5"/>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5"/>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5"/>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15"/>
            <p:cNvGrpSpPr/>
            <p:nvPr/>
          </p:nvGrpSpPr>
          <p:grpSpPr>
            <a:xfrm rot="2179146">
              <a:off x="-120884" y="4321478"/>
              <a:ext cx="789052" cy="903211"/>
              <a:chOff x="4838621" y="3330436"/>
              <a:chExt cx="342600" cy="392181"/>
            </a:xfrm>
          </p:grpSpPr>
          <p:sp>
            <p:nvSpPr>
              <p:cNvPr id="1707" name="Google Shape;1707;p15"/>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5"/>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5"/>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5"/>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5"/>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5"/>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5"/>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5"/>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5"/>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5"/>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5"/>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5"/>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5"/>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5"/>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5"/>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5"/>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5"/>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5"/>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5"/>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5"/>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5"/>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5"/>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15"/>
            <p:cNvGrpSpPr/>
            <p:nvPr/>
          </p:nvGrpSpPr>
          <p:grpSpPr>
            <a:xfrm rot="-1218727">
              <a:off x="2425356" y="-515721"/>
              <a:ext cx="969680" cy="915366"/>
              <a:chOff x="3712416" y="2719728"/>
              <a:chExt cx="383381" cy="361907"/>
            </a:xfrm>
          </p:grpSpPr>
          <p:sp>
            <p:nvSpPr>
              <p:cNvPr id="1733" name="Google Shape;1733;p15"/>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5"/>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5"/>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5"/>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5"/>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5"/>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5"/>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5"/>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5"/>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5"/>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5"/>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5"/>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5"/>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5"/>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5"/>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5"/>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5"/>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5"/>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5"/>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5"/>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5"/>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15"/>
            <p:cNvGrpSpPr/>
            <p:nvPr/>
          </p:nvGrpSpPr>
          <p:grpSpPr>
            <a:xfrm rot="-1557759">
              <a:off x="8472385" y="4060797"/>
              <a:ext cx="1265942" cy="811397"/>
              <a:chOff x="6925286" y="2716904"/>
              <a:chExt cx="562593" cy="366373"/>
            </a:xfrm>
          </p:grpSpPr>
          <p:sp>
            <p:nvSpPr>
              <p:cNvPr id="1757" name="Google Shape;1757;p15"/>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5"/>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5"/>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1" name="Google Shape;1761;p15"/>
          <p:cNvGrpSpPr/>
          <p:nvPr/>
        </p:nvGrpSpPr>
        <p:grpSpPr>
          <a:xfrm>
            <a:off x="161836" y="-154240"/>
            <a:ext cx="9132118" cy="5623682"/>
            <a:chOff x="161836" y="-154240"/>
            <a:chExt cx="9132118" cy="5623682"/>
          </a:xfrm>
        </p:grpSpPr>
        <p:grpSp>
          <p:nvGrpSpPr>
            <p:cNvPr id="1762" name="Google Shape;1762;p15"/>
            <p:cNvGrpSpPr/>
            <p:nvPr/>
          </p:nvGrpSpPr>
          <p:grpSpPr>
            <a:xfrm rot="2567276">
              <a:off x="1405435" y="59427"/>
              <a:ext cx="733465" cy="266411"/>
              <a:chOff x="3720033" y="657636"/>
              <a:chExt cx="380942" cy="138367"/>
            </a:xfrm>
          </p:grpSpPr>
          <p:sp>
            <p:nvSpPr>
              <p:cNvPr id="1763" name="Google Shape;1763;p15"/>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15"/>
            <p:cNvGrpSpPr/>
            <p:nvPr/>
          </p:nvGrpSpPr>
          <p:grpSpPr>
            <a:xfrm rot="-2367118">
              <a:off x="288029" y="930323"/>
              <a:ext cx="718345" cy="258976"/>
              <a:chOff x="3781827" y="2039675"/>
              <a:chExt cx="256107" cy="92332"/>
            </a:xfrm>
          </p:grpSpPr>
          <p:sp>
            <p:nvSpPr>
              <p:cNvPr id="1770" name="Google Shape;1770;p15"/>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5"/>
            <p:cNvGrpSpPr/>
            <p:nvPr/>
          </p:nvGrpSpPr>
          <p:grpSpPr>
            <a:xfrm rot="-1659311">
              <a:off x="168998" y="1866068"/>
              <a:ext cx="976949" cy="271291"/>
              <a:chOff x="4799352" y="1342220"/>
              <a:chExt cx="428026" cy="118862"/>
            </a:xfrm>
          </p:grpSpPr>
          <p:sp>
            <p:nvSpPr>
              <p:cNvPr id="1776" name="Google Shape;1776;p15"/>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15"/>
            <p:cNvGrpSpPr/>
            <p:nvPr/>
          </p:nvGrpSpPr>
          <p:grpSpPr>
            <a:xfrm rot="-1423834">
              <a:off x="791245" y="4779742"/>
              <a:ext cx="1423164" cy="421139"/>
              <a:chOff x="5813594" y="2813041"/>
              <a:chExt cx="591605" cy="175073"/>
            </a:xfrm>
          </p:grpSpPr>
          <p:sp>
            <p:nvSpPr>
              <p:cNvPr id="1785" name="Google Shape;1785;p15"/>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15"/>
            <p:cNvGrpSpPr/>
            <p:nvPr/>
          </p:nvGrpSpPr>
          <p:grpSpPr>
            <a:xfrm rot="3805024">
              <a:off x="8639878" y="3581204"/>
              <a:ext cx="795279" cy="175551"/>
              <a:chOff x="7968422" y="675563"/>
              <a:chExt cx="462304" cy="102049"/>
            </a:xfrm>
          </p:grpSpPr>
          <p:sp>
            <p:nvSpPr>
              <p:cNvPr id="1801" name="Google Shape;1801;p15"/>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15"/>
            <p:cNvGrpSpPr/>
            <p:nvPr/>
          </p:nvGrpSpPr>
          <p:grpSpPr>
            <a:xfrm rot="-2418407">
              <a:off x="7846020" y="4875901"/>
              <a:ext cx="668803" cy="400774"/>
              <a:chOff x="5983345" y="4283994"/>
              <a:chExt cx="253151" cy="151694"/>
            </a:xfrm>
          </p:grpSpPr>
          <p:sp>
            <p:nvSpPr>
              <p:cNvPr id="1815" name="Google Shape;1815;p15"/>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5"/>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5"/>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24" name="Google Shape;1824;p15"/>
          <p:cNvSpPr txBox="1"/>
          <p:nvPr>
            <p:ph type="title"/>
          </p:nvPr>
        </p:nvSpPr>
        <p:spPr>
          <a:xfrm>
            <a:off x="2730128" y="3112350"/>
            <a:ext cx="5700600" cy="459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2200">
                <a:latin typeface="Vazirmatn SemiBold"/>
                <a:ea typeface="Vazirmatn SemiBold"/>
                <a:cs typeface="Vazirmatn SemiBold"/>
                <a:sym typeface="Vazirmatn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5" name="Google Shape;1825;p15"/>
          <p:cNvSpPr txBox="1"/>
          <p:nvPr>
            <p:ph idx="1" type="subTitle"/>
          </p:nvPr>
        </p:nvSpPr>
        <p:spPr>
          <a:xfrm>
            <a:off x="2730075" y="1571850"/>
            <a:ext cx="5700600" cy="154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4">
    <p:spTree>
      <p:nvGrpSpPr>
        <p:cNvPr id="1826" name="Shape 1826"/>
        <p:cNvGrpSpPr/>
        <p:nvPr/>
      </p:nvGrpSpPr>
      <p:grpSpPr>
        <a:xfrm>
          <a:off x="0" y="0"/>
          <a:ext cx="0" cy="0"/>
          <a:chOff x="0" y="0"/>
          <a:chExt cx="0" cy="0"/>
        </a:xfrm>
      </p:grpSpPr>
      <p:pic>
        <p:nvPicPr>
          <p:cNvPr id="1827" name="Google Shape;1827;p16"/>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828" name="Google Shape;182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829" name="Google Shape;1829;p16"/>
          <p:cNvGrpSpPr/>
          <p:nvPr/>
        </p:nvGrpSpPr>
        <p:grpSpPr>
          <a:xfrm>
            <a:off x="-294557" y="781396"/>
            <a:ext cx="9345051" cy="3183912"/>
            <a:chOff x="-294557" y="781396"/>
            <a:chExt cx="9345051" cy="3183912"/>
          </a:xfrm>
        </p:grpSpPr>
        <p:grpSp>
          <p:nvGrpSpPr>
            <p:cNvPr id="1830" name="Google Shape;1830;p16"/>
            <p:cNvGrpSpPr/>
            <p:nvPr/>
          </p:nvGrpSpPr>
          <p:grpSpPr>
            <a:xfrm rot="2258642">
              <a:off x="-339773" y="1074563"/>
              <a:ext cx="1029115" cy="202717"/>
              <a:chOff x="4737493" y="4305992"/>
              <a:chExt cx="547410" cy="107830"/>
            </a:xfrm>
          </p:grpSpPr>
          <p:sp>
            <p:nvSpPr>
              <p:cNvPr id="1831" name="Google Shape;1831;p16"/>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16"/>
            <p:cNvGrpSpPr/>
            <p:nvPr/>
          </p:nvGrpSpPr>
          <p:grpSpPr>
            <a:xfrm rot="-2416383">
              <a:off x="8592812" y="3648847"/>
              <a:ext cx="447780" cy="194821"/>
              <a:chOff x="8075001" y="4307963"/>
              <a:chExt cx="238179" cy="103627"/>
            </a:xfrm>
          </p:grpSpPr>
          <p:sp>
            <p:nvSpPr>
              <p:cNvPr id="1845" name="Google Shape;1845;p16"/>
              <p:cNvSpPr/>
              <p:nvPr/>
            </p:nvSpPr>
            <p:spPr>
              <a:xfrm>
                <a:off x="8075001" y="4316959"/>
                <a:ext cx="78476" cy="92857"/>
              </a:xfrm>
              <a:custGeom>
                <a:rect b="b" l="l" r="r" t="t"/>
                <a:pathLst>
                  <a:path extrusionOk="0" h="1414" w="1195">
                    <a:moveTo>
                      <a:pt x="695" y="0"/>
                    </a:moveTo>
                    <a:cubicBezTo>
                      <a:pt x="482" y="0"/>
                      <a:pt x="258" y="67"/>
                      <a:pt x="152" y="165"/>
                    </a:cubicBezTo>
                    <a:cubicBezTo>
                      <a:pt x="0" y="304"/>
                      <a:pt x="91" y="450"/>
                      <a:pt x="220" y="567"/>
                    </a:cubicBezTo>
                    <a:cubicBezTo>
                      <a:pt x="321" y="661"/>
                      <a:pt x="437" y="729"/>
                      <a:pt x="551" y="797"/>
                    </a:cubicBezTo>
                    <a:cubicBezTo>
                      <a:pt x="638" y="852"/>
                      <a:pt x="755" y="904"/>
                      <a:pt x="803" y="997"/>
                    </a:cubicBezTo>
                    <a:cubicBezTo>
                      <a:pt x="898" y="1180"/>
                      <a:pt x="708" y="1286"/>
                      <a:pt x="543" y="1286"/>
                    </a:cubicBezTo>
                    <a:cubicBezTo>
                      <a:pt x="538" y="1286"/>
                      <a:pt x="533" y="1286"/>
                      <a:pt x="528" y="1286"/>
                    </a:cubicBezTo>
                    <a:cubicBezTo>
                      <a:pt x="447" y="1286"/>
                      <a:pt x="447" y="1409"/>
                      <a:pt x="528" y="1412"/>
                    </a:cubicBezTo>
                    <a:cubicBezTo>
                      <a:pt x="542" y="1413"/>
                      <a:pt x="556" y="1413"/>
                      <a:pt x="570" y="1413"/>
                    </a:cubicBezTo>
                    <a:cubicBezTo>
                      <a:pt x="864" y="1413"/>
                      <a:pt x="1148" y="1219"/>
                      <a:pt x="907" y="910"/>
                    </a:cubicBezTo>
                    <a:cubicBezTo>
                      <a:pt x="774" y="742"/>
                      <a:pt x="551" y="664"/>
                      <a:pt x="382" y="537"/>
                    </a:cubicBezTo>
                    <a:cubicBezTo>
                      <a:pt x="259" y="450"/>
                      <a:pt x="175" y="294"/>
                      <a:pt x="337" y="194"/>
                    </a:cubicBezTo>
                    <a:cubicBezTo>
                      <a:pt x="415" y="145"/>
                      <a:pt x="531" y="126"/>
                      <a:pt x="616" y="116"/>
                    </a:cubicBezTo>
                    <a:cubicBezTo>
                      <a:pt x="635" y="115"/>
                      <a:pt x="656" y="114"/>
                      <a:pt x="677" y="114"/>
                    </a:cubicBezTo>
                    <a:cubicBezTo>
                      <a:pt x="854" y="114"/>
                      <a:pt x="1095" y="166"/>
                      <a:pt x="1118" y="359"/>
                    </a:cubicBezTo>
                    <a:cubicBezTo>
                      <a:pt x="1121" y="378"/>
                      <a:pt x="1135" y="386"/>
                      <a:pt x="1150" y="386"/>
                    </a:cubicBezTo>
                    <a:cubicBezTo>
                      <a:pt x="1169" y="386"/>
                      <a:pt x="1189" y="373"/>
                      <a:pt x="1189" y="353"/>
                    </a:cubicBezTo>
                    <a:cubicBezTo>
                      <a:pt x="1194" y="97"/>
                      <a:pt x="953"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8142639" y="4370938"/>
                <a:ext cx="40321" cy="8012"/>
              </a:xfrm>
              <a:custGeom>
                <a:rect b="b" l="l" r="r" t="t"/>
                <a:pathLst>
                  <a:path extrusionOk="0" h="122" w="614">
                    <a:moveTo>
                      <a:pt x="556" y="0"/>
                    </a:moveTo>
                    <a:cubicBezTo>
                      <a:pt x="554" y="0"/>
                      <a:pt x="553" y="0"/>
                      <a:pt x="551" y="1"/>
                    </a:cubicBezTo>
                    <a:cubicBezTo>
                      <a:pt x="412" y="11"/>
                      <a:pt x="275" y="25"/>
                      <a:pt x="134" y="25"/>
                    </a:cubicBezTo>
                    <a:cubicBezTo>
                      <a:pt x="108" y="25"/>
                      <a:pt x="82" y="24"/>
                      <a:pt x="55" y="23"/>
                    </a:cubicBezTo>
                    <a:cubicBezTo>
                      <a:pt x="0" y="23"/>
                      <a:pt x="3" y="104"/>
                      <a:pt x="55" y="111"/>
                    </a:cubicBezTo>
                    <a:cubicBezTo>
                      <a:pt x="125" y="117"/>
                      <a:pt x="197" y="121"/>
                      <a:pt x="268" y="121"/>
                    </a:cubicBezTo>
                    <a:cubicBezTo>
                      <a:pt x="369" y="121"/>
                      <a:pt x="469" y="113"/>
                      <a:pt x="564" y="94"/>
                    </a:cubicBezTo>
                    <a:cubicBezTo>
                      <a:pt x="614" y="85"/>
                      <a:pt x="604" y="0"/>
                      <a:pt x="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8139881" y="4360431"/>
                <a:ext cx="44524" cy="6567"/>
              </a:xfrm>
              <a:custGeom>
                <a:rect b="b" l="l" r="r" t="t"/>
                <a:pathLst>
                  <a:path extrusionOk="0" h="100" w="678">
                    <a:moveTo>
                      <a:pt x="520" y="1"/>
                    </a:moveTo>
                    <a:cubicBezTo>
                      <a:pt x="364" y="1"/>
                      <a:pt x="205" y="8"/>
                      <a:pt x="49" y="21"/>
                    </a:cubicBezTo>
                    <a:cubicBezTo>
                      <a:pt x="8" y="28"/>
                      <a:pt x="0" y="96"/>
                      <a:pt x="46" y="96"/>
                    </a:cubicBezTo>
                    <a:cubicBezTo>
                      <a:pt x="47" y="96"/>
                      <a:pt x="48" y="96"/>
                      <a:pt x="49" y="96"/>
                    </a:cubicBezTo>
                    <a:cubicBezTo>
                      <a:pt x="136" y="91"/>
                      <a:pt x="224" y="89"/>
                      <a:pt x="311" y="89"/>
                    </a:cubicBezTo>
                    <a:cubicBezTo>
                      <a:pt x="413" y="89"/>
                      <a:pt x="513" y="92"/>
                      <a:pt x="612" y="99"/>
                    </a:cubicBezTo>
                    <a:cubicBezTo>
                      <a:pt x="615" y="99"/>
                      <a:pt x="618" y="100"/>
                      <a:pt x="620" y="100"/>
                    </a:cubicBezTo>
                    <a:cubicBezTo>
                      <a:pt x="677" y="100"/>
                      <a:pt x="674" y="2"/>
                      <a:pt x="612" y="2"/>
                    </a:cubicBezTo>
                    <a:cubicBezTo>
                      <a:pt x="582" y="1"/>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8170942" y="4307963"/>
                <a:ext cx="62978" cy="103627"/>
              </a:xfrm>
              <a:custGeom>
                <a:rect b="b" l="l" r="r" t="t"/>
                <a:pathLst>
                  <a:path extrusionOk="0" h="1578" w="959">
                    <a:moveTo>
                      <a:pt x="845" y="1"/>
                    </a:moveTo>
                    <a:cubicBezTo>
                      <a:pt x="818" y="1"/>
                      <a:pt x="791" y="16"/>
                      <a:pt x="784" y="49"/>
                    </a:cubicBezTo>
                    <a:cubicBezTo>
                      <a:pt x="706" y="496"/>
                      <a:pt x="658" y="950"/>
                      <a:pt x="629" y="1410"/>
                    </a:cubicBezTo>
                    <a:cubicBezTo>
                      <a:pt x="515" y="1300"/>
                      <a:pt x="428" y="1031"/>
                      <a:pt x="376" y="927"/>
                    </a:cubicBezTo>
                    <a:cubicBezTo>
                      <a:pt x="279" y="746"/>
                      <a:pt x="188" y="558"/>
                      <a:pt x="94" y="373"/>
                    </a:cubicBezTo>
                    <a:cubicBezTo>
                      <a:pt x="86" y="355"/>
                      <a:pt x="72" y="348"/>
                      <a:pt x="59" y="348"/>
                    </a:cubicBezTo>
                    <a:cubicBezTo>
                      <a:pt x="30" y="348"/>
                      <a:pt x="1" y="380"/>
                      <a:pt x="16" y="415"/>
                    </a:cubicBezTo>
                    <a:cubicBezTo>
                      <a:pt x="136" y="687"/>
                      <a:pt x="266" y="950"/>
                      <a:pt x="399" y="1215"/>
                    </a:cubicBezTo>
                    <a:cubicBezTo>
                      <a:pt x="467" y="1348"/>
                      <a:pt x="515" y="1526"/>
                      <a:pt x="674" y="1575"/>
                    </a:cubicBezTo>
                    <a:cubicBezTo>
                      <a:pt x="680" y="1577"/>
                      <a:pt x="687" y="1578"/>
                      <a:pt x="693" y="1578"/>
                    </a:cubicBezTo>
                    <a:cubicBezTo>
                      <a:pt x="726" y="1578"/>
                      <a:pt x="752" y="1549"/>
                      <a:pt x="755" y="1514"/>
                    </a:cubicBezTo>
                    <a:cubicBezTo>
                      <a:pt x="784" y="1060"/>
                      <a:pt x="833" y="610"/>
                      <a:pt x="901" y="163"/>
                    </a:cubicBezTo>
                    <a:cubicBezTo>
                      <a:pt x="933" y="150"/>
                      <a:pt x="959" y="114"/>
                      <a:pt x="933" y="75"/>
                    </a:cubicBezTo>
                    <a:cubicBezTo>
                      <a:pt x="927" y="59"/>
                      <a:pt x="914" y="49"/>
                      <a:pt x="904" y="33"/>
                    </a:cubicBezTo>
                    <a:cubicBezTo>
                      <a:pt x="892" y="12"/>
                      <a:pt x="868" y="1"/>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8243702" y="4368508"/>
                <a:ext cx="18322" cy="12871"/>
              </a:xfrm>
              <a:custGeom>
                <a:rect b="b" l="l" r="r" t="t"/>
                <a:pathLst>
                  <a:path extrusionOk="0" h="196" w="279">
                    <a:moveTo>
                      <a:pt x="194" y="0"/>
                    </a:moveTo>
                    <a:cubicBezTo>
                      <a:pt x="166" y="0"/>
                      <a:pt x="138" y="13"/>
                      <a:pt x="113" y="34"/>
                    </a:cubicBezTo>
                    <a:cubicBezTo>
                      <a:pt x="108" y="33"/>
                      <a:pt x="102" y="32"/>
                      <a:pt x="97" y="32"/>
                    </a:cubicBezTo>
                    <a:cubicBezTo>
                      <a:pt x="61" y="32"/>
                      <a:pt x="27" y="59"/>
                      <a:pt x="16" y="93"/>
                    </a:cubicBezTo>
                    <a:cubicBezTo>
                      <a:pt x="0" y="148"/>
                      <a:pt x="36" y="180"/>
                      <a:pt x="84" y="190"/>
                    </a:cubicBezTo>
                    <a:cubicBezTo>
                      <a:pt x="98" y="194"/>
                      <a:pt x="111" y="195"/>
                      <a:pt x="123" y="195"/>
                    </a:cubicBezTo>
                    <a:cubicBezTo>
                      <a:pt x="198" y="195"/>
                      <a:pt x="261" y="135"/>
                      <a:pt x="269" y="60"/>
                    </a:cubicBezTo>
                    <a:cubicBezTo>
                      <a:pt x="279" y="28"/>
                      <a:pt x="243" y="5"/>
                      <a:pt x="211" y="2"/>
                    </a:cubicBezTo>
                    <a:cubicBezTo>
                      <a:pt x="205" y="1"/>
                      <a:pt x="199" y="0"/>
                      <a:pt x="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8268590" y="4320505"/>
                <a:ext cx="44590" cy="78870"/>
              </a:xfrm>
              <a:custGeom>
                <a:rect b="b" l="l" r="r" t="t"/>
                <a:pathLst>
                  <a:path extrusionOk="0" h="1201" w="679">
                    <a:moveTo>
                      <a:pt x="207" y="0"/>
                    </a:moveTo>
                    <a:cubicBezTo>
                      <a:pt x="198" y="0"/>
                      <a:pt x="188" y="6"/>
                      <a:pt x="181" y="20"/>
                    </a:cubicBezTo>
                    <a:cubicBezTo>
                      <a:pt x="52" y="296"/>
                      <a:pt x="0" y="752"/>
                      <a:pt x="159" y="1028"/>
                    </a:cubicBezTo>
                    <a:cubicBezTo>
                      <a:pt x="217" y="1128"/>
                      <a:pt x="338" y="1200"/>
                      <a:pt x="450" y="1200"/>
                    </a:cubicBezTo>
                    <a:cubicBezTo>
                      <a:pt x="533" y="1200"/>
                      <a:pt x="610" y="1161"/>
                      <a:pt x="654" y="1067"/>
                    </a:cubicBezTo>
                    <a:cubicBezTo>
                      <a:pt x="679" y="1018"/>
                      <a:pt x="642" y="978"/>
                      <a:pt x="602" y="978"/>
                    </a:cubicBezTo>
                    <a:cubicBezTo>
                      <a:pt x="584" y="978"/>
                      <a:pt x="565" y="986"/>
                      <a:pt x="551" y="1005"/>
                    </a:cubicBezTo>
                    <a:cubicBezTo>
                      <a:pt x="513" y="1058"/>
                      <a:pt x="473" y="1079"/>
                      <a:pt x="434" y="1079"/>
                    </a:cubicBezTo>
                    <a:cubicBezTo>
                      <a:pt x="340" y="1079"/>
                      <a:pt x="255" y="951"/>
                      <a:pt x="227" y="866"/>
                    </a:cubicBezTo>
                    <a:cubicBezTo>
                      <a:pt x="204" y="785"/>
                      <a:pt x="194" y="694"/>
                      <a:pt x="191" y="610"/>
                    </a:cubicBezTo>
                    <a:lnTo>
                      <a:pt x="191" y="610"/>
                    </a:lnTo>
                    <a:cubicBezTo>
                      <a:pt x="292" y="613"/>
                      <a:pt x="389" y="610"/>
                      <a:pt x="492" y="623"/>
                    </a:cubicBezTo>
                    <a:cubicBezTo>
                      <a:pt x="494" y="623"/>
                      <a:pt x="496" y="623"/>
                      <a:pt x="498" y="623"/>
                    </a:cubicBezTo>
                    <a:cubicBezTo>
                      <a:pt x="560" y="623"/>
                      <a:pt x="562" y="513"/>
                      <a:pt x="495" y="513"/>
                    </a:cubicBezTo>
                    <a:cubicBezTo>
                      <a:pt x="494" y="513"/>
                      <a:pt x="493" y="513"/>
                      <a:pt x="492" y="513"/>
                    </a:cubicBezTo>
                    <a:cubicBezTo>
                      <a:pt x="389" y="513"/>
                      <a:pt x="288" y="516"/>
                      <a:pt x="191" y="532"/>
                    </a:cubicBezTo>
                    <a:cubicBezTo>
                      <a:pt x="191" y="367"/>
                      <a:pt x="224" y="205"/>
                      <a:pt x="243" y="43"/>
                    </a:cubicBezTo>
                    <a:cubicBezTo>
                      <a:pt x="245" y="22"/>
                      <a:pt x="226"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1" name="Google Shape;1851;p16"/>
          <p:cNvGrpSpPr/>
          <p:nvPr/>
        </p:nvGrpSpPr>
        <p:grpSpPr>
          <a:xfrm>
            <a:off x="-507479" y="0"/>
            <a:ext cx="10092495" cy="4836424"/>
            <a:chOff x="-507479" y="0"/>
            <a:chExt cx="10092495" cy="4836424"/>
          </a:xfrm>
        </p:grpSpPr>
        <p:grpSp>
          <p:nvGrpSpPr>
            <p:cNvPr id="1852" name="Google Shape;1852;p16"/>
            <p:cNvGrpSpPr/>
            <p:nvPr/>
          </p:nvGrpSpPr>
          <p:grpSpPr>
            <a:xfrm rot="-2520871">
              <a:off x="8466656" y="3910272"/>
              <a:ext cx="1026559" cy="668517"/>
              <a:chOff x="6925286" y="2716904"/>
              <a:chExt cx="562593" cy="366373"/>
            </a:xfrm>
          </p:grpSpPr>
          <p:sp>
            <p:nvSpPr>
              <p:cNvPr id="1853" name="Google Shape;1853;p16"/>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16"/>
            <p:cNvGrpSpPr/>
            <p:nvPr/>
          </p:nvGrpSpPr>
          <p:grpSpPr>
            <a:xfrm rot="3247306">
              <a:off x="-272169" y="1607611"/>
              <a:ext cx="765347" cy="971813"/>
              <a:chOff x="7996659" y="1819688"/>
              <a:chExt cx="419434" cy="532584"/>
            </a:xfrm>
          </p:grpSpPr>
          <p:sp>
            <p:nvSpPr>
              <p:cNvPr id="1858" name="Google Shape;1858;p16"/>
              <p:cNvSpPr/>
              <p:nvPr/>
            </p:nvSpPr>
            <p:spPr>
              <a:xfrm>
                <a:off x="7996659" y="1819688"/>
                <a:ext cx="419434" cy="532584"/>
              </a:xfrm>
              <a:custGeom>
                <a:rect b="b" l="l" r="r" t="t"/>
                <a:pathLst>
                  <a:path extrusionOk="0" h="8110" w="6387">
                    <a:moveTo>
                      <a:pt x="3158" y="136"/>
                    </a:moveTo>
                    <a:cubicBezTo>
                      <a:pt x="3547" y="136"/>
                      <a:pt x="3936" y="167"/>
                      <a:pt x="4316" y="246"/>
                    </a:cubicBezTo>
                    <a:cubicBezTo>
                      <a:pt x="4750" y="336"/>
                      <a:pt x="5366" y="485"/>
                      <a:pt x="5647" y="855"/>
                    </a:cubicBezTo>
                    <a:cubicBezTo>
                      <a:pt x="6386" y="1817"/>
                      <a:pt x="3548" y="1992"/>
                      <a:pt x="3078" y="1995"/>
                    </a:cubicBezTo>
                    <a:cubicBezTo>
                      <a:pt x="3044" y="1996"/>
                      <a:pt x="3009" y="1996"/>
                      <a:pt x="2974" y="1996"/>
                    </a:cubicBezTo>
                    <a:cubicBezTo>
                      <a:pt x="2484" y="1996"/>
                      <a:pt x="1994" y="1953"/>
                      <a:pt x="1511" y="1866"/>
                    </a:cubicBezTo>
                    <a:cubicBezTo>
                      <a:pt x="1313" y="1830"/>
                      <a:pt x="769" y="1713"/>
                      <a:pt x="458" y="1493"/>
                    </a:cubicBezTo>
                    <a:cubicBezTo>
                      <a:pt x="399" y="1418"/>
                      <a:pt x="335" y="1344"/>
                      <a:pt x="263" y="1276"/>
                    </a:cubicBezTo>
                    <a:cubicBezTo>
                      <a:pt x="231" y="1208"/>
                      <a:pt x="221" y="1133"/>
                      <a:pt x="247" y="1059"/>
                    </a:cubicBezTo>
                    <a:cubicBezTo>
                      <a:pt x="250" y="1052"/>
                      <a:pt x="254" y="1049"/>
                      <a:pt x="260" y="1039"/>
                    </a:cubicBezTo>
                    <a:cubicBezTo>
                      <a:pt x="684" y="174"/>
                      <a:pt x="2013" y="174"/>
                      <a:pt x="2845" y="142"/>
                    </a:cubicBezTo>
                    <a:cubicBezTo>
                      <a:pt x="2950" y="138"/>
                      <a:pt x="3054" y="136"/>
                      <a:pt x="3158" y="136"/>
                    </a:cubicBezTo>
                    <a:close/>
                    <a:moveTo>
                      <a:pt x="5453" y="1739"/>
                    </a:moveTo>
                    <a:lnTo>
                      <a:pt x="5453" y="1739"/>
                    </a:lnTo>
                    <a:cubicBezTo>
                      <a:pt x="4896" y="2445"/>
                      <a:pt x="4698" y="3349"/>
                      <a:pt x="4701" y="4266"/>
                    </a:cubicBezTo>
                    <a:cubicBezTo>
                      <a:pt x="4685" y="4266"/>
                      <a:pt x="4666" y="4273"/>
                      <a:pt x="4653" y="4289"/>
                    </a:cubicBezTo>
                    <a:cubicBezTo>
                      <a:pt x="4372" y="4750"/>
                      <a:pt x="3818" y="4855"/>
                      <a:pt x="3305" y="4855"/>
                    </a:cubicBezTo>
                    <a:cubicBezTo>
                      <a:pt x="3256" y="4855"/>
                      <a:pt x="3207" y="4854"/>
                      <a:pt x="3159" y="4852"/>
                    </a:cubicBezTo>
                    <a:cubicBezTo>
                      <a:pt x="2631" y="4833"/>
                      <a:pt x="2009" y="4703"/>
                      <a:pt x="1643" y="4292"/>
                    </a:cubicBezTo>
                    <a:cubicBezTo>
                      <a:pt x="1702" y="3813"/>
                      <a:pt x="1559" y="3365"/>
                      <a:pt x="1329" y="2922"/>
                    </a:cubicBezTo>
                    <a:cubicBezTo>
                      <a:pt x="1125" y="2523"/>
                      <a:pt x="918" y="2112"/>
                      <a:pt x="655" y="1742"/>
                    </a:cubicBezTo>
                    <a:lnTo>
                      <a:pt x="655" y="1742"/>
                    </a:lnTo>
                    <a:cubicBezTo>
                      <a:pt x="931" y="1885"/>
                      <a:pt x="1251" y="1950"/>
                      <a:pt x="1543" y="2002"/>
                    </a:cubicBezTo>
                    <a:cubicBezTo>
                      <a:pt x="2039" y="2087"/>
                      <a:pt x="2549" y="2133"/>
                      <a:pt x="3060" y="2133"/>
                    </a:cubicBezTo>
                    <a:cubicBezTo>
                      <a:pt x="3658" y="2133"/>
                      <a:pt x="4256" y="2070"/>
                      <a:pt x="4831" y="1934"/>
                    </a:cubicBezTo>
                    <a:cubicBezTo>
                      <a:pt x="5022" y="1888"/>
                      <a:pt x="5252" y="1830"/>
                      <a:pt x="5453" y="1739"/>
                    </a:cubicBezTo>
                    <a:close/>
                    <a:moveTo>
                      <a:pt x="1627" y="4431"/>
                    </a:moveTo>
                    <a:cubicBezTo>
                      <a:pt x="1983" y="4882"/>
                      <a:pt x="2758" y="4985"/>
                      <a:pt x="3279" y="4985"/>
                    </a:cubicBezTo>
                    <a:cubicBezTo>
                      <a:pt x="3736" y="4985"/>
                      <a:pt x="4462" y="4907"/>
                      <a:pt x="4705" y="4451"/>
                    </a:cubicBezTo>
                    <a:cubicBezTo>
                      <a:pt x="4724" y="4982"/>
                      <a:pt x="4967" y="5432"/>
                      <a:pt x="5252" y="5870"/>
                    </a:cubicBezTo>
                    <a:cubicBezTo>
                      <a:pt x="5408" y="6113"/>
                      <a:pt x="5586" y="6349"/>
                      <a:pt x="5712" y="6615"/>
                    </a:cubicBezTo>
                    <a:cubicBezTo>
                      <a:pt x="5997" y="7191"/>
                      <a:pt x="5615" y="7499"/>
                      <a:pt x="5106" y="7677"/>
                    </a:cubicBezTo>
                    <a:cubicBezTo>
                      <a:pt x="4455" y="7904"/>
                      <a:pt x="3762" y="7975"/>
                      <a:pt x="3072" y="7979"/>
                    </a:cubicBezTo>
                    <a:cubicBezTo>
                      <a:pt x="2992" y="7979"/>
                      <a:pt x="2912" y="7979"/>
                      <a:pt x="2831" y="7979"/>
                    </a:cubicBezTo>
                    <a:cubicBezTo>
                      <a:pt x="2247" y="7979"/>
                      <a:pt x="1634" y="7961"/>
                      <a:pt x="1073" y="7813"/>
                    </a:cubicBezTo>
                    <a:cubicBezTo>
                      <a:pt x="707" y="7716"/>
                      <a:pt x="150" y="7525"/>
                      <a:pt x="241" y="7046"/>
                    </a:cubicBezTo>
                    <a:cubicBezTo>
                      <a:pt x="305" y="6728"/>
                      <a:pt x="548" y="6407"/>
                      <a:pt x="733" y="6145"/>
                    </a:cubicBezTo>
                    <a:cubicBezTo>
                      <a:pt x="1060" y="5662"/>
                      <a:pt x="1417" y="5193"/>
                      <a:pt x="1582" y="4626"/>
                    </a:cubicBezTo>
                    <a:cubicBezTo>
                      <a:pt x="1601" y="4561"/>
                      <a:pt x="1614" y="4496"/>
                      <a:pt x="1627" y="4431"/>
                    </a:cubicBezTo>
                    <a:close/>
                    <a:moveTo>
                      <a:pt x="3211" y="1"/>
                    </a:moveTo>
                    <a:cubicBezTo>
                      <a:pt x="3107" y="1"/>
                      <a:pt x="3005" y="3"/>
                      <a:pt x="2907" y="6"/>
                    </a:cubicBezTo>
                    <a:cubicBezTo>
                      <a:pt x="2356" y="22"/>
                      <a:pt x="1776" y="74"/>
                      <a:pt x="1238" y="200"/>
                    </a:cubicBezTo>
                    <a:cubicBezTo>
                      <a:pt x="782" y="307"/>
                      <a:pt x="357" y="531"/>
                      <a:pt x="156" y="978"/>
                    </a:cubicBezTo>
                    <a:cubicBezTo>
                      <a:pt x="150" y="997"/>
                      <a:pt x="153" y="1017"/>
                      <a:pt x="160" y="1033"/>
                    </a:cubicBezTo>
                    <a:cubicBezTo>
                      <a:pt x="143" y="1085"/>
                      <a:pt x="143" y="1143"/>
                      <a:pt x="156" y="1195"/>
                    </a:cubicBezTo>
                    <a:cubicBezTo>
                      <a:pt x="134" y="1205"/>
                      <a:pt x="114" y="1237"/>
                      <a:pt x="137" y="1263"/>
                    </a:cubicBezTo>
                    <a:lnTo>
                      <a:pt x="234" y="1386"/>
                    </a:lnTo>
                    <a:cubicBezTo>
                      <a:pt x="263" y="1431"/>
                      <a:pt x="296" y="1470"/>
                      <a:pt x="331" y="1506"/>
                    </a:cubicBezTo>
                    <a:cubicBezTo>
                      <a:pt x="704" y="1998"/>
                      <a:pt x="999" y="2536"/>
                      <a:pt x="1271" y="3090"/>
                    </a:cubicBezTo>
                    <a:cubicBezTo>
                      <a:pt x="1653" y="3868"/>
                      <a:pt x="1566" y="4577"/>
                      <a:pt x="1135" y="5309"/>
                    </a:cubicBezTo>
                    <a:cubicBezTo>
                      <a:pt x="820" y="5837"/>
                      <a:pt x="341" y="6326"/>
                      <a:pt x="150" y="6913"/>
                    </a:cubicBezTo>
                    <a:cubicBezTo>
                      <a:pt x="1" y="7376"/>
                      <a:pt x="260" y="7629"/>
                      <a:pt x="665" y="7807"/>
                    </a:cubicBezTo>
                    <a:cubicBezTo>
                      <a:pt x="1242" y="8060"/>
                      <a:pt x="1903" y="8076"/>
                      <a:pt x="2521" y="8098"/>
                    </a:cubicBezTo>
                    <a:cubicBezTo>
                      <a:pt x="2696" y="8105"/>
                      <a:pt x="2871" y="8109"/>
                      <a:pt x="3046" y="8109"/>
                    </a:cubicBezTo>
                    <a:cubicBezTo>
                      <a:pt x="3554" y="8109"/>
                      <a:pt x="4063" y="8075"/>
                      <a:pt x="4559" y="7969"/>
                    </a:cubicBezTo>
                    <a:cubicBezTo>
                      <a:pt x="5000" y="7878"/>
                      <a:pt x="5758" y="7726"/>
                      <a:pt x="5936" y="7230"/>
                    </a:cubicBezTo>
                    <a:cubicBezTo>
                      <a:pt x="6098" y="6761"/>
                      <a:pt x="5664" y="6252"/>
                      <a:pt x="5430" y="5892"/>
                    </a:cubicBezTo>
                    <a:cubicBezTo>
                      <a:pt x="5226" y="5581"/>
                      <a:pt x="5016" y="5261"/>
                      <a:pt x="4912" y="4901"/>
                    </a:cubicBezTo>
                    <a:cubicBezTo>
                      <a:pt x="4802" y="4525"/>
                      <a:pt x="4844" y="4127"/>
                      <a:pt x="4870" y="3738"/>
                    </a:cubicBezTo>
                    <a:cubicBezTo>
                      <a:pt x="4941" y="2873"/>
                      <a:pt x="5200" y="2115"/>
                      <a:pt x="5842" y="1506"/>
                    </a:cubicBezTo>
                    <a:cubicBezTo>
                      <a:pt x="5874" y="1480"/>
                      <a:pt x="5868" y="1438"/>
                      <a:pt x="5842" y="1415"/>
                    </a:cubicBezTo>
                    <a:cubicBezTo>
                      <a:pt x="6014" y="1127"/>
                      <a:pt x="5852" y="819"/>
                      <a:pt x="5612" y="625"/>
                    </a:cubicBezTo>
                    <a:cubicBezTo>
                      <a:pt x="4988" y="119"/>
                      <a:pt x="4026" y="1"/>
                      <a:pt x="3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8107507" y="2077631"/>
                <a:ext cx="23510" cy="12346"/>
              </a:xfrm>
              <a:custGeom>
                <a:rect b="b" l="l" r="r" t="t"/>
                <a:pathLst>
                  <a:path extrusionOk="0" h="188" w="358">
                    <a:moveTo>
                      <a:pt x="290" y="1"/>
                    </a:moveTo>
                    <a:cubicBezTo>
                      <a:pt x="285" y="1"/>
                      <a:pt x="279" y="2"/>
                      <a:pt x="273" y="4"/>
                    </a:cubicBezTo>
                    <a:cubicBezTo>
                      <a:pt x="192" y="40"/>
                      <a:pt x="104" y="82"/>
                      <a:pt x="30" y="121"/>
                    </a:cubicBezTo>
                    <a:cubicBezTo>
                      <a:pt x="1" y="141"/>
                      <a:pt x="13" y="188"/>
                      <a:pt x="44" y="188"/>
                    </a:cubicBezTo>
                    <a:cubicBezTo>
                      <a:pt x="48" y="188"/>
                      <a:pt x="52" y="187"/>
                      <a:pt x="56" y="186"/>
                    </a:cubicBezTo>
                    <a:cubicBezTo>
                      <a:pt x="146" y="153"/>
                      <a:pt x="231" y="118"/>
                      <a:pt x="315" y="79"/>
                    </a:cubicBezTo>
                    <a:cubicBezTo>
                      <a:pt x="358" y="56"/>
                      <a:pt x="330" y="1"/>
                      <a:pt x="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8140472" y="2069947"/>
                <a:ext cx="31981" cy="10113"/>
              </a:xfrm>
              <a:custGeom>
                <a:rect b="b" l="l" r="r" t="t"/>
                <a:pathLst>
                  <a:path extrusionOk="0" h="154" w="487">
                    <a:moveTo>
                      <a:pt x="419" y="1"/>
                    </a:moveTo>
                    <a:cubicBezTo>
                      <a:pt x="415" y="1"/>
                      <a:pt x="412" y="1"/>
                      <a:pt x="409" y="2"/>
                    </a:cubicBezTo>
                    <a:cubicBezTo>
                      <a:pt x="283" y="18"/>
                      <a:pt x="153" y="50"/>
                      <a:pt x="33" y="89"/>
                    </a:cubicBezTo>
                    <a:cubicBezTo>
                      <a:pt x="2" y="102"/>
                      <a:pt x="1" y="154"/>
                      <a:pt x="36" y="154"/>
                    </a:cubicBezTo>
                    <a:cubicBezTo>
                      <a:pt x="38" y="154"/>
                      <a:pt x="39" y="154"/>
                      <a:pt x="40" y="154"/>
                    </a:cubicBezTo>
                    <a:cubicBezTo>
                      <a:pt x="169" y="144"/>
                      <a:pt x="309" y="121"/>
                      <a:pt x="435" y="86"/>
                    </a:cubicBezTo>
                    <a:cubicBezTo>
                      <a:pt x="487" y="74"/>
                      <a:pt x="470" y="1"/>
                      <a:pt x="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8189854" y="2068306"/>
                <a:ext cx="32638" cy="6304"/>
              </a:xfrm>
              <a:custGeom>
                <a:rect b="b" l="l" r="r" t="t"/>
                <a:pathLst>
                  <a:path extrusionOk="0" h="96" w="497">
                    <a:moveTo>
                      <a:pt x="431" y="1"/>
                    </a:moveTo>
                    <a:cubicBezTo>
                      <a:pt x="305" y="1"/>
                      <a:pt x="175" y="4"/>
                      <a:pt x="49" y="10"/>
                    </a:cubicBezTo>
                    <a:cubicBezTo>
                      <a:pt x="0" y="10"/>
                      <a:pt x="0" y="85"/>
                      <a:pt x="49" y="85"/>
                    </a:cubicBezTo>
                    <a:cubicBezTo>
                      <a:pt x="152" y="90"/>
                      <a:pt x="257" y="95"/>
                      <a:pt x="361" y="95"/>
                    </a:cubicBezTo>
                    <a:cubicBezTo>
                      <a:pt x="385" y="95"/>
                      <a:pt x="408" y="95"/>
                      <a:pt x="431" y="95"/>
                    </a:cubicBezTo>
                    <a:cubicBezTo>
                      <a:pt x="432" y="95"/>
                      <a:pt x="433" y="95"/>
                      <a:pt x="435" y="95"/>
                    </a:cubicBezTo>
                    <a:cubicBezTo>
                      <a:pt x="496" y="95"/>
                      <a:pt x="495" y="4"/>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8236544" y="2072114"/>
                <a:ext cx="29092" cy="11624"/>
              </a:xfrm>
              <a:custGeom>
                <a:rect b="b" l="l" r="r" t="t"/>
                <a:pathLst>
                  <a:path extrusionOk="0" h="177" w="443">
                    <a:moveTo>
                      <a:pt x="52" y="1"/>
                    </a:moveTo>
                    <a:cubicBezTo>
                      <a:pt x="11" y="1"/>
                      <a:pt x="1" y="73"/>
                      <a:pt x="44" y="82"/>
                    </a:cubicBezTo>
                    <a:cubicBezTo>
                      <a:pt x="154" y="101"/>
                      <a:pt x="255" y="134"/>
                      <a:pt x="355" y="173"/>
                    </a:cubicBezTo>
                    <a:cubicBezTo>
                      <a:pt x="363" y="176"/>
                      <a:pt x="370" y="177"/>
                      <a:pt x="377" y="177"/>
                    </a:cubicBezTo>
                    <a:cubicBezTo>
                      <a:pt x="428" y="177"/>
                      <a:pt x="442" y="95"/>
                      <a:pt x="388" y="72"/>
                    </a:cubicBezTo>
                    <a:cubicBezTo>
                      <a:pt x="284" y="27"/>
                      <a:pt x="171" y="7"/>
                      <a:pt x="57" y="1"/>
                    </a:cubicBezTo>
                    <a:cubicBezTo>
                      <a:pt x="55" y="1"/>
                      <a:pt x="54"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8273450" y="2083869"/>
                <a:ext cx="26662" cy="19110"/>
              </a:xfrm>
              <a:custGeom>
                <a:rect b="b" l="l" r="r" t="t"/>
                <a:pathLst>
                  <a:path extrusionOk="0" h="291" w="406">
                    <a:moveTo>
                      <a:pt x="56" y="0"/>
                    </a:moveTo>
                    <a:cubicBezTo>
                      <a:pt x="1" y="0"/>
                      <a:pt x="1" y="84"/>
                      <a:pt x="56" y="88"/>
                    </a:cubicBezTo>
                    <a:cubicBezTo>
                      <a:pt x="169" y="101"/>
                      <a:pt x="234" y="172"/>
                      <a:pt x="292" y="266"/>
                    </a:cubicBezTo>
                    <a:cubicBezTo>
                      <a:pt x="302" y="283"/>
                      <a:pt x="319" y="291"/>
                      <a:pt x="336" y="291"/>
                    </a:cubicBezTo>
                    <a:cubicBezTo>
                      <a:pt x="370" y="291"/>
                      <a:pt x="405" y="261"/>
                      <a:pt x="393" y="220"/>
                    </a:cubicBezTo>
                    <a:cubicBezTo>
                      <a:pt x="347" y="84"/>
                      <a:pt x="195"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8016425" y="2252832"/>
                <a:ext cx="29157" cy="21474"/>
              </a:xfrm>
              <a:custGeom>
                <a:rect b="b" l="l" r="r" t="t"/>
                <a:pathLst>
                  <a:path extrusionOk="0" h="327" w="444">
                    <a:moveTo>
                      <a:pt x="376" y="0"/>
                    </a:moveTo>
                    <a:cubicBezTo>
                      <a:pt x="369" y="0"/>
                      <a:pt x="362" y="2"/>
                      <a:pt x="354" y="6"/>
                    </a:cubicBezTo>
                    <a:cubicBezTo>
                      <a:pt x="225" y="67"/>
                      <a:pt x="111" y="165"/>
                      <a:pt x="17" y="271"/>
                    </a:cubicBezTo>
                    <a:cubicBezTo>
                      <a:pt x="0" y="296"/>
                      <a:pt x="17" y="327"/>
                      <a:pt x="40" y="327"/>
                    </a:cubicBezTo>
                    <a:cubicBezTo>
                      <a:pt x="47" y="327"/>
                      <a:pt x="55" y="324"/>
                      <a:pt x="63" y="317"/>
                    </a:cubicBezTo>
                    <a:cubicBezTo>
                      <a:pt x="170" y="223"/>
                      <a:pt x="277" y="152"/>
                      <a:pt x="400" y="84"/>
                    </a:cubicBezTo>
                    <a:cubicBezTo>
                      <a:pt x="444" y="59"/>
                      <a:pt x="41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8061342" y="2237597"/>
                <a:ext cx="38811" cy="13594"/>
              </a:xfrm>
              <a:custGeom>
                <a:rect b="b" l="l" r="r" t="t"/>
                <a:pathLst>
                  <a:path extrusionOk="0" h="207" w="591">
                    <a:moveTo>
                      <a:pt x="522" y="0"/>
                    </a:moveTo>
                    <a:cubicBezTo>
                      <a:pt x="519" y="0"/>
                      <a:pt x="516" y="1"/>
                      <a:pt x="513" y="1"/>
                    </a:cubicBezTo>
                    <a:cubicBezTo>
                      <a:pt x="354" y="40"/>
                      <a:pt x="202" y="86"/>
                      <a:pt x="46" y="131"/>
                    </a:cubicBezTo>
                    <a:cubicBezTo>
                      <a:pt x="1" y="143"/>
                      <a:pt x="18" y="206"/>
                      <a:pt x="60" y="206"/>
                    </a:cubicBezTo>
                    <a:cubicBezTo>
                      <a:pt x="63" y="206"/>
                      <a:pt x="66" y="206"/>
                      <a:pt x="69" y="205"/>
                    </a:cubicBezTo>
                    <a:cubicBezTo>
                      <a:pt x="224" y="166"/>
                      <a:pt x="383" y="134"/>
                      <a:pt x="538" y="92"/>
                    </a:cubicBezTo>
                    <a:cubicBezTo>
                      <a:pt x="591" y="77"/>
                      <a:pt x="573"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8124974" y="2231884"/>
                <a:ext cx="36907" cy="7552"/>
              </a:xfrm>
              <a:custGeom>
                <a:rect b="b" l="l" r="r" t="t"/>
                <a:pathLst>
                  <a:path extrusionOk="0" h="115" w="562">
                    <a:moveTo>
                      <a:pt x="507" y="0"/>
                    </a:moveTo>
                    <a:cubicBezTo>
                      <a:pt x="504" y="0"/>
                      <a:pt x="502" y="0"/>
                      <a:pt x="499" y="1"/>
                    </a:cubicBezTo>
                    <a:cubicBezTo>
                      <a:pt x="350" y="17"/>
                      <a:pt x="204" y="36"/>
                      <a:pt x="49" y="36"/>
                    </a:cubicBezTo>
                    <a:cubicBezTo>
                      <a:pt x="0" y="36"/>
                      <a:pt x="0" y="104"/>
                      <a:pt x="49" y="111"/>
                    </a:cubicBezTo>
                    <a:cubicBezTo>
                      <a:pt x="103" y="113"/>
                      <a:pt x="157" y="115"/>
                      <a:pt x="211" y="115"/>
                    </a:cubicBezTo>
                    <a:cubicBezTo>
                      <a:pt x="311" y="115"/>
                      <a:pt x="411" y="110"/>
                      <a:pt x="512" y="95"/>
                    </a:cubicBezTo>
                    <a:cubicBezTo>
                      <a:pt x="561" y="86"/>
                      <a:pt x="552"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8183485" y="2230439"/>
                <a:ext cx="40321" cy="7946"/>
              </a:xfrm>
              <a:custGeom>
                <a:rect b="b" l="l" r="r" t="t"/>
                <a:pathLst>
                  <a:path extrusionOk="0" h="121" w="614">
                    <a:moveTo>
                      <a:pt x="238" y="1"/>
                    </a:moveTo>
                    <a:cubicBezTo>
                      <a:pt x="178" y="1"/>
                      <a:pt x="118" y="3"/>
                      <a:pt x="59" y="7"/>
                    </a:cubicBezTo>
                    <a:cubicBezTo>
                      <a:pt x="1" y="10"/>
                      <a:pt x="0" y="91"/>
                      <a:pt x="55" y="91"/>
                    </a:cubicBezTo>
                    <a:cubicBezTo>
                      <a:pt x="56" y="91"/>
                      <a:pt x="57" y="91"/>
                      <a:pt x="59" y="91"/>
                    </a:cubicBezTo>
                    <a:cubicBezTo>
                      <a:pt x="71" y="91"/>
                      <a:pt x="83" y="90"/>
                      <a:pt x="96" y="90"/>
                    </a:cubicBezTo>
                    <a:cubicBezTo>
                      <a:pt x="248" y="90"/>
                      <a:pt x="398" y="108"/>
                      <a:pt x="551" y="120"/>
                    </a:cubicBezTo>
                    <a:cubicBezTo>
                      <a:pt x="553" y="120"/>
                      <a:pt x="555" y="120"/>
                      <a:pt x="557" y="120"/>
                    </a:cubicBezTo>
                    <a:cubicBezTo>
                      <a:pt x="607" y="120"/>
                      <a:pt x="614" y="42"/>
                      <a:pt x="564" y="29"/>
                    </a:cubicBezTo>
                    <a:cubicBezTo>
                      <a:pt x="457" y="8"/>
                      <a:pt x="348"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8245738" y="2233591"/>
                <a:ext cx="37629" cy="12215"/>
              </a:xfrm>
              <a:custGeom>
                <a:rect b="b" l="l" r="r" t="t"/>
                <a:pathLst>
                  <a:path extrusionOk="0" h="186" w="573">
                    <a:moveTo>
                      <a:pt x="60" y="0"/>
                    </a:moveTo>
                    <a:cubicBezTo>
                      <a:pt x="16" y="0"/>
                      <a:pt x="0" y="63"/>
                      <a:pt x="47" y="78"/>
                    </a:cubicBezTo>
                    <a:cubicBezTo>
                      <a:pt x="193" y="117"/>
                      <a:pt x="342" y="159"/>
                      <a:pt x="491" y="185"/>
                    </a:cubicBezTo>
                    <a:cubicBezTo>
                      <a:pt x="493" y="186"/>
                      <a:pt x="495" y="186"/>
                      <a:pt x="497" y="186"/>
                    </a:cubicBezTo>
                    <a:cubicBezTo>
                      <a:pt x="551" y="186"/>
                      <a:pt x="573" y="107"/>
                      <a:pt x="517" y="91"/>
                    </a:cubicBezTo>
                    <a:cubicBezTo>
                      <a:pt x="371" y="53"/>
                      <a:pt x="215" y="30"/>
                      <a:pt x="66" y="1"/>
                    </a:cubicBezTo>
                    <a:cubicBezTo>
                      <a:pt x="64"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8302409" y="2246593"/>
                <a:ext cx="29814" cy="13331"/>
              </a:xfrm>
              <a:custGeom>
                <a:rect b="b" l="l" r="r" t="t"/>
                <a:pathLst>
                  <a:path extrusionOk="0" h="203" w="454">
                    <a:moveTo>
                      <a:pt x="56" y="0"/>
                    </a:moveTo>
                    <a:cubicBezTo>
                      <a:pt x="0" y="0"/>
                      <a:pt x="2" y="88"/>
                      <a:pt x="62" y="98"/>
                    </a:cubicBezTo>
                    <a:cubicBezTo>
                      <a:pt x="165" y="104"/>
                      <a:pt x="256" y="140"/>
                      <a:pt x="344" y="195"/>
                    </a:cubicBezTo>
                    <a:cubicBezTo>
                      <a:pt x="354" y="200"/>
                      <a:pt x="363" y="203"/>
                      <a:pt x="373" y="203"/>
                    </a:cubicBezTo>
                    <a:cubicBezTo>
                      <a:pt x="423" y="203"/>
                      <a:pt x="454" y="131"/>
                      <a:pt x="402" y="101"/>
                    </a:cubicBezTo>
                    <a:cubicBezTo>
                      <a:pt x="301" y="36"/>
                      <a:pt x="182" y="7"/>
                      <a:pt x="62" y="0"/>
                    </a:cubicBezTo>
                    <a:cubicBezTo>
                      <a:pt x="60" y="0"/>
                      <a:pt x="5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8339774" y="2264455"/>
                <a:ext cx="32966" cy="21540"/>
              </a:xfrm>
              <a:custGeom>
                <a:rect b="b" l="l" r="r" t="t"/>
                <a:pathLst>
                  <a:path extrusionOk="0" h="328" w="502">
                    <a:moveTo>
                      <a:pt x="55" y="0"/>
                    </a:moveTo>
                    <a:cubicBezTo>
                      <a:pt x="11" y="0"/>
                      <a:pt x="1" y="74"/>
                      <a:pt x="47" y="91"/>
                    </a:cubicBezTo>
                    <a:cubicBezTo>
                      <a:pt x="179" y="143"/>
                      <a:pt x="273" y="221"/>
                      <a:pt x="380" y="311"/>
                    </a:cubicBezTo>
                    <a:cubicBezTo>
                      <a:pt x="392" y="323"/>
                      <a:pt x="405" y="327"/>
                      <a:pt x="418" y="327"/>
                    </a:cubicBezTo>
                    <a:cubicBezTo>
                      <a:pt x="462" y="327"/>
                      <a:pt x="501" y="273"/>
                      <a:pt x="461" y="230"/>
                    </a:cubicBezTo>
                    <a:cubicBezTo>
                      <a:pt x="358" y="124"/>
                      <a:pt x="209" y="49"/>
                      <a:pt x="73" y="4"/>
                    </a:cubicBezTo>
                    <a:cubicBezTo>
                      <a:pt x="66" y="1"/>
                      <a:pt x="60"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16"/>
            <p:cNvSpPr/>
            <p:nvPr/>
          </p:nvSpPr>
          <p:spPr>
            <a:xfrm rot="1928001">
              <a:off x="-208619" y="143756"/>
              <a:ext cx="766803" cy="785631"/>
            </a:xfrm>
            <a:custGeom>
              <a:rect b="b" l="l" r="r" t="t"/>
              <a:pathLst>
                <a:path extrusionOk="0" h="6556" w="6399">
                  <a:moveTo>
                    <a:pt x="4209" y="1"/>
                  </a:moveTo>
                  <a:cubicBezTo>
                    <a:pt x="4183" y="1"/>
                    <a:pt x="4161" y="15"/>
                    <a:pt x="4157" y="50"/>
                  </a:cubicBezTo>
                  <a:cubicBezTo>
                    <a:pt x="4034" y="948"/>
                    <a:pt x="3930" y="1851"/>
                    <a:pt x="3787" y="2749"/>
                  </a:cubicBezTo>
                  <a:cubicBezTo>
                    <a:pt x="3726" y="3134"/>
                    <a:pt x="3655" y="3523"/>
                    <a:pt x="3528" y="3892"/>
                  </a:cubicBezTo>
                  <a:cubicBezTo>
                    <a:pt x="3428" y="4194"/>
                    <a:pt x="3140" y="4929"/>
                    <a:pt x="2735" y="5071"/>
                  </a:cubicBezTo>
                  <a:cubicBezTo>
                    <a:pt x="2783" y="3656"/>
                    <a:pt x="2913" y="2243"/>
                    <a:pt x="2816" y="831"/>
                  </a:cubicBezTo>
                  <a:lnTo>
                    <a:pt x="2816" y="831"/>
                  </a:lnTo>
                  <a:cubicBezTo>
                    <a:pt x="2845" y="883"/>
                    <a:pt x="2867" y="935"/>
                    <a:pt x="2890" y="993"/>
                  </a:cubicBezTo>
                  <a:cubicBezTo>
                    <a:pt x="2900" y="1024"/>
                    <a:pt x="2927" y="1037"/>
                    <a:pt x="2953" y="1037"/>
                  </a:cubicBezTo>
                  <a:cubicBezTo>
                    <a:pt x="2993" y="1037"/>
                    <a:pt x="3033" y="1006"/>
                    <a:pt x="3013" y="957"/>
                  </a:cubicBezTo>
                  <a:cubicBezTo>
                    <a:pt x="2961" y="815"/>
                    <a:pt x="2893" y="698"/>
                    <a:pt x="2799" y="575"/>
                  </a:cubicBezTo>
                  <a:cubicBezTo>
                    <a:pt x="2797" y="540"/>
                    <a:pt x="2761" y="510"/>
                    <a:pt x="2726" y="510"/>
                  </a:cubicBezTo>
                  <a:cubicBezTo>
                    <a:pt x="2707" y="510"/>
                    <a:pt x="2688" y="519"/>
                    <a:pt x="2676" y="543"/>
                  </a:cubicBezTo>
                  <a:cubicBezTo>
                    <a:pt x="2589" y="724"/>
                    <a:pt x="2498" y="909"/>
                    <a:pt x="2414" y="1090"/>
                  </a:cubicBezTo>
                  <a:cubicBezTo>
                    <a:pt x="2390" y="1143"/>
                    <a:pt x="2433" y="1190"/>
                    <a:pt x="2475" y="1190"/>
                  </a:cubicBezTo>
                  <a:cubicBezTo>
                    <a:pt x="2495" y="1190"/>
                    <a:pt x="2515" y="1180"/>
                    <a:pt x="2527" y="1155"/>
                  </a:cubicBezTo>
                  <a:cubicBezTo>
                    <a:pt x="2579" y="1058"/>
                    <a:pt x="2637" y="960"/>
                    <a:pt x="2689" y="863"/>
                  </a:cubicBezTo>
                  <a:lnTo>
                    <a:pt x="2689" y="863"/>
                  </a:lnTo>
                  <a:cubicBezTo>
                    <a:pt x="2773" y="2269"/>
                    <a:pt x="2586" y="3682"/>
                    <a:pt x="2579" y="5091"/>
                  </a:cubicBezTo>
                  <a:cubicBezTo>
                    <a:pt x="2524" y="5088"/>
                    <a:pt x="2472" y="5075"/>
                    <a:pt x="2411" y="5046"/>
                  </a:cubicBezTo>
                  <a:cubicBezTo>
                    <a:pt x="2229" y="4958"/>
                    <a:pt x="2090" y="4650"/>
                    <a:pt x="1993" y="4479"/>
                  </a:cubicBezTo>
                  <a:cubicBezTo>
                    <a:pt x="1889" y="4297"/>
                    <a:pt x="1795" y="4109"/>
                    <a:pt x="1704" y="3921"/>
                  </a:cubicBezTo>
                  <a:cubicBezTo>
                    <a:pt x="1523" y="3526"/>
                    <a:pt x="1374" y="3118"/>
                    <a:pt x="1261" y="2700"/>
                  </a:cubicBezTo>
                  <a:cubicBezTo>
                    <a:pt x="1031" y="1855"/>
                    <a:pt x="950" y="980"/>
                    <a:pt x="995" y="105"/>
                  </a:cubicBezTo>
                  <a:cubicBezTo>
                    <a:pt x="997" y="86"/>
                    <a:pt x="981" y="76"/>
                    <a:pt x="965" y="76"/>
                  </a:cubicBezTo>
                  <a:cubicBezTo>
                    <a:pt x="949" y="76"/>
                    <a:pt x="932" y="86"/>
                    <a:pt x="930" y="105"/>
                  </a:cubicBezTo>
                  <a:cubicBezTo>
                    <a:pt x="833" y="1103"/>
                    <a:pt x="946" y="2107"/>
                    <a:pt x="1244" y="3063"/>
                  </a:cubicBezTo>
                  <a:cubicBezTo>
                    <a:pt x="1390" y="3523"/>
                    <a:pt x="1578" y="3970"/>
                    <a:pt x="1808" y="4394"/>
                  </a:cubicBezTo>
                  <a:cubicBezTo>
                    <a:pt x="1921" y="4605"/>
                    <a:pt x="2067" y="4942"/>
                    <a:pt x="2291" y="5114"/>
                  </a:cubicBezTo>
                  <a:cubicBezTo>
                    <a:pt x="1546" y="5084"/>
                    <a:pt x="794" y="5052"/>
                    <a:pt x="49" y="5016"/>
                  </a:cubicBezTo>
                  <a:cubicBezTo>
                    <a:pt x="48" y="5016"/>
                    <a:pt x="47" y="5016"/>
                    <a:pt x="46" y="5016"/>
                  </a:cubicBezTo>
                  <a:cubicBezTo>
                    <a:pt x="0" y="5016"/>
                    <a:pt x="1" y="5091"/>
                    <a:pt x="49" y="5094"/>
                  </a:cubicBezTo>
                  <a:cubicBezTo>
                    <a:pt x="891" y="5175"/>
                    <a:pt x="1740" y="5227"/>
                    <a:pt x="2586" y="5269"/>
                  </a:cubicBezTo>
                  <a:cubicBezTo>
                    <a:pt x="2589" y="5690"/>
                    <a:pt x="2608" y="6108"/>
                    <a:pt x="2663" y="6523"/>
                  </a:cubicBezTo>
                  <a:cubicBezTo>
                    <a:pt x="2665" y="6544"/>
                    <a:pt x="2683" y="6556"/>
                    <a:pt x="2699" y="6556"/>
                  </a:cubicBezTo>
                  <a:cubicBezTo>
                    <a:pt x="2715" y="6556"/>
                    <a:pt x="2730" y="6545"/>
                    <a:pt x="2728" y="6523"/>
                  </a:cubicBezTo>
                  <a:cubicBezTo>
                    <a:pt x="2715" y="6108"/>
                    <a:pt x="2718" y="5690"/>
                    <a:pt x="2731" y="5272"/>
                  </a:cubicBezTo>
                  <a:cubicBezTo>
                    <a:pt x="3836" y="5321"/>
                    <a:pt x="4941" y="5337"/>
                    <a:pt x="6049" y="5347"/>
                  </a:cubicBezTo>
                  <a:cubicBezTo>
                    <a:pt x="6026" y="5363"/>
                    <a:pt x="6007" y="5373"/>
                    <a:pt x="5987" y="5389"/>
                  </a:cubicBezTo>
                  <a:cubicBezTo>
                    <a:pt x="5880" y="5450"/>
                    <a:pt x="5777" y="5515"/>
                    <a:pt x="5666" y="5577"/>
                  </a:cubicBezTo>
                  <a:cubicBezTo>
                    <a:pt x="5605" y="5616"/>
                    <a:pt x="5644" y="5698"/>
                    <a:pt x="5704" y="5698"/>
                  </a:cubicBezTo>
                  <a:cubicBezTo>
                    <a:pt x="5713" y="5698"/>
                    <a:pt x="5724" y="5695"/>
                    <a:pt x="5734" y="5690"/>
                  </a:cubicBezTo>
                  <a:cubicBezTo>
                    <a:pt x="5854" y="5632"/>
                    <a:pt x="5961" y="5567"/>
                    <a:pt x="6068" y="5496"/>
                  </a:cubicBezTo>
                  <a:lnTo>
                    <a:pt x="6334" y="5337"/>
                  </a:lnTo>
                  <a:cubicBezTo>
                    <a:pt x="6373" y="5318"/>
                    <a:pt x="6376" y="5272"/>
                    <a:pt x="6356" y="5243"/>
                  </a:cubicBezTo>
                  <a:lnTo>
                    <a:pt x="6373" y="5227"/>
                  </a:lnTo>
                  <a:cubicBezTo>
                    <a:pt x="6399" y="5191"/>
                    <a:pt x="6399" y="5139"/>
                    <a:pt x="6360" y="5120"/>
                  </a:cubicBezTo>
                  <a:cubicBezTo>
                    <a:pt x="6204" y="5042"/>
                    <a:pt x="6052" y="4987"/>
                    <a:pt x="5880" y="4958"/>
                  </a:cubicBezTo>
                  <a:cubicBezTo>
                    <a:pt x="5875" y="4957"/>
                    <a:pt x="5871" y="4957"/>
                    <a:pt x="5866" y="4957"/>
                  </a:cubicBezTo>
                  <a:cubicBezTo>
                    <a:pt x="5793" y="4957"/>
                    <a:pt x="5768" y="5072"/>
                    <a:pt x="5845" y="5088"/>
                  </a:cubicBezTo>
                  <a:cubicBezTo>
                    <a:pt x="5974" y="5110"/>
                    <a:pt x="6091" y="5149"/>
                    <a:pt x="6214" y="5201"/>
                  </a:cubicBezTo>
                  <a:lnTo>
                    <a:pt x="6201" y="5214"/>
                  </a:lnTo>
                  <a:cubicBezTo>
                    <a:pt x="5090" y="5208"/>
                    <a:pt x="3985" y="5175"/>
                    <a:pt x="2880" y="5136"/>
                  </a:cubicBezTo>
                  <a:cubicBezTo>
                    <a:pt x="3039" y="5039"/>
                    <a:pt x="3169" y="4877"/>
                    <a:pt x="3266" y="4735"/>
                  </a:cubicBezTo>
                  <a:cubicBezTo>
                    <a:pt x="3538" y="4333"/>
                    <a:pt x="3700" y="3863"/>
                    <a:pt x="3804" y="3393"/>
                  </a:cubicBezTo>
                  <a:cubicBezTo>
                    <a:pt x="4050" y="2311"/>
                    <a:pt x="4134" y="1184"/>
                    <a:pt x="4286" y="86"/>
                  </a:cubicBezTo>
                  <a:cubicBezTo>
                    <a:pt x="4292" y="35"/>
                    <a:pt x="4247" y="1"/>
                    <a:pt x="4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5">
    <p:spTree>
      <p:nvGrpSpPr>
        <p:cNvPr id="1872" name="Shape 1872"/>
        <p:cNvGrpSpPr/>
        <p:nvPr/>
      </p:nvGrpSpPr>
      <p:grpSpPr>
        <a:xfrm>
          <a:off x="0" y="0"/>
          <a:ext cx="0" cy="0"/>
          <a:chOff x="0" y="0"/>
          <a:chExt cx="0" cy="0"/>
        </a:xfrm>
      </p:grpSpPr>
      <p:pic>
        <p:nvPicPr>
          <p:cNvPr id="1873" name="Google Shape;1873;p1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874" name="Google Shape;18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875" name="Google Shape;1875;p17"/>
          <p:cNvGrpSpPr/>
          <p:nvPr/>
        </p:nvGrpSpPr>
        <p:grpSpPr>
          <a:xfrm>
            <a:off x="80221" y="-355544"/>
            <a:ext cx="9153201" cy="5730011"/>
            <a:chOff x="80221" y="-355544"/>
            <a:chExt cx="9153201" cy="5730011"/>
          </a:xfrm>
        </p:grpSpPr>
        <p:grpSp>
          <p:nvGrpSpPr>
            <p:cNvPr id="1876" name="Google Shape;1876;p17"/>
            <p:cNvGrpSpPr/>
            <p:nvPr/>
          </p:nvGrpSpPr>
          <p:grpSpPr>
            <a:xfrm rot="-1383256">
              <a:off x="7246242" y="-133684"/>
              <a:ext cx="1205862" cy="356849"/>
              <a:chOff x="5813594" y="2813041"/>
              <a:chExt cx="591605" cy="175073"/>
            </a:xfrm>
          </p:grpSpPr>
          <p:sp>
            <p:nvSpPr>
              <p:cNvPr id="1877" name="Google Shape;1877;p17"/>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7"/>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7"/>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7"/>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7"/>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7"/>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7"/>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7"/>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7"/>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7"/>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7"/>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7"/>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7"/>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7"/>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7"/>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17"/>
            <p:cNvGrpSpPr/>
            <p:nvPr/>
          </p:nvGrpSpPr>
          <p:grpSpPr>
            <a:xfrm rot="3191386">
              <a:off x="8559561" y="848286"/>
              <a:ext cx="677115" cy="330879"/>
              <a:chOff x="7053208" y="3451133"/>
              <a:chExt cx="306539" cy="149789"/>
            </a:xfrm>
          </p:grpSpPr>
          <p:sp>
            <p:nvSpPr>
              <p:cNvPr id="1893" name="Google Shape;1893;p17"/>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7"/>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7"/>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7"/>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7"/>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7"/>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7"/>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7"/>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7"/>
            <p:cNvGrpSpPr/>
            <p:nvPr/>
          </p:nvGrpSpPr>
          <p:grpSpPr>
            <a:xfrm rot="-4946701">
              <a:off x="-238012" y="4766590"/>
              <a:ext cx="979619" cy="216229"/>
              <a:chOff x="7968422" y="675563"/>
              <a:chExt cx="462304" cy="102049"/>
            </a:xfrm>
          </p:grpSpPr>
          <p:sp>
            <p:nvSpPr>
              <p:cNvPr id="1903" name="Google Shape;1903;p17"/>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7"/>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7"/>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7"/>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7"/>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7"/>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7"/>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7"/>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7"/>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7"/>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7"/>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17"/>
            <p:cNvGrpSpPr/>
            <p:nvPr/>
          </p:nvGrpSpPr>
          <p:grpSpPr>
            <a:xfrm rot="-2124154">
              <a:off x="1673910" y="4739939"/>
              <a:ext cx="461594" cy="269559"/>
              <a:chOff x="5999959" y="663349"/>
              <a:chExt cx="216246" cy="126280"/>
            </a:xfrm>
          </p:grpSpPr>
          <p:sp>
            <p:nvSpPr>
              <p:cNvPr id="1917" name="Google Shape;1917;p17"/>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7"/>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7"/>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7"/>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7"/>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4" name="Google Shape;1924;p17"/>
          <p:cNvGrpSpPr/>
          <p:nvPr/>
        </p:nvGrpSpPr>
        <p:grpSpPr>
          <a:xfrm>
            <a:off x="-585943" y="-535136"/>
            <a:ext cx="10141640" cy="5987933"/>
            <a:chOff x="-585943" y="-535136"/>
            <a:chExt cx="10141640" cy="5987933"/>
          </a:xfrm>
        </p:grpSpPr>
        <p:grpSp>
          <p:nvGrpSpPr>
            <p:cNvPr id="1925" name="Google Shape;1925;p17"/>
            <p:cNvGrpSpPr/>
            <p:nvPr/>
          </p:nvGrpSpPr>
          <p:grpSpPr>
            <a:xfrm rot="1663543">
              <a:off x="737281" y="-387735"/>
              <a:ext cx="826112" cy="779840"/>
              <a:chOff x="3712416" y="2719728"/>
              <a:chExt cx="383381" cy="361907"/>
            </a:xfrm>
          </p:grpSpPr>
          <p:sp>
            <p:nvSpPr>
              <p:cNvPr id="1926" name="Google Shape;1926;p17"/>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7"/>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7"/>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7"/>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7"/>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7"/>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7"/>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7"/>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7"/>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7"/>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7"/>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7"/>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7"/>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7"/>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7"/>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7"/>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7"/>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7"/>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7"/>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7"/>
            <p:cNvGrpSpPr/>
            <p:nvPr/>
          </p:nvGrpSpPr>
          <p:grpSpPr>
            <a:xfrm rot="2304760">
              <a:off x="519034" y="4505919"/>
              <a:ext cx="1081965" cy="684873"/>
              <a:chOff x="4808808" y="1957984"/>
              <a:chExt cx="404920" cy="256310"/>
            </a:xfrm>
          </p:grpSpPr>
          <p:sp>
            <p:nvSpPr>
              <p:cNvPr id="1950" name="Google Shape;1950;p17"/>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17"/>
            <p:cNvGrpSpPr/>
            <p:nvPr/>
          </p:nvGrpSpPr>
          <p:grpSpPr>
            <a:xfrm rot="1830349">
              <a:off x="8362154" y="-68825"/>
              <a:ext cx="1071906" cy="771565"/>
              <a:chOff x="5859955" y="1906764"/>
              <a:chExt cx="497056" cy="357770"/>
            </a:xfrm>
          </p:grpSpPr>
          <p:sp>
            <p:nvSpPr>
              <p:cNvPr id="1953" name="Google Shape;1953;p17"/>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7"/>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7"/>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7"/>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7"/>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7"/>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7"/>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7"/>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7"/>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7"/>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7"/>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7"/>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7"/>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17"/>
            <p:cNvGrpSpPr/>
            <p:nvPr/>
          </p:nvGrpSpPr>
          <p:grpSpPr>
            <a:xfrm rot="-10201885">
              <a:off x="-527256" y="3442705"/>
              <a:ext cx="1071880" cy="771551"/>
              <a:chOff x="5859955" y="1906764"/>
              <a:chExt cx="497056" cy="357770"/>
            </a:xfrm>
          </p:grpSpPr>
          <p:sp>
            <p:nvSpPr>
              <p:cNvPr id="1973" name="Google Shape;1973;p17"/>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7"/>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7"/>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7"/>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7"/>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7"/>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7"/>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7"/>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7"/>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7"/>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7"/>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7"/>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7"/>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7"/>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7"/>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7"/>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7"/>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992" name="Shape 1992"/>
        <p:cNvGrpSpPr/>
        <p:nvPr/>
      </p:nvGrpSpPr>
      <p:grpSpPr>
        <a:xfrm>
          <a:off x="0" y="0"/>
          <a:ext cx="0" cy="0"/>
          <a:chOff x="0" y="0"/>
          <a:chExt cx="0" cy="0"/>
        </a:xfrm>
      </p:grpSpPr>
      <p:pic>
        <p:nvPicPr>
          <p:cNvPr id="1993" name="Google Shape;1993;p18"/>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994" name="Google Shape;1994;p18"/>
          <p:cNvGrpSpPr/>
          <p:nvPr/>
        </p:nvGrpSpPr>
        <p:grpSpPr>
          <a:xfrm>
            <a:off x="-564818" y="-476172"/>
            <a:ext cx="10254429" cy="6096711"/>
            <a:chOff x="-564818" y="-476172"/>
            <a:chExt cx="10254429" cy="6096711"/>
          </a:xfrm>
        </p:grpSpPr>
        <p:grpSp>
          <p:nvGrpSpPr>
            <p:cNvPr id="1995" name="Google Shape;1995;p18"/>
            <p:cNvGrpSpPr/>
            <p:nvPr/>
          </p:nvGrpSpPr>
          <p:grpSpPr>
            <a:xfrm rot="720474">
              <a:off x="8344647" y="1237206"/>
              <a:ext cx="1160214" cy="655733"/>
              <a:chOff x="4710963" y="556836"/>
              <a:chExt cx="599550" cy="338855"/>
            </a:xfrm>
          </p:grpSpPr>
          <p:sp>
            <p:nvSpPr>
              <p:cNvPr id="1996" name="Google Shape;1996;p18"/>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8"/>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8"/>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8"/>
            <p:cNvGrpSpPr/>
            <p:nvPr/>
          </p:nvGrpSpPr>
          <p:grpSpPr>
            <a:xfrm rot="3407784">
              <a:off x="6676188" y="4701009"/>
              <a:ext cx="705076" cy="807114"/>
              <a:chOff x="4838621" y="3330436"/>
              <a:chExt cx="342600" cy="392181"/>
            </a:xfrm>
          </p:grpSpPr>
          <p:sp>
            <p:nvSpPr>
              <p:cNvPr id="2001" name="Google Shape;2001;p18"/>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8"/>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8"/>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8"/>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18"/>
            <p:cNvGrpSpPr/>
            <p:nvPr/>
          </p:nvGrpSpPr>
          <p:grpSpPr>
            <a:xfrm>
              <a:off x="6016833" y="-476172"/>
              <a:ext cx="1005993" cy="949609"/>
              <a:chOff x="3712416" y="2719728"/>
              <a:chExt cx="383381" cy="361907"/>
            </a:xfrm>
          </p:grpSpPr>
          <p:sp>
            <p:nvSpPr>
              <p:cNvPr id="2027" name="Google Shape;2027;p18"/>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8"/>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8"/>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8"/>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8"/>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8"/>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8"/>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8"/>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8"/>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18"/>
            <p:cNvGrpSpPr/>
            <p:nvPr/>
          </p:nvGrpSpPr>
          <p:grpSpPr>
            <a:xfrm rot="-1615669">
              <a:off x="8279915" y="3128080"/>
              <a:ext cx="1236398" cy="1061349"/>
              <a:chOff x="3639393" y="3293465"/>
              <a:chExt cx="543616" cy="466651"/>
            </a:xfrm>
          </p:grpSpPr>
          <p:sp>
            <p:nvSpPr>
              <p:cNvPr id="2051" name="Google Shape;2051;p18"/>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8"/>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8"/>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8"/>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8"/>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8"/>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8"/>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8"/>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8"/>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8"/>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8"/>
            <p:cNvGrpSpPr/>
            <p:nvPr/>
          </p:nvGrpSpPr>
          <p:grpSpPr>
            <a:xfrm rot="2304760">
              <a:off x="380759" y="4624406"/>
              <a:ext cx="1081965" cy="684873"/>
              <a:chOff x="4808808" y="1957984"/>
              <a:chExt cx="404920" cy="256310"/>
            </a:xfrm>
          </p:grpSpPr>
          <p:sp>
            <p:nvSpPr>
              <p:cNvPr id="2062" name="Google Shape;2062;p18"/>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8"/>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8"/>
            <p:cNvGrpSpPr/>
            <p:nvPr/>
          </p:nvGrpSpPr>
          <p:grpSpPr>
            <a:xfrm rot="1830349">
              <a:off x="8362154" y="-68825"/>
              <a:ext cx="1071906" cy="771565"/>
              <a:chOff x="5859955" y="1906764"/>
              <a:chExt cx="497056" cy="357770"/>
            </a:xfrm>
          </p:grpSpPr>
          <p:sp>
            <p:nvSpPr>
              <p:cNvPr id="2065" name="Google Shape;2065;p18"/>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8"/>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8"/>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8"/>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8"/>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8"/>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8"/>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8"/>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8"/>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8"/>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8"/>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8"/>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8"/>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8"/>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8"/>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8"/>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18"/>
            <p:cNvGrpSpPr/>
            <p:nvPr/>
          </p:nvGrpSpPr>
          <p:grpSpPr>
            <a:xfrm rot="1502807">
              <a:off x="8202406" y="4575485"/>
              <a:ext cx="1251098" cy="782722"/>
              <a:chOff x="6880435" y="4156402"/>
              <a:chExt cx="650771" cy="407141"/>
            </a:xfrm>
          </p:grpSpPr>
          <p:sp>
            <p:nvSpPr>
              <p:cNvPr id="2085" name="Google Shape;2085;p18"/>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8"/>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8"/>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8"/>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8"/>
            <p:cNvGrpSpPr/>
            <p:nvPr/>
          </p:nvGrpSpPr>
          <p:grpSpPr>
            <a:xfrm rot="-10201885">
              <a:off x="-506131" y="3403855"/>
              <a:ext cx="1071880" cy="771551"/>
              <a:chOff x="5859955" y="1906764"/>
              <a:chExt cx="497056" cy="357770"/>
            </a:xfrm>
          </p:grpSpPr>
          <p:sp>
            <p:nvSpPr>
              <p:cNvPr id="2090" name="Google Shape;2090;p18"/>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8"/>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8"/>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8"/>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8"/>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8"/>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8"/>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8"/>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8"/>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8"/>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8"/>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8"/>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8"/>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8"/>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8"/>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8"/>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8"/>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9" name="Google Shape;2109;p18"/>
          <p:cNvGrpSpPr/>
          <p:nvPr/>
        </p:nvGrpSpPr>
        <p:grpSpPr>
          <a:xfrm>
            <a:off x="-4" y="-315006"/>
            <a:ext cx="9550379" cy="5663144"/>
            <a:chOff x="-4" y="-315006"/>
            <a:chExt cx="9550379" cy="5663144"/>
          </a:xfrm>
        </p:grpSpPr>
        <p:grpSp>
          <p:nvGrpSpPr>
            <p:cNvPr id="2110" name="Google Shape;2110;p18"/>
            <p:cNvGrpSpPr/>
            <p:nvPr/>
          </p:nvGrpSpPr>
          <p:grpSpPr>
            <a:xfrm rot="1737330">
              <a:off x="8451128" y="2073572"/>
              <a:ext cx="1115783" cy="219789"/>
              <a:chOff x="4737493" y="4305992"/>
              <a:chExt cx="547410" cy="107830"/>
            </a:xfrm>
          </p:grpSpPr>
          <p:sp>
            <p:nvSpPr>
              <p:cNvPr id="2111" name="Google Shape;2111;p18"/>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8"/>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8"/>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8"/>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8"/>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8"/>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8"/>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8"/>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8"/>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8"/>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8"/>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8"/>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8"/>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18"/>
            <p:cNvGrpSpPr/>
            <p:nvPr/>
          </p:nvGrpSpPr>
          <p:grpSpPr>
            <a:xfrm rot="-1492893">
              <a:off x="8502898" y="2646172"/>
              <a:ext cx="624817" cy="305315"/>
              <a:chOff x="7053208" y="3451133"/>
              <a:chExt cx="306539" cy="149789"/>
            </a:xfrm>
          </p:grpSpPr>
          <p:sp>
            <p:nvSpPr>
              <p:cNvPr id="2125" name="Google Shape;2125;p18"/>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8"/>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8"/>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8"/>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8"/>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8"/>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8"/>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8"/>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8"/>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8"/>
            <p:cNvGrpSpPr/>
            <p:nvPr/>
          </p:nvGrpSpPr>
          <p:grpSpPr>
            <a:xfrm rot="-1892970">
              <a:off x="7654304" y="4754269"/>
              <a:ext cx="522017" cy="188198"/>
              <a:chOff x="3781827" y="2039675"/>
              <a:chExt cx="256107" cy="92332"/>
            </a:xfrm>
          </p:grpSpPr>
          <p:sp>
            <p:nvSpPr>
              <p:cNvPr id="2135" name="Google Shape;2135;p18"/>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8"/>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8"/>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8"/>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8"/>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18"/>
            <p:cNvGrpSpPr/>
            <p:nvPr/>
          </p:nvGrpSpPr>
          <p:grpSpPr>
            <a:xfrm rot="2455194">
              <a:off x="5357293" y="-156042"/>
              <a:ext cx="516804" cy="309334"/>
              <a:chOff x="4884983" y="2824599"/>
              <a:chExt cx="253545" cy="151760"/>
            </a:xfrm>
          </p:grpSpPr>
          <p:sp>
            <p:nvSpPr>
              <p:cNvPr id="2141" name="Google Shape;2141;p18"/>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8"/>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8"/>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8"/>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8"/>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8"/>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8"/>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8"/>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8"/>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18"/>
            <p:cNvGrpSpPr/>
            <p:nvPr/>
          </p:nvGrpSpPr>
          <p:grpSpPr>
            <a:xfrm rot="2529989">
              <a:off x="8804591" y="4314659"/>
              <a:ext cx="516004" cy="309202"/>
              <a:chOff x="5983345" y="4283994"/>
              <a:chExt cx="253151" cy="151694"/>
            </a:xfrm>
          </p:grpSpPr>
          <p:sp>
            <p:nvSpPr>
              <p:cNvPr id="2151" name="Google Shape;2151;p18"/>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8"/>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8"/>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8"/>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8"/>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8"/>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8"/>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8"/>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8"/>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18"/>
            <p:cNvGrpSpPr/>
            <p:nvPr/>
          </p:nvGrpSpPr>
          <p:grpSpPr>
            <a:xfrm rot="-1383256">
              <a:off x="7149117" y="-93147"/>
              <a:ext cx="1205862" cy="356849"/>
              <a:chOff x="5813594" y="2813041"/>
              <a:chExt cx="591605" cy="175073"/>
            </a:xfrm>
          </p:grpSpPr>
          <p:sp>
            <p:nvSpPr>
              <p:cNvPr id="2161" name="Google Shape;2161;p18"/>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8"/>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8"/>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8"/>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8"/>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8"/>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8"/>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8"/>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8"/>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8"/>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8"/>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8"/>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8"/>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8"/>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8"/>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18"/>
            <p:cNvGrpSpPr/>
            <p:nvPr/>
          </p:nvGrpSpPr>
          <p:grpSpPr>
            <a:xfrm rot="-1872959">
              <a:off x="8299211" y="767806"/>
              <a:ext cx="677116" cy="330879"/>
              <a:chOff x="7053208" y="3451133"/>
              <a:chExt cx="306539" cy="149789"/>
            </a:xfrm>
          </p:grpSpPr>
          <p:sp>
            <p:nvSpPr>
              <p:cNvPr id="2177" name="Google Shape;2177;p18"/>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8"/>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8"/>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8"/>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8"/>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8"/>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8"/>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8"/>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8"/>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18"/>
            <p:cNvGrpSpPr/>
            <p:nvPr/>
          </p:nvGrpSpPr>
          <p:grpSpPr>
            <a:xfrm rot="-4946701">
              <a:off x="-318237" y="4740240"/>
              <a:ext cx="979619" cy="216229"/>
              <a:chOff x="7968422" y="675563"/>
              <a:chExt cx="462304" cy="102049"/>
            </a:xfrm>
          </p:grpSpPr>
          <p:sp>
            <p:nvSpPr>
              <p:cNvPr id="2187" name="Google Shape;2187;p18"/>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8"/>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8"/>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8"/>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8"/>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8"/>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8"/>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8"/>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8"/>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8"/>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8"/>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18"/>
            <p:cNvGrpSpPr/>
            <p:nvPr/>
          </p:nvGrpSpPr>
          <p:grpSpPr>
            <a:xfrm rot="-2124154">
              <a:off x="1593810" y="4969789"/>
              <a:ext cx="461594" cy="269559"/>
              <a:chOff x="5999959" y="663349"/>
              <a:chExt cx="216246" cy="126280"/>
            </a:xfrm>
          </p:grpSpPr>
          <p:sp>
            <p:nvSpPr>
              <p:cNvPr id="2201" name="Google Shape;2201;p18"/>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8"/>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18"/>
            <p:cNvGrpSpPr/>
            <p:nvPr/>
          </p:nvGrpSpPr>
          <p:grpSpPr>
            <a:xfrm rot="621006">
              <a:off x="530508" y="4494785"/>
              <a:ext cx="516793" cy="309327"/>
              <a:chOff x="4884983" y="2824599"/>
              <a:chExt cx="253545" cy="151760"/>
            </a:xfrm>
          </p:grpSpPr>
          <p:sp>
            <p:nvSpPr>
              <p:cNvPr id="2209" name="Google Shape;2209;p18"/>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8"/>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8"/>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8"/>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8"/>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8"/>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18" name="Google Shape;2218;p18"/>
          <p:cNvSpPr txBox="1"/>
          <p:nvPr>
            <p:ph type="title"/>
          </p:nvPr>
        </p:nvSpPr>
        <p:spPr>
          <a:xfrm>
            <a:off x="720000" y="1235675"/>
            <a:ext cx="3852000" cy="1747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9" name="Google Shape;2219;p18"/>
          <p:cNvSpPr txBox="1"/>
          <p:nvPr>
            <p:ph idx="1" type="subTitle"/>
          </p:nvPr>
        </p:nvSpPr>
        <p:spPr>
          <a:xfrm>
            <a:off x="720000" y="2982925"/>
            <a:ext cx="3852000" cy="9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0" name="Google Shape;2220;p18"/>
          <p:cNvSpPr/>
          <p:nvPr>
            <p:ph idx="2" type="pic"/>
          </p:nvPr>
        </p:nvSpPr>
        <p:spPr>
          <a:xfrm>
            <a:off x="4955188" y="741200"/>
            <a:ext cx="3151500" cy="3661200"/>
          </a:xfrm>
          <a:prstGeom prst="rect">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221" name="Shape 2221"/>
        <p:cNvGrpSpPr/>
        <p:nvPr/>
      </p:nvGrpSpPr>
      <p:grpSpPr>
        <a:xfrm>
          <a:off x="0" y="0"/>
          <a:ext cx="0" cy="0"/>
          <a:chOff x="0" y="0"/>
          <a:chExt cx="0" cy="0"/>
        </a:xfrm>
      </p:grpSpPr>
      <p:sp>
        <p:nvSpPr>
          <p:cNvPr id="2222" name="Google Shape;2222;p19"/>
          <p:cNvSpPr txBox="1"/>
          <p:nvPr>
            <p:ph type="title"/>
          </p:nvPr>
        </p:nvSpPr>
        <p:spPr>
          <a:xfrm>
            <a:off x="974075" y="1336575"/>
            <a:ext cx="2828400" cy="119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3" name="Google Shape;2223;p19"/>
          <p:cNvSpPr txBox="1"/>
          <p:nvPr>
            <p:ph idx="1" type="subTitle"/>
          </p:nvPr>
        </p:nvSpPr>
        <p:spPr>
          <a:xfrm>
            <a:off x="974075" y="2530200"/>
            <a:ext cx="2828400" cy="114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224" name="Google Shape;2224;p19"/>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225" name="Google Shape;2225;p19"/>
          <p:cNvGrpSpPr/>
          <p:nvPr/>
        </p:nvGrpSpPr>
        <p:grpSpPr>
          <a:xfrm>
            <a:off x="5379698" y="-146940"/>
            <a:ext cx="4804081" cy="2711158"/>
            <a:chOff x="5379698" y="-146940"/>
            <a:chExt cx="4804081" cy="2711158"/>
          </a:xfrm>
        </p:grpSpPr>
        <p:grpSp>
          <p:nvGrpSpPr>
            <p:cNvPr id="2226" name="Google Shape;2226;p19"/>
            <p:cNvGrpSpPr/>
            <p:nvPr/>
          </p:nvGrpSpPr>
          <p:grpSpPr>
            <a:xfrm rot="2567276">
              <a:off x="5372585" y="66727"/>
              <a:ext cx="733465" cy="266411"/>
              <a:chOff x="3720033" y="657636"/>
              <a:chExt cx="380942" cy="138367"/>
            </a:xfrm>
          </p:grpSpPr>
          <p:sp>
            <p:nvSpPr>
              <p:cNvPr id="2227" name="Google Shape;2227;p19"/>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9"/>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9"/>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9"/>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19"/>
            <p:cNvGrpSpPr/>
            <p:nvPr/>
          </p:nvGrpSpPr>
          <p:grpSpPr>
            <a:xfrm rot="-2367188">
              <a:off x="8331666" y="675916"/>
              <a:ext cx="493112" cy="177777"/>
              <a:chOff x="3781827" y="2039675"/>
              <a:chExt cx="256107" cy="92332"/>
            </a:xfrm>
          </p:grpSpPr>
          <p:sp>
            <p:nvSpPr>
              <p:cNvPr id="2234" name="Google Shape;2234;p19"/>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9"/>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9"/>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9"/>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9"/>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9"/>
            <p:cNvGrpSpPr/>
            <p:nvPr/>
          </p:nvGrpSpPr>
          <p:grpSpPr>
            <a:xfrm rot="1269779">
              <a:off x="8688552" y="139101"/>
              <a:ext cx="711265" cy="411419"/>
              <a:chOff x="7058527" y="2000471"/>
              <a:chExt cx="295968" cy="171198"/>
            </a:xfrm>
          </p:grpSpPr>
          <p:sp>
            <p:nvSpPr>
              <p:cNvPr id="2240" name="Google Shape;2240;p19"/>
              <p:cNvSpPr/>
              <p:nvPr/>
            </p:nvSpPr>
            <p:spPr>
              <a:xfrm>
                <a:off x="7058527" y="2045453"/>
                <a:ext cx="52733" cy="57461"/>
              </a:xfrm>
              <a:custGeom>
                <a:rect b="b" l="l" r="r" t="t"/>
                <a:pathLst>
                  <a:path extrusionOk="0" h="875" w="803">
                    <a:moveTo>
                      <a:pt x="123" y="1"/>
                    </a:moveTo>
                    <a:cubicBezTo>
                      <a:pt x="83" y="1"/>
                      <a:pt x="46" y="8"/>
                      <a:pt x="17" y="31"/>
                    </a:cubicBezTo>
                    <a:cubicBezTo>
                      <a:pt x="4" y="44"/>
                      <a:pt x="0" y="70"/>
                      <a:pt x="7" y="86"/>
                    </a:cubicBezTo>
                    <a:cubicBezTo>
                      <a:pt x="23" y="109"/>
                      <a:pt x="30" y="112"/>
                      <a:pt x="65" y="119"/>
                    </a:cubicBezTo>
                    <a:cubicBezTo>
                      <a:pt x="75" y="119"/>
                      <a:pt x="88" y="109"/>
                      <a:pt x="91" y="102"/>
                    </a:cubicBezTo>
                    <a:lnTo>
                      <a:pt x="101" y="93"/>
                    </a:lnTo>
                    <a:lnTo>
                      <a:pt x="101" y="89"/>
                    </a:lnTo>
                    <a:cubicBezTo>
                      <a:pt x="153" y="106"/>
                      <a:pt x="227" y="119"/>
                      <a:pt x="237" y="119"/>
                    </a:cubicBezTo>
                    <a:cubicBezTo>
                      <a:pt x="298" y="125"/>
                      <a:pt x="360" y="135"/>
                      <a:pt x="421" y="144"/>
                    </a:cubicBezTo>
                    <a:lnTo>
                      <a:pt x="425" y="144"/>
                    </a:lnTo>
                    <a:cubicBezTo>
                      <a:pt x="389" y="378"/>
                      <a:pt x="344" y="605"/>
                      <a:pt x="308" y="835"/>
                    </a:cubicBezTo>
                    <a:cubicBezTo>
                      <a:pt x="302" y="858"/>
                      <a:pt x="321" y="874"/>
                      <a:pt x="339" y="874"/>
                    </a:cubicBezTo>
                    <a:cubicBezTo>
                      <a:pt x="351" y="874"/>
                      <a:pt x="363" y="867"/>
                      <a:pt x="366" y="851"/>
                    </a:cubicBezTo>
                    <a:cubicBezTo>
                      <a:pt x="444" y="630"/>
                      <a:pt x="496" y="387"/>
                      <a:pt x="528" y="164"/>
                    </a:cubicBezTo>
                    <a:cubicBezTo>
                      <a:pt x="593" y="170"/>
                      <a:pt x="658" y="183"/>
                      <a:pt x="723" y="187"/>
                    </a:cubicBezTo>
                    <a:cubicBezTo>
                      <a:pt x="724" y="187"/>
                      <a:pt x="725" y="187"/>
                      <a:pt x="726" y="187"/>
                    </a:cubicBezTo>
                    <a:cubicBezTo>
                      <a:pt x="788" y="187"/>
                      <a:pt x="803" y="86"/>
                      <a:pt x="745" y="73"/>
                    </a:cubicBezTo>
                    <a:cubicBezTo>
                      <a:pt x="600" y="51"/>
                      <a:pt x="454" y="41"/>
                      <a:pt x="308" y="25"/>
                    </a:cubicBezTo>
                    <a:cubicBezTo>
                      <a:pt x="253" y="19"/>
                      <a:pt x="18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
              <p:cNvSpPr/>
              <p:nvPr/>
            </p:nvSpPr>
            <p:spPr>
              <a:xfrm>
                <a:off x="7101671" y="2074019"/>
                <a:ext cx="26399" cy="6304"/>
              </a:xfrm>
              <a:custGeom>
                <a:rect b="b" l="l" r="r" t="t"/>
                <a:pathLst>
                  <a:path extrusionOk="0" h="96" w="402">
                    <a:moveTo>
                      <a:pt x="344" y="1"/>
                    </a:moveTo>
                    <a:cubicBezTo>
                      <a:pt x="343" y="1"/>
                      <a:pt x="342" y="1"/>
                      <a:pt x="341" y="1"/>
                    </a:cubicBezTo>
                    <a:cubicBezTo>
                      <a:pt x="244" y="11"/>
                      <a:pt x="147" y="11"/>
                      <a:pt x="50" y="11"/>
                    </a:cubicBezTo>
                    <a:cubicBezTo>
                      <a:pt x="1" y="11"/>
                      <a:pt x="1" y="89"/>
                      <a:pt x="50" y="89"/>
                    </a:cubicBezTo>
                    <a:cubicBezTo>
                      <a:pt x="147" y="89"/>
                      <a:pt x="244" y="92"/>
                      <a:pt x="341" y="95"/>
                    </a:cubicBezTo>
                    <a:cubicBezTo>
                      <a:pt x="343" y="95"/>
                      <a:pt x="345" y="95"/>
                      <a:pt x="347" y="95"/>
                    </a:cubicBezTo>
                    <a:cubicBezTo>
                      <a:pt x="402" y="95"/>
                      <a:pt x="401"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9"/>
              <p:cNvSpPr/>
              <p:nvPr/>
            </p:nvSpPr>
            <p:spPr>
              <a:xfrm>
                <a:off x="7105939" y="2062593"/>
                <a:ext cx="30734" cy="5976"/>
              </a:xfrm>
              <a:custGeom>
                <a:rect b="b" l="l" r="r" t="t"/>
                <a:pathLst>
                  <a:path extrusionOk="0" h="91" w="468">
                    <a:moveTo>
                      <a:pt x="49" y="0"/>
                    </a:moveTo>
                    <a:cubicBezTo>
                      <a:pt x="1" y="0"/>
                      <a:pt x="7" y="68"/>
                      <a:pt x="49" y="71"/>
                    </a:cubicBezTo>
                    <a:cubicBezTo>
                      <a:pt x="169" y="81"/>
                      <a:pt x="289" y="88"/>
                      <a:pt x="412" y="91"/>
                    </a:cubicBezTo>
                    <a:cubicBezTo>
                      <a:pt x="467" y="91"/>
                      <a:pt x="467" y="3"/>
                      <a:pt x="412" y="3"/>
                    </a:cubicBezTo>
                    <a:cubicBezTo>
                      <a:pt x="292" y="0"/>
                      <a:pt x="172" y="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9"/>
              <p:cNvSpPr/>
              <p:nvPr/>
            </p:nvSpPr>
            <p:spPr>
              <a:xfrm>
                <a:off x="7135161" y="2047949"/>
                <a:ext cx="52142" cy="55557"/>
              </a:xfrm>
              <a:custGeom>
                <a:rect b="b" l="l" r="r" t="t"/>
                <a:pathLst>
                  <a:path extrusionOk="0" h="846" w="794">
                    <a:moveTo>
                      <a:pt x="208" y="1"/>
                    </a:moveTo>
                    <a:cubicBezTo>
                      <a:pt x="142" y="1"/>
                      <a:pt x="77" y="26"/>
                      <a:pt x="26" y="84"/>
                    </a:cubicBezTo>
                    <a:cubicBezTo>
                      <a:pt x="1" y="111"/>
                      <a:pt x="24" y="146"/>
                      <a:pt x="53" y="146"/>
                    </a:cubicBezTo>
                    <a:cubicBezTo>
                      <a:pt x="62" y="146"/>
                      <a:pt x="72" y="143"/>
                      <a:pt x="81" y="136"/>
                    </a:cubicBezTo>
                    <a:cubicBezTo>
                      <a:pt x="123" y="100"/>
                      <a:pt x="165" y="85"/>
                      <a:pt x="203" y="85"/>
                    </a:cubicBezTo>
                    <a:cubicBezTo>
                      <a:pt x="331" y="85"/>
                      <a:pt x="426" y="249"/>
                      <a:pt x="388" y="388"/>
                    </a:cubicBezTo>
                    <a:cubicBezTo>
                      <a:pt x="346" y="534"/>
                      <a:pt x="213" y="628"/>
                      <a:pt x="81" y="686"/>
                    </a:cubicBezTo>
                    <a:cubicBezTo>
                      <a:pt x="32" y="709"/>
                      <a:pt x="42" y="793"/>
                      <a:pt x="97" y="800"/>
                    </a:cubicBezTo>
                    <a:cubicBezTo>
                      <a:pt x="231" y="826"/>
                      <a:pt x="373" y="846"/>
                      <a:pt x="513" y="846"/>
                    </a:cubicBezTo>
                    <a:cubicBezTo>
                      <a:pt x="583" y="846"/>
                      <a:pt x="652" y="841"/>
                      <a:pt x="719" y="829"/>
                    </a:cubicBezTo>
                    <a:cubicBezTo>
                      <a:pt x="793" y="816"/>
                      <a:pt x="771" y="716"/>
                      <a:pt x="706" y="716"/>
                    </a:cubicBezTo>
                    <a:cubicBezTo>
                      <a:pt x="560" y="712"/>
                      <a:pt x="424" y="716"/>
                      <a:pt x="281" y="703"/>
                    </a:cubicBezTo>
                    <a:cubicBezTo>
                      <a:pt x="437" y="583"/>
                      <a:pt x="554" y="408"/>
                      <a:pt x="486" y="200"/>
                    </a:cubicBezTo>
                    <a:cubicBezTo>
                      <a:pt x="446" y="82"/>
                      <a:pt x="32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
              <p:cNvSpPr/>
              <p:nvPr/>
            </p:nvSpPr>
            <p:spPr>
              <a:xfrm>
                <a:off x="7197414" y="2048737"/>
                <a:ext cx="53258" cy="54703"/>
              </a:xfrm>
              <a:custGeom>
                <a:rect b="b" l="l" r="r" t="t"/>
                <a:pathLst>
                  <a:path extrusionOk="0" h="833" w="811">
                    <a:moveTo>
                      <a:pt x="171" y="1"/>
                    </a:moveTo>
                    <a:cubicBezTo>
                      <a:pt x="112" y="1"/>
                      <a:pt x="56" y="26"/>
                      <a:pt x="17" y="78"/>
                    </a:cubicBezTo>
                    <a:cubicBezTo>
                      <a:pt x="0" y="107"/>
                      <a:pt x="24" y="134"/>
                      <a:pt x="51" y="134"/>
                    </a:cubicBezTo>
                    <a:cubicBezTo>
                      <a:pt x="61" y="134"/>
                      <a:pt x="70" y="131"/>
                      <a:pt x="79" y="124"/>
                    </a:cubicBezTo>
                    <a:cubicBezTo>
                      <a:pt x="107" y="100"/>
                      <a:pt x="134" y="90"/>
                      <a:pt x="161" y="90"/>
                    </a:cubicBezTo>
                    <a:cubicBezTo>
                      <a:pt x="191" y="90"/>
                      <a:pt x="220" y="102"/>
                      <a:pt x="250" y="120"/>
                    </a:cubicBezTo>
                    <a:cubicBezTo>
                      <a:pt x="205" y="286"/>
                      <a:pt x="179" y="483"/>
                      <a:pt x="179" y="658"/>
                    </a:cubicBezTo>
                    <a:cubicBezTo>
                      <a:pt x="179" y="691"/>
                      <a:pt x="202" y="707"/>
                      <a:pt x="227" y="707"/>
                    </a:cubicBezTo>
                    <a:cubicBezTo>
                      <a:pt x="252" y="707"/>
                      <a:pt x="278" y="691"/>
                      <a:pt x="283" y="658"/>
                    </a:cubicBezTo>
                    <a:cubicBezTo>
                      <a:pt x="292" y="496"/>
                      <a:pt x="305" y="331"/>
                      <a:pt x="309" y="169"/>
                    </a:cubicBezTo>
                    <a:cubicBezTo>
                      <a:pt x="380" y="231"/>
                      <a:pt x="445" y="312"/>
                      <a:pt x="500" y="344"/>
                    </a:cubicBezTo>
                    <a:cubicBezTo>
                      <a:pt x="500" y="393"/>
                      <a:pt x="503" y="435"/>
                      <a:pt x="500" y="483"/>
                    </a:cubicBezTo>
                    <a:cubicBezTo>
                      <a:pt x="496" y="532"/>
                      <a:pt x="493" y="577"/>
                      <a:pt x="487" y="626"/>
                    </a:cubicBezTo>
                    <a:cubicBezTo>
                      <a:pt x="483" y="642"/>
                      <a:pt x="483" y="691"/>
                      <a:pt x="477" y="716"/>
                    </a:cubicBezTo>
                    <a:cubicBezTo>
                      <a:pt x="464" y="720"/>
                      <a:pt x="454" y="726"/>
                      <a:pt x="448" y="736"/>
                    </a:cubicBezTo>
                    <a:cubicBezTo>
                      <a:pt x="448" y="739"/>
                      <a:pt x="445" y="739"/>
                      <a:pt x="445" y="742"/>
                    </a:cubicBezTo>
                    <a:cubicBezTo>
                      <a:pt x="435" y="762"/>
                      <a:pt x="435" y="781"/>
                      <a:pt x="445" y="797"/>
                    </a:cubicBezTo>
                    <a:cubicBezTo>
                      <a:pt x="445" y="801"/>
                      <a:pt x="448" y="801"/>
                      <a:pt x="448" y="804"/>
                    </a:cubicBezTo>
                    <a:cubicBezTo>
                      <a:pt x="459" y="821"/>
                      <a:pt x="477" y="833"/>
                      <a:pt x="496" y="833"/>
                    </a:cubicBezTo>
                    <a:cubicBezTo>
                      <a:pt x="506" y="833"/>
                      <a:pt x="516" y="830"/>
                      <a:pt x="526" y="823"/>
                    </a:cubicBezTo>
                    <a:cubicBezTo>
                      <a:pt x="594" y="785"/>
                      <a:pt x="584" y="671"/>
                      <a:pt x="594" y="600"/>
                    </a:cubicBezTo>
                    <a:cubicBezTo>
                      <a:pt x="597" y="522"/>
                      <a:pt x="597" y="444"/>
                      <a:pt x="590" y="367"/>
                    </a:cubicBezTo>
                    <a:lnTo>
                      <a:pt x="590" y="367"/>
                    </a:lnTo>
                    <a:cubicBezTo>
                      <a:pt x="600" y="368"/>
                      <a:pt x="610" y="369"/>
                      <a:pt x="620" y="369"/>
                    </a:cubicBezTo>
                    <a:cubicBezTo>
                      <a:pt x="685" y="369"/>
                      <a:pt x="749" y="341"/>
                      <a:pt x="788" y="279"/>
                    </a:cubicBezTo>
                    <a:cubicBezTo>
                      <a:pt x="811" y="236"/>
                      <a:pt x="770" y="198"/>
                      <a:pt x="731" y="198"/>
                    </a:cubicBezTo>
                    <a:cubicBezTo>
                      <a:pt x="714" y="198"/>
                      <a:pt x="698" y="204"/>
                      <a:pt x="688" y="221"/>
                    </a:cubicBezTo>
                    <a:cubicBezTo>
                      <a:pt x="667" y="252"/>
                      <a:pt x="641" y="266"/>
                      <a:pt x="613" y="266"/>
                    </a:cubicBezTo>
                    <a:cubicBezTo>
                      <a:pt x="597" y="266"/>
                      <a:pt x="581" y="261"/>
                      <a:pt x="564" y="253"/>
                    </a:cubicBezTo>
                    <a:cubicBezTo>
                      <a:pt x="564" y="250"/>
                      <a:pt x="564" y="247"/>
                      <a:pt x="561" y="247"/>
                    </a:cubicBezTo>
                    <a:cubicBezTo>
                      <a:pt x="559" y="228"/>
                      <a:pt x="543" y="221"/>
                      <a:pt x="528" y="221"/>
                    </a:cubicBezTo>
                    <a:cubicBezTo>
                      <a:pt x="523" y="221"/>
                      <a:pt x="517" y="222"/>
                      <a:pt x="513" y="224"/>
                    </a:cubicBezTo>
                    <a:cubicBezTo>
                      <a:pt x="422" y="166"/>
                      <a:pt x="331" y="52"/>
                      <a:pt x="276" y="26"/>
                    </a:cubicBezTo>
                    <a:cubicBezTo>
                      <a:pt x="242" y="10"/>
                      <a:pt x="206"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9"/>
              <p:cNvSpPr/>
              <p:nvPr/>
            </p:nvSpPr>
            <p:spPr>
              <a:xfrm>
                <a:off x="7259668" y="2000471"/>
                <a:ext cx="94827" cy="137316"/>
              </a:xfrm>
              <a:custGeom>
                <a:rect b="b" l="l" r="r" t="t"/>
                <a:pathLst>
                  <a:path extrusionOk="0" h="2091" w="1444">
                    <a:moveTo>
                      <a:pt x="803" y="0"/>
                    </a:moveTo>
                    <a:cubicBezTo>
                      <a:pt x="666" y="0"/>
                      <a:pt x="526" y="13"/>
                      <a:pt x="408" y="13"/>
                    </a:cubicBezTo>
                    <a:cubicBezTo>
                      <a:pt x="401" y="13"/>
                      <a:pt x="394" y="13"/>
                      <a:pt x="387" y="13"/>
                    </a:cubicBezTo>
                    <a:cubicBezTo>
                      <a:pt x="349" y="13"/>
                      <a:pt x="323" y="46"/>
                      <a:pt x="323" y="78"/>
                    </a:cubicBezTo>
                    <a:cubicBezTo>
                      <a:pt x="326" y="395"/>
                      <a:pt x="410" y="703"/>
                      <a:pt x="410" y="1021"/>
                    </a:cubicBezTo>
                    <a:cubicBezTo>
                      <a:pt x="410" y="1302"/>
                      <a:pt x="371" y="1578"/>
                      <a:pt x="294" y="1843"/>
                    </a:cubicBezTo>
                    <a:cubicBezTo>
                      <a:pt x="183" y="1562"/>
                      <a:pt x="122" y="1273"/>
                      <a:pt x="89" y="969"/>
                    </a:cubicBezTo>
                    <a:cubicBezTo>
                      <a:pt x="88" y="941"/>
                      <a:pt x="65" y="927"/>
                      <a:pt x="43" y="927"/>
                    </a:cubicBezTo>
                    <a:cubicBezTo>
                      <a:pt x="21" y="927"/>
                      <a:pt x="0" y="941"/>
                      <a:pt x="2" y="969"/>
                    </a:cubicBezTo>
                    <a:cubicBezTo>
                      <a:pt x="25" y="1341"/>
                      <a:pt x="112" y="1694"/>
                      <a:pt x="245" y="2048"/>
                    </a:cubicBezTo>
                    <a:cubicBezTo>
                      <a:pt x="255" y="2076"/>
                      <a:pt x="280" y="2090"/>
                      <a:pt x="305" y="2090"/>
                    </a:cubicBezTo>
                    <a:cubicBezTo>
                      <a:pt x="329" y="2090"/>
                      <a:pt x="354" y="2076"/>
                      <a:pt x="365" y="2048"/>
                    </a:cubicBezTo>
                    <a:cubicBezTo>
                      <a:pt x="459" y="1782"/>
                      <a:pt x="517" y="1513"/>
                      <a:pt x="537" y="1238"/>
                    </a:cubicBezTo>
                    <a:cubicBezTo>
                      <a:pt x="815" y="1247"/>
                      <a:pt x="1094" y="1254"/>
                      <a:pt x="1376" y="1254"/>
                    </a:cubicBezTo>
                    <a:cubicBezTo>
                      <a:pt x="1444" y="1247"/>
                      <a:pt x="1444" y="1134"/>
                      <a:pt x="1369" y="1134"/>
                    </a:cubicBezTo>
                    <a:cubicBezTo>
                      <a:pt x="1094" y="1134"/>
                      <a:pt x="815" y="1140"/>
                      <a:pt x="537" y="1150"/>
                    </a:cubicBezTo>
                    <a:cubicBezTo>
                      <a:pt x="540" y="1047"/>
                      <a:pt x="540" y="946"/>
                      <a:pt x="533" y="839"/>
                    </a:cubicBezTo>
                    <a:cubicBezTo>
                      <a:pt x="524" y="713"/>
                      <a:pt x="397" y="298"/>
                      <a:pt x="452" y="208"/>
                    </a:cubicBezTo>
                    <a:cubicBezTo>
                      <a:pt x="486" y="151"/>
                      <a:pt x="537" y="140"/>
                      <a:pt x="594" y="140"/>
                    </a:cubicBezTo>
                    <a:cubicBezTo>
                      <a:pt x="637" y="140"/>
                      <a:pt x="682" y="146"/>
                      <a:pt x="728" y="146"/>
                    </a:cubicBezTo>
                    <a:cubicBezTo>
                      <a:pt x="752" y="146"/>
                      <a:pt x="855" y="148"/>
                      <a:pt x="939" y="148"/>
                    </a:cubicBezTo>
                    <a:cubicBezTo>
                      <a:pt x="1002" y="148"/>
                      <a:pt x="1055" y="147"/>
                      <a:pt x="1055" y="143"/>
                    </a:cubicBezTo>
                    <a:cubicBezTo>
                      <a:pt x="1058" y="184"/>
                      <a:pt x="1091" y="205"/>
                      <a:pt x="1123" y="205"/>
                    </a:cubicBezTo>
                    <a:cubicBezTo>
                      <a:pt x="1154" y="205"/>
                      <a:pt x="1184" y="184"/>
                      <a:pt x="1184" y="143"/>
                    </a:cubicBezTo>
                    <a:lnTo>
                      <a:pt x="1184" y="110"/>
                    </a:lnTo>
                    <a:cubicBezTo>
                      <a:pt x="1184" y="91"/>
                      <a:pt x="1171" y="62"/>
                      <a:pt x="1152" y="55"/>
                    </a:cubicBezTo>
                    <a:cubicBezTo>
                      <a:pt x="1052" y="11"/>
                      <a:pt x="929" y="0"/>
                      <a:pt x="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9"/>
              <p:cNvSpPr/>
              <p:nvPr/>
            </p:nvSpPr>
            <p:spPr>
              <a:xfrm>
                <a:off x="7299134" y="2024177"/>
                <a:ext cx="48333" cy="34739"/>
              </a:xfrm>
              <a:custGeom>
                <a:rect b="b" l="l" r="r" t="t"/>
                <a:pathLst>
                  <a:path extrusionOk="0" h="529" w="736">
                    <a:moveTo>
                      <a:pt x="332" y="107"/>
                    </a:moveTo>
                    <a:cubicBezTo>
                      <a:pt x="385" y="107"/>
                      <a:pt x="434" y="133"/>
                      <a:pt x="441" y="193"/>
                    </a:cubicBezTo>
                    <a:cubicBezTo>
                      <a:pt x="452" y="300"/>
                      <a:pt x="348" y="317"/>
                      <a:pt x="256" y="317"/>
                    </a:cubicBezTo>
                    <a:cubicBezTo>
                      <a:pt x="245" y="317"/>
                      <a:pt x="234" y="317"/>
                      <a:pt x="224" y="316"/>
                    </a:cubicBezTo>
                    <a:cubicBezTo>
                      <a:pt x="214" y="307"/>
                      <a:pt x="201" y="297"/>
                      <a:pt x="198" y="284"/>
                    </a:cubicBezTo>
                    <a:cubicBezTo>
                      <a:pt x="139" y="180"/>
                      <a:pt x="242" y="107"/>
                      <a:pt x="332" y="107"/>
                    </a:cubicBezTo>
                    <a:close/>
                    <a:moveTo>
                      <a:pt x="327" y="0"/>
                    </a:moveTo>
                    <a:cubicBezTo>
                      <a:pt x="259" y="0"/>
                      <a:pt x="191" y="21"/>
                      <a:pt x="146" y="60"/>
                    </a:cubicBezTo>
                    <a:cubicBezTo>
                      <a:pt x="0" y="196"/>
                      <a:pt x="85" y="381"/>
                      <a:pt x="240" y="456"/>
                    </a:cubicBezTo>
                    <a:cubicBezTo>
                      <a:pt x="312" y="491"/>
                      <a:pt x="422" y="529"/>
                      <a:pt x="522" y="529"/>
                    </a:cubicBezTo>
                    <a:cubicBezTo>
                      <a:pt x="603" y="529"/>
                      <a:pt x="677" y="504"/>
                      <a:pt x="716" y="433"/>
                    </a:cubicBezTo>
                    <a:cubicBezTo>
                      <a:pt x="736" y="394"/>
                      <a:pt x="700" y="353"/>
                      <a:pt x="664" y="353"/>
                    </a:cubicBezTo>
                    <a:cubicBezTo>
                      <a:pt x="652" y="353"/>
                      <a:pt x="639" y="358"/>
                      <a:pt x="629" y="368"/>
                    </a:cubicBezTo>
                    <a:cubicBezTo>
                      <a:pt x="598" y="399"/>
                      <a:pt x="548" y="413"/>
                      <a:pt x="493" y="413"/>
                    </a:cubicBezTo>
                    <a:cubicBezTo>
                      <a:pt x="451" y="413"/>
                      <a:pt x="405" y="405"/>
                      <a:pt x="363" y="391"/>
                    </a:cubicBezTo>
                    <a:cubicBezTo>
                      <a:pt x="473" y="375"/>
                      <a:pt x="567" y="316"/>
                      <a:pt x="564" y="183"/>
                    </a:cubicBezTo>
                    <a:cubicBezTo>
                      <a:pt x="560" y="59"/>
                      <a:pt x="443"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9"/>
              <p:cNvSpPr/>
              <p:nvPr/>
            </p:nvSpPr>
            <p:spPr>
              <a:xfrm>
                <a:off x="7288299" y="2102978"/>
                <a:ext cx="56082" cy="68691"/>
              </a:xfrm>
              <a:custGeom>
                <a:rect b="b" l="l" r="r" t="t"/>
                <a:pathLst>
                  <a:path extrusionOk="0" h="1046" w="854">
                    <a:moveTo>
                      <a:pt x="456" y="89"/>
                    </a:moveTo>
                    <a:cubicBezTo>
                      <a:pt x="468" y="89"/>
                      <a:pt x="481" y="90"/>
                      <a:pt x="493" y="91"/>
                    </a:cubicBezTo>
                    <a:cubicBezTo>
                      <a:pt x="522" y="150"/>
                      <a:pt x="525" y="208"/>
                      <a:pt x="493" y="270"/>
                    </a:cubicBezTo>
                    <a:cubicBezTo>
                      <a:pt x="468" y="322"/>
                      <a:pt x="412" y="365"/>
                      <a:pt x="359" y="365"/>
                    </a:cubicBezTo>
                    <a:cubicBezTo>
                      <a:pt x="327" y="365"/>
                      <a:pt x="296" y="349"/>
                      <a:pt x="275" y="308"/>
                    </a:cubicBezTo>
                    <a:cubicBezTo>
                      <a:pt x="230" y="218"/>
                      <a:pt x="298" y="121"/>
                      <a:pt x="389" y="98"/>
                    </a:cubicBezTo>
                    <a:cubicBezTo>
                      <a:pt x="411" y="92"/>
                      <a:pt x="434" y="89"/>
                      <a:pt x="456" y="89"/>
                    </a:cubicBezTo>
                    <a:close/>
                    <a:moveTo>
                      <a:pt x="446" y="624"/>
                    </a:moveTo>
                    <a:cubicBezTo>
                      <a:pt x="501" y="766"/>
                      <a:pt x="501" y="930"/>
                      <a:pt x="334" y="930"/>
                    </a:cubicBezTo>
                    <a:cubicBezTo>
                      <a:pt x="237" y="930"/>
                      <a:pt x="146" y="820"/>
                      <a:pt x="175" y="726"/>
                    </a:cubicBezTo>
                    <a:cubicBezTo>
                      <a:pt x="192" y="672"/>
                      <a:pt x="234" y="650"/>
                      <a:pt x="279" y="650"/>
                    </a:cubicBezTo>
                    <a:cubicBezTo>
                      <a:pt x="309" y="650"/>
                      <a:pt x="342" y="661"/>
                      <a:pt x="369" y="678"/>
                    </a:cubicBezTo>
                    <a:cubicBezTo>
                      <a:pt x="378" y="683"/>
                      <a:pt x="386" y="686"/>
                      <a:pt x="395" y="686"/>
                    </a:cubicBezTo>
                    <a:cubicBezTo>
                      <a:pt x="424" y="686"/>
                      <a:pt x="451" y="654"/>
                      <a:pt x="446" y="624"/>
                    </a:cubicBezTo>
                    <a:close/>
                    <a:moveTo>
                      <a:pt x="416" y="0"/>
                    </a:moveTo>
                    <a:cubicBezTo>
                      <a:pt x="359" y="0"/>
                      <a:pt x="303" y="17"/>
                      <a:pt x="253" y="56"/>
                    </a:cubicBezTo>
                    <a:cubicBezTo>
                      <a:pt x="152" y="137"/>
                      <a:pt x="120" y="279"/>
                      <a:pt x="198" y="383"/>
                    </a:cubicBezTo>
                    <a:cubicBezTo>
                      <a:pt x="237" y="441"/>
                      <a:pt x="295" y="467"/>
                      <a:pt x="356" y="474"/>
                    </a:cubicBezTo>
                    <a:cubicBezTo>
                      <a:pt x="387" y="507"/>
                      <a:pt x="416" y="555"/>
                      <a:pt x="438" y="606"/>
                    </a:cubicBezTo>
                    <a:lnTo>
                      <a:pt x="438" y="606"/>
                    </a:lnTo>
                    <a:cubicBezTo>
                      <a:pt x="402" y="555"/>
                      <a:pt x="346" y="532"/>
                      <a:pt x="289" y="532"/>
                    </a:cubicBezTo>
                    <a:cubicBezTo>
                      <a:pt x="219" y="532"/>
                      <a:pt x="147" y="565"/>
                      <a:pt x="104" y="623"/>
                    </a:cubicBezTo>
                    <a:cubicBezTo>
                      <a:pt x="0" y="755"/>
                      <a:pt x="84" y="950"/>
                      <a:pt x="227" y="1018"/>
                    </a:cubicBezTo>
                    <a:cubicBezTo>
                      <a:pt x="264" y="1037"/>
                      <a:pt x="301" y="1045"/>
                      <a:pt x="337" y="1045"/>
                    </a:cubicBezTo>
                    <a:cubicBezTo>
                      <a:pt x="450" y="1045"/>
                      <a:pt x="550" y="960"/>
                      <a:pt x="577" y="840"/>
                    </a:cubicBezTo>
                    <a:cubicBezTo>
                      <a:pt x="606" y="710"/>
                      <a:pt x="554" y="555"/>
                      <a:pt x="457" y="457"/>
                    </a:cubicBezTo>
                    <a:cubicBezTo>
                      <a:pt x="473" y="448"/>
                      <a:pt x="493" y="441"/>
                      <a:pt x="509" y="428"/>
                    </a:cubicBezTo>
                    <a:cubicBezTo>
                      <a:pt x="599" y="360"/>
                      <a:pt x="635" y="247"/>
                      <a:pt x="619" y="140"/>
                    </a:cubicBezTo>
                    <a:lnTo>
                      <a:pt x="619" y="140"/>
                    </a:lnTo>
                    <a:cubicBezTo>
                      <a:pt x="636" y="143"/>
                      <a:pt x="652" y="144"/>
                      <a:pt x="669" y="144"/>
                    </a:cubicBezTo>
                    <a:cubicBezTo>
                      <a:pt x="711" y="144"/>
                      <a:pt x="753" y="135"/>
                      <a:pt x="800" y="124"/>
                    </a:cubicBezTo>
                    <a:cubicBezTo>
                      <a:pt x="853" y="106"/>
                      <a:pt x="834" y="24"/>
                      <a:pt x="784" y="24"/>
                    </a:cubicBezTo>
                    <a:cubicBezTo>
                      <a:pt x="779" y="24"/>
                      <a:pt x="773" y="25"/>
                      <a:pt x="768" y="27"/>
                    </a:cubicBezTo>
                    <a:cubicBezTo>
                      <a:pt x="732" y="36"/>
                      <a:pt x="698" y="41"/>
                      <a:pt x="664" y="41"/>
                    </a:cubicBezTo>
                    <a:cubicBezTo>
                      <a:pt x="629" y="41"/>
                      <a:pt x="595" y="36"/>
                      <a:pt x="557" y="27"/>
                    </a:cubicBezTo>
                    <a:lnTo>
                      <a:pt x="544" y="27"/>
                    </a:lnTo>
                    <a:cubicBezTo>
                      <a:pt x="502" y="10"/>
                      <a:pt x="459"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19"/>
            <p:cNvGrpSpPr/>
            <p:nvPr/>
          </p:nvGrpSpPr>
          <p:grpSpPr>
            <a:xfrm rot="-1433375">
              <a:off x="8575408" y="1796091"/>
              <a:ext cx="1581361" cy="467963"/>
              <a:chOff x="5813594" y="2813041"/>
              <a:chExt cx="591605" cy="175073"/>
            </a:xfrm>
          </p:grpSpPr>
          <p:sp>
            <p:nvSpPr>
              <p:cNvPr id="2249" name="Google Shape;2249;p19"/>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9"/>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9"/>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9"/>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9"/>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9"/>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9"/>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9"/>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9"/>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9"/>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9"/>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9"/>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4" name="Google Shape;2264;p19"/>
          <p:cNvGrpSpPr/>
          <p:nvPr/>
        </p:nvGrpSpPr>
        <p:grpSpPr>
          <a:xfrm>
            <a:off x="6034636" y="-551909"/>
            <a:ext cx="3827235" cy="3939496"/>
            <a:chOff x="6034636" y="-551909"/>
            <a:chExt cx="3827235" cy="3939496"/>
          </a:xfrm>
        </p:grpSpPr>
        <p:grpSp>
          <p:nvGrpSpPr>
            <p:cNvPr id="2265" name="Google Shape;2265;p19"/>
            <p:cNvGrpSpPr/>
            <p:nvPr/>
          </p:nvGrpSpPr>
          <p:grpSpPr>
            <a:xfrm rot="-1244566">
              <a:off x="8338889" y="760369"/>
              <a:ext cx="1410581" cy="892908"/>
              <a:chOff x="4808808" y="1957984"/>
              <a:chExt cx="404920" cy="256310"/>
            </a:xfrm>
          </p:grpSpPr>
          <p:sp>
            <p:nvSpPr>
              <p:cNvPr id="2266" name="Google Shape;2266;p19"/>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9"/>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19"/>
            <p:cNvGrpSpPr/>
            <p:nvPr/>
          </p:nvGrpSpPr>
          <p:grpSpPr>
            <a:xfrm rot="-1982480">
              <a:off x="7674165" y="-270179"/>
              <a:ext cx="672277" cy="940201"/>
              <a:chOff x="3735990" y="4115688"/>
              <a:chExt cx="349166" cy="488320"/>
            </a:xfrm>
          </p:grpSpPr>
          <p:sp>
            <p:nvSpPr>
              <p:cNvPr id="2269" name="Google Shape;2269;p19"/>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9"/>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9"/>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9"/>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9"/>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9"/>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9"/>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9"/>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9"/>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9"/>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9"/>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9"/>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9"/>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9"/>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9"/>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9"/>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19"/>
            <p:cNvGrpSpPr/>
            <p:nvPr/>
          </p:nvGrpSpPr>
          <p:grpSpPr>
            <a:xfrm rot="1825564">
              <a:off x="6146990" y="-227657"/>
              <a:ext cx="1513122" cy="855162"/>
              <a:chOff x="4710963" y="556836"/>
              <a:chExt cx="599550" cy="338855"/>
            </a:xfrm>
          </p:grpSpPr>
          <p:sp>
            <p:nvSpPr>
              <p:cNvPr id="2291" name="Google Shape;2291;p19"/>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9"/>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9"/>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9"/>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19"/>
            <p:cNvGrpSpPr/>
            <p:nvPr/>
          </p:nvGrpSpPr>
          <p:grpSpPr>
            <a:xfrm>
              <a:off x="8825080" y="2647169"/>
              <a:ext cx="811812" cy="740418"/>
              <a:chOff x="5882939" y="3323344"/>
              <a:chExt cx="444901" cy="405775"/>
            </a:xfrm>
          </p:grpSpPr>
          <p:sp>
            <p:nvSpPr>
              <p:cNvPr id="2296" name="Google Shape;2296;p19"/>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9"/>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9"/>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9"/>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300" name="Shape 2300"/>
        <p:cNvGrpSpPr/>
        <p:nvPr/>
      </p:nvGrpSpPr>
      <p:grpSpPr>
        <a:xfrm>
          <a:off x="0" y="0"/>
          <a:ext cx="0" cy="0"/>
          <a:chOff x="0" y="0"/>
          <a:chExt cx="0" cy="0"/>
        </a:xfrm>
      </p:grpSpPr>
      <p:pic>
        <p:nvPicPr>
          <p:cNvPr id="2301" name="Google Shape;2301;p20"/>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302" name="Google Shape;2302;p20"/>
          <p:cNvGrpSpPr/>
          <p:nvPr/>
        </p:nvGrpSpPr>
        <p:grpSpPr>
          <a:xfrm>
            <a:off x="297" y="2310816"/>
            <a:ext cx="2872123" cy="3218000"/>
            <a:chOff x="297" y="2310816"/>
            <a:chExt cx="2872123" cy="3218000"/>
          </a:xfrm>
        </p:grpSpPr>
        <p:grpSp>
          <p:nvGrpSpPr>
            <p:cNvPr id="2303" name="Google Shape;2303;p20"/>
            <p:cNvGrpSpPr/>
            <p:nvPr/>
          </p:nvGrpSpPr>
          <p:grpSpPr>
            <a:xfrm rot="-1831421">
              <a:off x="1920859" y="4889434"/>
              <a:ext cx="902125" cy="440833"/>
              <a:chOff x="7053208" y="3451133"/>
              <a:chExt cx="306539" cy="149789"/>
            </a:xfrm>
          </p:grpSpPr>
          <p:sp>
            <p:nvSpPr>
              <p:cNvPr id="2304" name="Google Shape;2304;p20"/>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0"/>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0"/>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20"/>
            <p:cNvGrpSpPr/>
            <p:nvPr/>
          </p:nvGrpSpPr>
          <p:grpSpPr>
            <a:xfrm rot="-4946673">
              <a:off x="-469824" y="4523410"/>
              <a:ext cx="1447185" cy="319429"/>
              <a:chOff x="7968422" y="675563"/>
              <a:chExt cx="462304" cy="102049"/>
            </a:xfrm>
          </p:grpSpPr>
          <p:sp>
            <p:nvSpPr>
              <p:cNvPr id="2314" name="Google Shape;2314;p20"/>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0"/>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0"/>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0"/>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0"/>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0"/>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0"/>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0"/>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0"/>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0"/>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0"/>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0"/>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20"/>
            <p:cNvGrpSpPr/>
            <p:nvPr/>
          </p:nvGrpSpPr>
          <p:grpSpPr>
            <a:xfrm rot="716012">
              <a:off x="698207" y="4517471"/>
              <a:ext cx="567343" cy="331312"/>
              <a:chOff x="5999959" y="663349"/>
              <a:chExt cx="216246" cy="126280"/>
            </a:xfrm>
          </p:grpSpPr>
          <p:sp>
            <p:nvSpPr>
              <p:cNvPr id="2328" name="Google Shape;2328;p20"/>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0"/>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0"/>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0"/>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0"/>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20"/>
            <p:cNvGrpSpPr/>
            <p:nvPr/>
          </p:nvGrpSpPr>
          <p:grpSpPr>
            <a:xfrm rot="621046">
              <a:off x="239852" y="2364675"/>
              <a:ext cx="633885" cy="379428"/>
              <a:chOff x="4884983" y="2824599"/>
              <a:chExt cx="253545" cy="151760"/>
            </a:xfrm>
          </p:grpSpPr>
          <p:sp>
            <p:nvSpPr>
              <p:cNvPr id="2336" name="Google Shape;2336;p20"/>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0"/>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0"/>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0"/>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0"/>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0"/>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0"/>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0"/>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0"/>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5" name="Google Shape;2345;p20"/>
          <p:cNvGrpSpPr/>
          <p:nvPr/>
        </p:nvGrpSpPr>
        <p:grpSpPr>
          <a:xfrm>
            <a:off x="-592495" y="866074"/>
            <a:ext cx="4640857" cy="5228081"/>
            <a:chOff x="-592495" y="866074"/>
            <a:chExt cx="4640857" cy="5228081"/>
          </a:xfrm>
        </p:grpSpPr>
        <p:grpSp>
          <p:nvGrpSpPr>
            <p:cNvPr id="2346" name="Google Shape;2346;p20"/>
            <p:cNvGrpSpPr/>
            <p:nvPr/>
          </p:nvGrpSpPr>
          <p:grpSpPr>
            <a:xfrm rot="-1615669">
              <a:off x="2638665" y="4810380"/>
              <a:ext cx="1236398" cy="1061349"/>
              <a:chOff x="3639393" y="3293465"/>
              <a:chExt cx="543616" cy="466651"/>
            </a:xfrm>
          </p:grpSpPr>
          <p:sp>
            <p:nvSpPr>
              <p:cNvPr id="2347" name="Google Shape;2347;p20"/>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0"/>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0"/>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0"/>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0"/>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0"/>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0"/>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0"/>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0"/>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20"/>
            <p:cNvGrpSpPr/>
            <p:nvPr/>
          </p:nvGrpSpPr>
          <p:grpSpPr>
            <a:xfrm rot="2304768">
              <a:off x="404168" y="4580267"/>
              <a:ext cx="1348053" cy="853304"/>
              <a:chOff x="4808808" y="1957984"/>
              <a:chExt cx="404920" cy="256310"/>
            </a:xfrm>
          </p:grpSpPr>
          <p:sp>
            <p:nvSpPr>
              <p:cNvPr id="2358" name="Google Shape;2358;p20"/>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20"/>
            <p:cNvGrpSpPr/>
            <p:nvPr/>
          </p:nvGrpSpPr>
          <p:grpSpPr>
            <a:xfrm rot="-10201905">
              <a:off x="-521562" y="2852174"/>
              <a:ext cx="1295601" cy="932581"/>
              <a:chOff x="5859955" y="1906764"/>
              <a:chExt cx="497056" cy="357770"/>
            </a:xfrm>
          </p:grpSpPr>
          <p:sp>
            <p:nvSpPr>
              <p:cNvPr id="2361" name="Google Shape;2361;p20"/>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0"/>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0"/>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0"/>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0"/>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0"/>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0"/>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0"/>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0"/>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0"/>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0"/>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0"/>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0"/>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0"/>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20"/>
            <p:cNvGrpSpPr/>
            <p:nvPr/>
          </p:nvGrpSpPr>
          <p:grpSpPr>
            <a:xfrm rot="-1464682">
              <a:off x="-378992" y="992007"/>
              <a:ext cx="873834" cy="1222062"/>
              <a:chOff x="3735990" y="4115688"/>
              <a:chExt cx="349166" cy="488320"/>
            </a:xfrm>
          </p:grpSpPr>
          <p:sp>
            <p:nvSpPr>
              <p:cNvPr id="2381" name="Google Shape;2381;p20"/>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0"/>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0"/>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0"/>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0"/>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0"/>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0"/>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0"/>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0"/>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0"/>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0"/>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0"/>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0"/>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0"/>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2" name="Google Shape;2402;p20"/>
          <p:cNvSpPr txBox="1"/>
          <p:nvPr>
            <p:ph type="title"/>
          </p:nvPr>
        </p:nvSpPr>
        <p:spPr>
          <a:xfrm>
            <a:off x="5198800" y="1299700"/>
            <a:ext cx="2966700" cy="12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3" name="Google Shape;2403;p20"/>
          <p:cNvSpPr txBox="1"/>
          <p:nvPr>
            <p:ph idx="1" type="subTitle"/>
          </p:nvPr>
        </p:nvSpPr>
        <p:spPr>
          <a:xfrm>
            <a:off x="5198940" y="2518850"/>
            <a:ext cx="29667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3" name="Shape 253"/>
        <p:cNvGrpSpPr/>
        <p:nvPr/>
      </p:nvGrpSpPr>
      <p:grpSpPr>
        <a:xfrm>
          <a:off x="0" y="0"/>
          <a:ext cx="0" cy="0"/>
          <a:chOff x="0" y="0"/>
          <a:chExt cx="0" cy="0"/>
        </a:xfrm>
      </p:grpSpPr>
      <p:pic>
        <p:nvPicPr>
          <p:cNvPr id="254" name="Google Shape;254;p3"/>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55" name="Google Shape;255;p3"/>
          <p:cNvGrpSpPr/>
          <p:nvPr/>
        </p:nvGrpSpPr>
        <p:grpSpPr>
          <a:xfrm>
            <a:off x="-278132" y="-243845"/>
            <a:ext cx="9727651" cy="5779482"/>
            <a:chOff x="-278132" y="-243845"/>
            <a:chExt cx="9727651" cy="5779482"/>
          </a:xfrm>
        </p:grpSpPr>
        <p:grpSp>
          <p:nvGrpSpPr>
            <p:cNvPr id="256" name="Google Shape;256;p3"/>
            <p:cNvGrpSpPr/>
            <p:nvPr/>
          </p:nvGrpSpPr>
          <p:grpSpPr>
            <a:xfrm rot="-1810199">
              <a:off x="-166182" y="3979047"/>
              <a:ext cx="1251126" cy="782740"/>
              <a:chOff x="6880435" y="4156402"/>
              <a:chExt cx="650771" cy="407141"/>
            </a:xfrm>
          </p:grpSpPr>
          <p:sp>
            <p:nvSpPr>
              <p:cNvPr id="257" name="Google Shape;257;p3"/>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
            <p:cNvGrpSpPr/>
            <p:nvPr/>
          </p:nvGrpSpPr>
          <p:grpSpPr>
            <a:xfrm rot="-2463724">
              <a:off x="2142293" y="384557"/>
              <a:ext cx="787510" cy="743427"/>
              <a:chOff x="3712416" y="2719728"/>
              <a:chExt cx="383381" cy="361907"/>
            </a:xfrm>
          </p:grpSpPr>
          <p:sp>
            <p:nvSpPr>
              <p:cNvPr id="262" name="Google Shape;262;p3"/>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
            <p:cNvGrpSpPr/>
            <p:nvPr/>
          </p:nvGrpSpPr>
          <p:grpSpPr>
            <a:xfrm rot="3195961">
              <a:off x="1481363" y="4463753"/>
              <a:ext cx="949013" cy="865520"/>
              <a:chOff x="5882939" y="3323344"/>
              <a:chExt cx="444901" cy="405775"/>
            </a:xfrm>
          </p:grpSpPr>
          <p:sp>
            <p:nvSpPr>
              <p:cNvPr id="286" name="Google Shape;286;p3"/>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
            <p:cNvGrpSpPr/>
            <p:nvPr/>
          </p:nvGrpSpPr>
          <p:grpSpPr>
            <a:xfrm rot="9185211">
              <a:off x="79544" y="942875"/>
              <a:ext cx="1081988" cy="684887"/>
              <a:chOff x="4808808" y="1957984"/>
              <a:chExt cx="404920" cy="256310"/>
            </a:xfrm>
          </p:grpSpPr>
          <p:sp>
            <p:nvSpPr>
              <p:cNvPr id="291" name="Google Shape;291;p3"/>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3"/>
            <p:cNvGrpSpPr/>
            <p:nvPr/>
          </p:nvGrpSpPr>
          <p:grpSpPr>
            <a:xfrm rot="1830349">
              <a:off x="549304" y="2978000"/>
              <a:ext cx="1071906" cy="771565"/>
              <a:chOff x="5859955" y="1906764"/>
              <a:chExt cx="497056" cy="357770"/>
            </a:xfrm>
          </p:grpSpPr>
          <p:sp>
            <p:nvSpPr>
              <p:cNvPr id="294" name="Google Shape;294;p3"/>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
            <p:cNvGrpSpPr/>
            <p:nvPr/>
          </p:nvGrpSpPr>
          <p:grpSpPr>
            <a:xfrm rot="-7481750">
              <a:off x="1042444" y="1556554"/>
              <a:ext cx="949017" cy="865523"/>
              <a:chOff x="5882939" y="3323344"/>
              <a:chExt cx="444901" cy="405775"/>
            </a:xfrm>
          </p:grpSpPr>
          <p:sp>
            <p:nvSpPr>
              <p:cNvPr id="314" name="Google Shape;314;p3"/>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
            <p:cNvGrpSpPr/>
            <p:nvPr/>
          </p:nvGrpSpPr>
          <p:grpSpPr>
            <a:xfrm rot="2304760">
              <a:off x="8271884" y="4483869"/>
              <a:ext cx="1081965" cy="684873"/>
              <a:chOff x="4808808" y="1957984"/>
              <a:chExt cx="404920" cy="256310"/>
            </a:xfrm>
          </p:grpSpPr>
          <p:sp>
            <p:nvSpPr>
              <p:cNvPr id="319" name="Google Shape;319;p3"/>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
            <p:cNvGrpSpPr/>
            <p:nvPr/>
          </p:nvGrpSpPr>
          <p:grpSpPr>
            <a:xfrm>
              <a:off x="8470437" y="-243845"/>
              <a:ext cx="949019" cy="865518"/>
              <a:chOff x="5882939" y="3323344"/>
              <a:chExt cx="444901" cy="405775"/>
            </a:xfrm>
          </p:grpSpPr>
          <p:sp>
            <p:nvSpPr>
              <p:cNvPr id="322" name="Google Shape;322;p3"/>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 name="Google Shape;326;p3"/>
          <p:cNvGrpSpPr/>
          <p:nvPr/>
        </p:nvGrpSpPr>
        <p:grpSpPr>
          <a:xfrm>
            <a:off x="-213326" y="-279380"/>
            <a:ext cx="9638381" cy="5960200"/>
            <a:chOff x="-213326" y="-279380"/>
            <a:chExt cx="9638381" cy="5960200"/>
          </a:xfrm>
        </p:grpSpPr>
        <p:grpSp>
          <p:nvGrpSpPr>
            <p:cNvPr id="327" name="Google Shape;327;p3"/>
            <p:cNvGrpSpPr/>
            <p:nvPr/>
          </p:nvGrpSpPr>
          <p:grpSpPr>
            <a:xfrm rot="1967023">
              <a:off x="-242468" y="3837852"/>
              <a:ext cx="1107620" cy="218172"/>
              <a:chOff x="4737493" y="4305992"/>
              <a:chExt cx="547410" cy="107830"/>
            </a:xfrm>
          </p:grpSpPr>
          <p:sp>
            <p:nvSpPr>
              <p:cNvPr id="328" name="Google Shape;328;p3"/>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
            <p:cNvGrpSpPr/>
            <p:nvPr/>
          </p:nvGrpSpPr>
          <p:grpSpPr>
            <a:xfrm rot="1857328">
              <a:off x="1689500" y="316868"/>
              <a:ext cx="461608" cy="269559"/>
              <a:chOff x="5999959" y="663349"/>
              <a:chExt cx="216246" cy="126280"/>
            </a:xfrm>
          </p:grpSpPr>
          <p:sp>
            <p:nvSpPr>
              <p:cNvPr id="342" name="Google Shape;342;p3"/>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
            <p:cNvGrpSpPr/>
            <p:nvPr/>
          </p:nvGrpSpPr>
          <p:grpSpPr>
            <a:xfrm rot="-1936651">
              <a:off x="97704" y="472639"/>
              <a:ext cx="1045682" cy="309432"/>
              <a:chOff x="5813594" y="2813041"/>
              <a:chExt cx="591605" cy="175073"/>
            </a:xfrm>
          </p:grpSpPr>
          <p:sp>
            <p:nvSpPr>
              <p:cNvPr id="350" name="Google Shape;350;p3"/>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
            <p:cNvGrpSpPr/>
            <p:nvPr/>
          </p:nvGrpSpPr>
          <p:grpSpPr>
            <a:xfrm rot="-2699656">
              <a:off x="-152299" y="2706264"/>
              <a:ext cx="979615" cy="216234"/>
              <a:chOff x="7968422" y="675563"/>
              <a:chExt cx="462304" cy="102049"/>
            </a:xfrm>
          </p:grpSpPr>
          <p:sp>
            <p:nvSpPr>
              <p:cNvPr id="366" name="Google Shape;366;p3"/>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3"/>
            <p:cNvGrpSpPr/>
            <p:nvPr/>
          </p:nvGrpSpPr>
          <p:grpSpPr>
            <a:xfrm rot="-1872959">
              <a:off x="120836" y="5005094"/>
              <a:ext cx="677116" cy="330879"/>
              <a:chOff x="7053208" y="3451133"/>
              <a:chExt cx="306539" cy="149789"/>
            </a:xfrm>
          </p:grpSpPr>
          <p:sp>
            <p:nvSpPr>
              <p:cNvPr id="380" name="Google Shape;380;p3"/>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
            <p:cNvGrpSpPr/>
            <p:nvPr/>
          </p:nvGrpSpPr>
          <p:grpSpPr>
            <a:xfrm rot="-2390308">
              <a:off x="2213166" y="5175902"/>
              <a:ext cx="979632" cy="216236"/>
              <a:chOff x="7968422" y="675563"/>
              <a:chExt cx="462304" cy="102049"/>
            </a:xfrm>
          </p:grpSpPr>
          <p:sp>
            <p:nvSpPr>
              <p:cNvPr id="390" name="Google Shape;390;p3"/>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
            <p:cNvGrpSpPr/>
            <p:nvPr/>
          </p:nvGrpSpPr>
          <p:grpSpPr>
            <a:xfrm rot="-1304552">
              <a:off x="8793039" y="727252"/>
              <a:ext cx="612594" cy="222495"/>
              <a:chOff x="3720033" y="657636"/>
              <a:chExt cx="380942" cy="138367"/>
            </a:xfrm>
          </p:grpSpPr>
          <p:sp>
            <p:nvSpPr>
              <p:cNvPr id="404" name="Google Shape;404;p3"/>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
            <p:cNvGrpSpPr/>
            <p:nvPr/>
          </p:nvGrpSpPr>
          <p:grpSpPr>
            <a:xfrm rot="-1237466">
              <a:off x="8587787" y="4163404"/>
              <a:ext cx="714306" cy="332764"/>
              <a:chOff x="8025882" y="2821184"/>
              <a:chExt cx="340424" cy="158589"/>
            </a:xfrm>
          </p:grpSpPr>
          <p:sp>
            <p:nvSpPr>
              <p:cNvPr id="411" name="Google Shape;411;p3"/>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3"/>
            <p:cNvGrpSpPr/>
            <p:nvPr/>
          </p:nvGrpSpPr>
          <p:grpSpPr>
            <a:xfrm rot="1967023">
              <a:off x="7308907" y="3114"/>
              <a:ext cx="1107620" cy="218172"/>
              <a:chOff x="4737493" y="4305992"/>
              <a:chExt cx="547410" cy="107830"/>
            </a:xfrm>
          </p:grpSpPr>
          <p:sp>
            <p:nvSpPr>
              <p:cNvPr id="423" name="Google Shape;423;p3"/>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
            <p:cNvGrpSpPr/>
            <p:nvPr/>
          </p:nvGrpSpPr>
          <p:grpSpPr>
            <a:xfrm rot="594971">
              <a:off x="7280270" y="4788387"/>
              <a:ext cx="979601" cy="216235"/>
              <a:chOff x="7968422" y="675563"/>
              <a:chExt cx="462304" cy="102049"/>
            </a:xfrm>
          </p:grpSpPr>
          <p:sp>
            <p:nvSpPr>
              <p:cNvPr id="437" name="Google Shape;437;p3"/>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 name="Google Shape;450;p3"/>
          <p:cNvSpPr txBox="1"/>
          <p:nvPr>
            <p:ph type="title"/>
          </p:nvPr>
        </p:nvSpPr>
        <p:spPr>
          <a:xfrm>
            <a:off x="3148350" y="2161875"/>
            <a:ext cx="5067600" cy="15114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Font typeface="Vazirmatn"/>
              <a:buNone/>
              <a:defRPr sz="3600">
                <a:latin typeface="Vazirmatn"/>
                <a:ea typeface="Vazirmatn"/>
                <a:cs typeface="Vazirmatn"/>
                <a:sym typeface="Vazirmatn"/>
              </a:defRPr>
            </a:lvl2pPr>
            <a:lvl3pPr lvl="2" algn="ctr">
              <a:spcBef>
                <a:spcPts val="0"/>
              </a:spcBef>
              <a:spcAft>
                <a:spcPts val="0"/>
              </a:spcAft>
              <a:buSzPts val="3600"/>
              <a:buFont typeface="Vazirmatn"/>
              <a:buNone/>
              <a:defRPr sz="3600">
                <a:latin typeface="Vazirmatn"/>
                <a:ea typeface="Vazirmatn"/>
                <a:cs typeface="Vazirmatn"/>
                <a:sym typeface="Vazirmatn"/>
              </a:defRPr>
            </a:lvl3pPr>
            <a:lvl4pPr lvl="3" algn="ctr">
              <a:spcBef>
                <a:spcPts val="0"/>
              </a:spcBef>
              <a:spcAft>
                <a:spcPts val="0"/>
              </a:spcAft>
              <a:buSzPts val="3600"/>
              <a:buFont typeface="Vazirmatn"/>
              <a:buNone/>
              <a:defRPr sz="3600">
                <a:latin typeface="Vazirmatn"/>
                <a:ea typeface="Vazirmatn"/>
                <a:cs typeface="Vazirmatn"/>
                <a:sym typeface="Vazirmatn"/>
              </a:defRPr>
            </a:lvl4pPr>
            <a:lvl5pPr lvl="4" algn="ctr">
              <a:spcBef>
                <a:spcPts val="0"/>
              </a:spcBef>
              <a:spcAft>
                <a:spcPts val="0"/>
              </a:spcAft>
              <a:buSzPts val="3600"/>
              <a:buFont typeface="Vazirmatn"/>
              <a:buNone/>
              <a:defRPr sz="3600">
                <a:latin typeface="Vazirmatn"/>
                <a:ea typeface="Vazirmatn"/>
                <a:cs typeface="Vazirmatn"/>
                <a:sym typeface="Vazirmatn"/>
              </a:defRPr>
            </a:lvl5pPr>
            <a:lvl6pPr lvl="5" algn="ctr">
              <a:spcBef>
                <a:spcPts val="0"/>
              </a:spcBef>
              <a:spcAft>
                <a:spcPts val="0"/>
              </a:spcAft>
              <a:buSzPts val="3600"/>
              <a:buFont typeface="Vazirmatn"/>
              <a:buNone/>
              <a:defRPr sz="3600">
                <a:latin typeface="Vazirmatn"/>
                <a:ea typeface="Vazirmatn"/>
                <a:cs typeface="Vazirmatn"/>
                <a:sym typeface="Vazirmatn"/>
              </a:defRPr>
            </a:lvl6pPr>
            <a:lvl7pPr lvl="6" algn="ctr">
              <a:spcBef>
                <a:spcPts val="0"/>
              </a:spcBef>
              <a:spcAft>
                <a:spcPts val="0"/>
              </a:spcAft>
              <a:buSzPts val="3600"/>
              <a:buFont typeface="Vazirmatn"/>
              <a:buNone/>
              <a:defRPr sz="3600">
                <a:latin typeface="Vazirmatn"/>
                <a:ea typeface="Vazirmatn"/>
                <a:cs typeface="Vazirmatn"/>
                <a:sym typeface="Vazirmatn"/>
              </a:defRPr>
            </a:lvl7pPr>
            <a:lvl8pPr lvl="7" algn="ctr">
              <a:spcBef>
                <a:spcPts val="0"/>
              </a:spcBef>
              <a:spcAft>
                <a:spcPts val="0"/>
              </a:spcAft>
              <a:buSzPts val="3600"/>
              <a:buFont typeface="Vazirmatn"/>
              <a:buNone/>
              <a:defRPr sz="3600">
                <a:latin typeface="Vazirmatn"/>
                <a:ea typeface="Vazirmatn"/>
                <a:cs typeface="Vazirmatn"/>
                <a:sym typeface="Vazirmatn"/>
              </a:defRPr>
            </a:lvl8pPr>
            <a:lvl9pPr lvl="8" algn="ctr">
              <a:spcBef>
                <a:spcPts val="0"/>
              </a:spcBef>
              <a:spcAft>
                <a:spcPts val="0"/>
              </a:spcAft>
              <a:buSzPts val="3600"/>
              <a:buFont typeface="Vazirmatn"/>
              <a:buNone/>
              <a:defRPr sz="3600">
                <a:latin typeface="Vazirmatn"/>
                <a:ea typeface="Vazirmatn"/>
                <a:cs typeface="Vazirmatn"/>
                <a:sym typeface="Vazirmatn"/>
              </a:defRPr>
            </a:lvl9pPr>
          </a:lstStyle>
          <a:p/>
        </p:txBody>
      </p:sp>
      <p:sp>
        <p:nvSpPr>
          <p:cNvPr id="451" name="Google Shape;451;p3"/>
          <p:cNvSpPr txBox="1"/>
          <p:nvPr>
            <p:ph hasCustomPrompt="1" idx="2" type="title"/>
          </p:nvPr>
        </p:nvSpPr>
        <p:spPr>
          <a:xfrm>
            <a:off x="6563850" y="1095225"/>
            <a:ext cx="1652100" cy="915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i="1" sz="8000">
                <a:solidFill>
                  <a:schemeClr val="dk2"/>
                </a:solidFill>
              </a:defRPr>
            </a:lvl1pPr>
            <a:lvl2pPr lvl="1"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2pPr>
            <a:lvl3pPr lvl="2"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3pPr>
            <a:lvl4pPr lvl="3"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4pPr>
            <a:lvl5pPr lvl="4"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5pPr>
            <a:lvl6pPr lvl="5"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6pPr>
            <a:lvl7pPr lvl="6"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7pPr>
            <a:lvl8pPr lvl="7"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8pPr>
            <a:lvl9pPr lvl="8"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9pPr>
          </a:lstStyle>
          <a:p>
            <a:r>
              <a:t>xx%</a:t>
            </a:r>
          </a:p>
        </p:txBody>
      </p:sp>
      <p:sp>
        <p:nvSpPr>
          <p:cNvPr id="452" name="Google Shape;452;p3"/>
          <p:cNvSpPr txBox="1"/>
          <p:nvPr>
            <p:ph idx="1" type="subTitle"/>
          </p:nvPr>
        </p:nvSpPr>
        <p:spPr>
          <a:xfrm>
            <a:off x="3148350" y="3673275"/>
            <a:ext cx="5067600" cy="375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_1">
    <p:spTree>
      <p:nvGrpSpPr>
        <p:cNvPr id="2404" name="Shape 2404"/>
        <p:cNvGrpSpPr/>
        <p:nvPr/>
      </p:nvGrpSpPr>
      <p:grpSpPr>
        <a:xfrm>
          <a:off x="0" y="0"/>
          <a:ext cx="0" cy="0"/>
          <a:chOff x="0" y="0"/>
          <a:chExt cx="0" cy="0"/>
        </a:xfrm>
      </p:grpSpPr>
      <p:pic>
        <p:nvPicPr>
          <p:cNvPr id="2405" name="Google Shape;2405;p21"/>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406" name="Google Shape;2406;p21"/>
          <p:cNvGrpSpPr/>
          <p:nvPr/>
        </p:nvGrpSpPr>
        <p:grpSpPr>
          <a:xfrm>
            <a:off x="707108" y="18685"/>
            <a:ext cx="7970475" cy="4908704"/>
            <a:chOff x="707108" y="18685"/>
            <a:chExt cx="7970475" cy="4908704"/>
          </a:xfrm>
        </p:grpSpPr>
        <p:grpSp>
          <p:nvGrpSpPr>
            <p:cNvPr id="2407" name="Google Shape;2407;p21"/>
            <p:cNvGrpSpPr/>
            <p:nvPr/>
          </p:nvGrpSpPr>
          <p:grpSpPr>
            <a:xfrm rot="2567276">
              <a:off x="5492410" y="232352"/>
              <a:ext cx="733465" cy="266411"/>
              <a:chOff x="3720033" y="657636"/>
              <a:chExt cx="380942" cy="138367"/>
            </a:xfrm>
          </p:grpSpPr>
          <p:sp>
            <p:nvSpPr>
              <p:cNvPr id="2408" name="Google Shape;2408;p21"/>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21"/>
            <p:cNvGrpSpPr/>
            <p:nvPr/>
          </p:nvGrpSpPr>
          <p:grpSpPr>
            <a:xfrm rot="-3708110">
              <a:off x="598212" y="4250055"/>
              <a:ext cx="1053989" cy="207617"/>
              <a:chOff x="4737493" y="4305992"/>
              <a:chExt cx="547410" cy="107830"/>
            </a:xfrm>
          </p:grpSpPr>
          <p:sp>
            <p:nvSpPr>
              <p:cNvPr id="2415" name="Google Shape;2415;p21"/>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1"/>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21"/>
            <p:cNvGrpSpPr/>
            <p:nvPr/>
          </p:nvGrpSpPr>
          <p:grpSpPr>
            <a:xfrm rot="-2367188">
              <a:off x="8184166" y="738966"/>
              <a:ext cx="493112" cy="177777"/>
              <a:chOff x="3781827" y="2039675"/>
              <a:chExt cx="256107" cy="92332"/>
            </a:xfrm>
          </p:grpSpPr>
          <p:sp>
            <p:nvSpPr>
              <p:cNvPr id="2429" name="Google Shape;2429;p21"/>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21"/>
            <p:cNvGrpSpPr/>
            <p:nvPr/>
          </p:nvGrpSpPr>
          <p:grpSpPr>
            <a:xfrm rot="-1825424">
              <a:off x="6811601" y="4329076"/>
              <a:ext cx="738169" cy="441832"/>
              <a:chOff x="4884983" y="2824599"/>
              <a:chExt cx="253545" cy="151760"/>
            </a:xfrm>
          </p:grpSpPr>
          <p:sp>
            <p:nvSpPr>
              <p:cNvPr id="2435" name="Google Shape;2435;p21"/>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21"/>
            <p:cNvGrpSpPr/>
            <p:nvPr/>
          </p:nvGrpSpPr>
          <p:grpSpPr>
            <a:xfrm rot="-1659384">
              <a:off x="713143" y="646107"/>
              <a:ext cx="824112" cy="228854"/>
              <a:chOff x="4799352" y="1342220"/>
              <a:chExt cx="428026" cy="118862"/>
            </a:xfrm>
          </p:grpSpPr>
          <p:sp>
            <p:nvSpPr>
              <p:cNvPr id="2445" name="Google Shape;2445;p21"/>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3" name="Google Shape;2453;p21"/>
          <p:cNvGrpSpPr/>
          <p:nvPr/>
        </p:nvGrpSpPr>
        <p:grpSpPr>
          <a:xfrm>
            <a:off x="-362809" y="-450522"/>
            <a:ext cx="9757355" cy="5987067"/>
            <a:chOff x="-362809" y="-450522"/>
            <a:chExt cx="9757355" cy="5987067"/>
          </a:xfrm>
        </p:grpSpPr>
        <p:grpSp>
          <p:nvGrpSpPr>
            <p:cNvPr id="2454" name="Google Shape;2454;p21"/>
            <p:cNvGrpSpPr/>
            <p:nvPr/>
          </p:nvGrpSpPr>
          <p:grpSpPr>
            <a:xfrm rot="-1244566">
              <a:off x="7871564" y="920969"/>
              <a:ext cx="1410581" cy="892908"/>
              <a:chOff x="4808808" y="1957984"/>
              <a:chExt cx="404920" cy="256310"/>
            </a:xfrm>
          </p:grpSpPr>
          <p:sp>
            <p:nvSpPr>
              <p:cNvPr id="2455" name="Google Shape;2455;p21"/>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21"/>
            <p:cNvGrpSpPr/>
            <p:nvPr/>
          </p:nvGrpSpPr>
          <p:grpSpPr>
            <a:xfrm rot="-1982480">
              <a:off x="1520890" y="-168779"/>
              <a:ext cx="672277" cy="940201"/>
              <a:chOff x="3735990" y="4115688"/>
              <a:chExt cx="349166" cy="488320"/>
            </a:xfrm>
          </p:grpSpPr>
          <p:sp>
            <p:nvSpPr>
              <p:cNvPr id="2458" name="Google Shape;2458;p21"/>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1"/>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1"/>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1"/>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1"/>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21"/>
            <p:cNvGrpSpPr/>
            <p:nvPr/>
          </p:nvGrpSpPr>
          <p:grpSpPr>
            <a:xfrm rot="1825564">
              <a:off x="6146990" y="-126269"/>
              <a:ext cx="1513122" cy="855162"/>
              <a:chOff x="4710963" y="556836"/>
              <a:chExt cx="599550" cy="338855"/>
            </a:xfrm>
          </p:grpSpPr>
          <p:sp>
            <p:nvSpPr>
              <p:cNvPr id="2480" name="Google Shape;2480;p21"/>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1"/>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1"/>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4" name="Google Shape;2484;p21"/>
            <p:cNvSpPr/>
            <p:nvPr/>
          </p:nvSpPr>
          <p:spPr>
            <a:xfrm rot="1849059">
              <a:off x="85141" y="1082175"/>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21"/>
            <p:cNvGrpSpPr/>
            <p:nvPr/>
          </p:nvGrpSpPr>
          <p:grpSpPr>
            <a:xfrm rot="2179146">
              <a:off x="7615778" y="4487403"/>
              <a:ext cx="789052" cy="903211"/>
              <a:chOff x="4838621" y="3330436"/>
              <a:chExt cx="342600" cy="392181"/>
            </a:xfrm>
          </p:grpSpPr>
          <p:sp>
            <p:nvSpPr>
              <p:cNvPr id="2486" name="Google Shape;2486;p21"/>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1"/>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1"/>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1"/>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1"/>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1"/>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1"/>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1"/>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1"/>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1"/>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1"/>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1"/>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1"/>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1"/>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1"/>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1"/>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1"/>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1"/>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1"/>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1"/>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1"/>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21"/>
            <p:cNvGrpSpPr/>
            <p:nvPr/>
          </p:nvGrpSpPr>
          <p:grpSpPr>
            <a:xfrm rot="-1218756">
              <a:off x="1633646" y="4646052"/>
              <a:ext cx="738177" cy="696830"/>
              <a:chOff x="3712416" y="2719728"/>
              <a:chExt cx="383381" cy="361907"/>
            </a:xfrm>
          </p:grpSpPr>
          <p:sp>
            <p:nvSpPr>
              <p:cNvPr id="2512" name="Google Shape;2512;p21"/>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1"/>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1"/>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1"/>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1"/>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1"/>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1"/>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1"/>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1"/>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1"/>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1"/>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1"/>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1"/>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1"/>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1"/>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1"/>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1"/>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1"/>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21"/>
            <p:cNvGrpSpPr/>
            <p:nvPr/>
          </p:nvGrpSpPr>
          <p:grpSpPr>
            <a:xfrm rot="1964156">
              <a:off x="-202992" y="3757239"/>
              <a:ext cx="1046684" cy="898494"/>
              <a:chOff x="3639393" y="3293465"/>
              <a:chExt cx="543616" cy="466651"/>
            </a:xfrm>
          </p:grpSpPr>
          <p:sp>
            <p:nvSpPr>
              <p:cNvPr id="2536" name="Google Shape;2536;p21"/>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1"/>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1"/>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1"/>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1"/>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1"/>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1"/>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1"/>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1"/>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6" name="Google Shape;2546;p21"/>
          <p:cNvSpPr txBox="1"/>
          <p:nvPr>
            <p:ph idx="1" type="subTitle"/>
          </p:nvPr>
        </p:nvSpPr>
        <p:spPr>
          <a:xfrm>
            <a:off x="2162100" y="2084138"/>
            <a:ext cx="4819800" cy="144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sz="1600">
                <a:solidFill>
                  <a:srgbClr val="2627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7" name="Google Shape;2547;p21"/>
          <p:cNvSpPr txBox="1"/>
          <p:nvPr>
            <p:ph type="title"/>
          </p:nvPr>
        </p:nvSpPr>
        <p:spPr>
          <a:xfrm>
            <a:off x="2162100" y="1613950"/>
            <a:ext cx="4819800" cy="53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3">
    <p:spTree>
      <p:nvGrpSpPr>
        <p:cNvPr id="2548" name="Shape 2548"/>
        <p:cNvGrpSpPr/>
        <p:nvPr/>
      </p:nvGrpSpPr>
      <p:grpSpPr>
        <a:xfrm>
          <a:off x="0" y="0"/>
          <a:ext cx="0" cy="0"/>
          <a:chOff x="0" y="0"/>
          <a:chExt cx="0" cy="0"/>
        </a:xfrm>
      </p:grpSpPr>
      <p:sp>
        <p:nvSpPr>
          <p:cNvPr id="2549" name="Google Shape;2549;p22"/>
          <p:cNvSpPr txBox="1"/>
          <p:nvPr>
            <p:ph type="title"/>
          </p:nvPr>
        </p:nvSpPr>
        <p:spPr>
          <a:xfrm>
            <a:off x="720000" y="445025"/>
            <a:ext cx="3858900" cy="1124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0" name="Google Shape;2550;p22"/>
          <p:cNvSpPr txBox="1"/>
          <p:nvPr>
            <p:ph idx="1" type="subTitle"/>
          </p:nvPr>
        </p:nvSpPr>
        <p:spPr>
          <a:xfrm>
            <a:off x="713225" y="1632975"/>
            <a:ext cx="3858900" cy="152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pic>
        <p:nvPicPr>
          <p:cNvPr id="2551" name="Google Shape;2551;p22"/>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552" name="Google Shape;2552;p22"/>
          <p:cNvGrpSpPr/>
          <p:nvPr/>
        </p:nvGrpSpPr>
        <p:grpSpPr>
          <a:xfrm>
            <a:off x="-294557" y="116631"/>
            <a:ext cx="9345051" cy="4007116"/>
            <a:chOff x="-294557" y="116631"/>
            <a:chExt cx="9345051" cy="4007116"/>
          </a:xfrm>
        </p:grpSpPr>
        <p:grpSp>
          <p:nvGrpSpPr>
            <p:cNvPr id="2553" name="Google Shape;2553;p22"/>
            <p:cNvGrpSpPr/>
            <p:nvPr/>
          </p:nvGrpSpPr>
          <p:grpSpPr>
            <a:xfrm rot="2258642">
              <a:off x="-339773" y="3627863"/>
              <a:ext cx="1029115" cy="202717"/>
              <a:chOff x="4737493" y="4305992"/>
              <a:chExt cx="547410" cy="107830"/>
            </a:xfrm>
          </p:grpSpPr>
          <p:sp>
            <p:nvSpPr>
              <p:cNvPr id="2554" name="Google Shape;2554;p22"/>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2"/>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2"/>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2"/>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2"/>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2"/>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2"/>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2"/>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2"/>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2"/>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2"/>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2"/>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22"/>
            <p:cNvGrpSpPr/>
            <p:nvPr/>
          </p:nvGrpSpPr>
          <p:grpSpPr>
            <a:xfrm rot="-2416383">
              <a:off x="8592812" y="238272"/>
              <a:ext cx="447780" cy="194821"/>
              <a:chOff x="8075001" y="4307963"/>
              <a:chExt cx="238179" cy="103627"/>
            </a:xfrm>
          </p:grpSpPr>
          <p:sp>
            <p:nvSpPr>
              <p:cNvPr id="2568" name="Google Shape;2568;p22"/>
              <p:cNvSpPr/>
              <p:nvPr/>
            </p:nvSpPr>
            <p:spPr>
              <a:xfrm>
                <a:off x="8075001" y="4316959"/>
                <a:ext cx="78476" cy="92857"/>
              </a:xfrm>
              <a:custGeom>
                <a:rect b="b" l="l" r="r" t="t"/>
                <a:pathLst>
                  <a:path extrusionOk="0" h="1414" w="1195">
                    <a:moveTo>
                      <a:pt x="695" y="0"/>
                    </a:moveTo>
                    <a:cubicBezTo>
                      <a:pt x="482" y="0"/>
                      <a:pt x="258" y="67"/>
                      <a:pt x="152" y="165"/>
                    </a:cubicBezTo>
                    <a:cubicBezTo>
                      <a:pt x="0" y="304"/>
                      <a:pt x="91" y="450"/>
                      <a:pt x="220" y="567"/>
                    </a:cubicBezTo>
                    <a:cubicBezTo>
                      <a:pt x="321" y="661"/>
                      <a:pt x="437" y="729"/>
                      <a:pt x="551" y="797"/>
                    </a:cubicBezTo>
                    <a:cubicBezTo>
                      <a:pt x="638" y="852"/>
                      <a:pt x="755" y="904"/>
                      <a:pt x="803" y="997"/>
                    </a:cubicBezTo>
                    <a:cubicBezTo>
                      <a:pt x="898" y="1180"/>
                      <a:pt x="708" y="1286"/>
                      <a:pt x="543" y="1286"/>
                    </a:cubicBezTo>
                    <a:cubicBezTo>
                      <a:pt x="538" y="1286"/>
                      <a:pt x="533" y="1286"/>
                      <a:pt x="528" y="1286"/>
                    </a:cubicBezTo>
                    <a:cubicBezTo>
                      <a:pt x="447" y="1286"/>
                      <a:pt x="447" y="1409"/>
                      <a:pt x="528" y="1412"/>
                    </a:cubicBezTo>
                    <a:cubicBezTo>
                      <a:pt x="542" y="1413"/>
                      <a:pt x="556" y="1413"/>
                      <a:pt x="570" y="1413"/>
                    </a:cubicBezTo>
                    <a:cubicBezTo>
                      <a:pt x="864" y="1413"/>
                      <a:pt x="1148" y="1219"/>
                      <a:pt x="907" y="910"/>
                    </a:cubicBezTo>
                    <a:cubicBezTo>
                      <a:pt x="774" y="742"/>
                      <a:pt x="551" y="664"/>
                      <a:pt x="382" y="537"/>
                    </a:cubicBezTo>
                    <a:cubicBezTo>
                      <a:pt x="259" y="450"/>
                      <a:pt x="175" y="294"/>
                      <a:pt x="337" y="194"/>
                    </a:cubicBezTo>
                    <a:cubicBezTo>
                      <a:pt x="415" y="145"/>
                      <a:pt x="531" y="126"/>
                      <a:pt x="616" y="116"/>
                    </a:cubicBezTo>
                    <a:cubicBezTo>
                      <a:pt x="635" y="115"/>
                      <a:pt x="656" y="114"/>
                      <a:pt x="677" y="114"/>
                    </a:cubicBezTo>
                    <a:cubicBezTo>
                      <a:pt x="854" y="114"/>
                      <a:pt x="1095" y="166"/>
                      <a:pt x="1118" y="359"/>
                    </a:cubicBezTo>
                    <a:cubicBezTo>
                      <a:pt x="1121" y="378"/>
                      <a:pt x="1135" y="386"/>
                      <a:pt x="1150" y="386"/>
                    </a:cubicBezTo>
                    <a:cubicBezTo>
                      <a:pt x="1169" y="386"/>
                      <a:pt x="1189" y="373"/>
                      <a:pt x="1189" y="353"/>
                    </a:cubicBezTo>
                    <a:cubicBezTo>
                      <a:pt x="1194" y="97"/>
                      <a:pt x="953"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2"/>
              <p:cNvSpPr/>
              <p:nvPr/>
            </p:nvSpPr>
            <p:spPr>
              <a:xfrm>
                <a:off x="8142639" y="4370938"/>
                <a:ext cx="40321" cy="8012"/>
              </a:xfrm>
              <a:custGeom>
                <a:rect b="b" l="l" r="r" t="t"/>
                <a:pathLst>
                  <a:path extrusionOk="0" h="122" w="614">
                    <a:moveTo>
                      <a:pt x="556" y="0"/>
                    </a:moveTo>
                    <a:cubicBezTo>
                      <a:pt x="554" y="0"/>
                      <a:pt x="553" y="0"/>
                      <a:pt x="551" y="1"/>
                    </a:cubicBezTo>
                    <a:cubicBezTo>
                      <a:pt x="412" y="11"/>
                      <a:pt x="275" y="25"/>
                      <a:pt x="134" y="25"/>
                    </a:cubicBezTo>
                    <a:cubicBezTo>
                      <a:pt x="108" y="25"/>
                      <a:pt x="82" y="24"/>
                      <a:pt x="55" y="23"/>
                    </a:cubicBezTo>
                    <a:cubicBezTo>
                      <a:pt x="0" y="23"/>
                      <a:pt x="3" y="104"/>
                      <a:pt x="55" y="111"/>
                    </a:cubicBezTo>
                    <a:cubicBezTo>
                      <a:pt x="125" y="117"/>
                      <a:pt x="197" y="121"/>
                      <a:pt x="268" y="121"/>
                    </a:cubicBezTo>
                    <a:cubicBezTo>
                      <a:pt x="369" y="121"/>
                      <a:pt x="469" y="113"/>
                      <a:pt x="564" y="94"/>
                    </a:cubicBezTo>
                    <a:cubicBezTo>
                      <a:pt x="614" y="85"/>
                      <a:pt x="604" y="0"/>
                      <a:pt x="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
              <p:cNvSpPr/>
              <p:nvPr/>
            </p:nvSpPr>
            <p:spPr>
              <a:xfrm>
                <a:off x="8139881" y="4360431"/>
                <a:ext cx="44524" cy="6567"/>
              </a:xfrm>
              <a:custGeom>
                <a:rect b="b" l="l" r="r" t="t"/>
                <a:pathLst>
                  <a:path extrusionOk="0" h="100" w="678">
                    <a:moveTo>
                      <a:pt x="520" y="1"/>
                    </a:moveTo>
                    <a:cubicBezTo>
                      <a:pt x="364" y="1"/>
                      <a:pt x="205" y="8"/>
                      <a:pt x="49" y="21"/>
                    </a:cubicBezTo>
                    <a:cubicBezTo>
                      <a:pt x="8" y="28"/>
                      <a:pt x="0" y="96"/>
                      <a:pt x="46" y="96"/>
                    </a:cubicBezTo>
                    <a:cubicBezTo>
                      <a:pt x="47" y="96"/>
                      <a:pt x="48" y="96"/>
                      <a:pt x="49" y="96"/>
                    </a:cubicBezTo>
                    <a:cubicBezTo>
                      <a:pt x="136" y="91"/>
                      <a:pt x="224" y="89"/>
                      <a:pt x="311" y="89"/>
                    </a:cubicBezTo>
                    <a:cubicBezTo>
                      <a:pt x="413" y="89"/>
                      <a:pt x="513" y="92"/>
                      <a:pt x="612" y="99"/>
                    </a:cubicBezTo>
                    <a:cubicBezTo>
                      <a:pt x="615" y="99"/>
                      <a:pt x="618" y="100"/>
                      <a:pt x="620" y="100"/>
                    </a:cubicBezTo>
                    <a:cubicBezTo>
                      <a:pt x="677" y="100"/>
                      <a:pt x="674" y="2"/>
                      <a:pt x="612" y="2"/>
                    </a:cubicBezTo>
                    <a:cubicBezTo>
                      <a:pt x="582" y="1"/>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2"/>
              <p:cNvSpPr/>
              <p:nvPr/>
            </p:nvSpPr>
            <p:spPr>
              <a:xfrm>
                <a:off x="8170942" y="4307963"/>
                <a:ext cx="62978" cy="103627"/>
              </a:xfrm>
              <a:custGeom>
                <a:rect b="b" l="l" r="r" t="t"/>
                <a:pathLst>
                  <a:path extrusionOk="0" h="1578" w="959">
                    <a:moveTo>
                      <a:pt x="845" y="1"/>
                    </a:moveTo>
                    <a:cubicBezTo>
                      <a:pt x="818" y="1"/>
                      <a:pt x="791" y="16"/>
                      <a:pt x="784" y="49"/>
                    </a:cubicBezTo>
                    <a:cubicBezTo>
                      <a:pt x="706" y="496"/>
                      <a:pt x="658" y="950"/>
                      <a:pt x="629" y="1410"/>
                    </a:cubicBezTo>
                    <a:cubicBezTo>
                      <a:pt x="515" y="1300"/>
                      <a:pt x="428" y="1031"/>
                      <a:pt x="376" y="927"/>
                    </a:cubicBezTo>
                    <a:cubicBezTo>
                      <a:pt x="279" y="746"/>
                      <a:pt x="188" y="558"/>
                      <a:pt x="94" y="373"/>
                    </a:cubicBezTo>
                    <a:cubicBezTo>
                      <a:pt x="86" y="355"/>
                      <a:pt x="72" y="348"/>
                      <a:pt x="59" y="348"/>
                    </a:cubicBezTo>
                    <a:cubicBezTo>
                      <a:pt x="30" y="348"/>
                      <a:pt x="1" y="380"/>
                      <a:pt x="16" y="415"/>
                    </a:cubicBezTo>
                    <a:cubicBezTo>
                      <a:pt x="136" y="687"/>
                      <a:pt x="266" y="950"/>
                      <a:pt x="399" y="1215"/>
                    </a:cubicBezTo>
                    <a:cubicBezTo>
                      <a:pt x="467" y="1348"/>
                      <a:pt x="515" y="1526"/>
                      <a:pt x="674" y="1575"/>
                    </a:cubicBezTo>
                    <a:cubicBezTo>
                      <a:pt x="680" y="1577"/>
                      <a:pt x="687" y="1578"/>
                      <a:pt x="693" y="1578"/>
                    </a:cubicBezTo>
                    <a:cubicBezTo>
                      <a:pt x="726" y="1578"/>
                      <a:pt x="752" y="1549"/>
                      <a:pt x="755" y="1514"/>
                    </a:cubicBezTo>
                    <a:cubicBezTo>
                      <a:pt x="784" y="1060"/>
                      <a:pt x="833" y="610"/>
                      <a:pt x="901" y="163"/>
                    </a:cubicBezTo>
                    <a:cubicBezTo>
                      <a:pt x="933" y="150"/>
                      <a:pt x="959" y="114"/>
                      <a:pt x="933" y="75"/>
                    </a:cubicBezTo>
                    <a:cubicBezTo>
                      <a:pt x="927" y="59"/>
                      <a:pt x="914" y="49"/>
                      <a:pt x="904" y="33"/>
                    </a:cubicBezTo>
                    <a:cubicBezTo>
                      <a:pt x="892" y="12"/>
                      <a:pt x="868" y="1"/>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2"/>
              <p:cNvSpPr/>
              <p:nvPr/>
            </p:nvSpPr>
            <p:spPr>
              <a:xfrm>
                <a:off x="8243702" y="4368508"/>
                <a:ext cx="18322" cy="12871"/>
              </a:xfrm>
              <a:custGeom>
                <a:rect b="b" l="l" r="r" t="t"/>
                <a:pathLst>
                  <a:path extrusionOk="0" h="196" w="279">
                    <a:moveTo>
                      <a:pt x="194" y="0"/>
                    </a:moveTo>
                    <a:cubicBezTo>
                      <a:pt x="166" y="0"/>
                      <a:pt x="138" y="13"/>
                      <a:pt x="113" y="34"/>
                    </a:cubicBezTo>
                    <a:cubicBezTo>
                      <a:pt x="108" y="33"/>
                      <a:pt x="102" y="32"/>
                      <a:pt x="97" y="32"/>
                    </a:cubicBezTo>
                    <a:cubicBezTo>
                      <a:pt x="61" y="32"/>
                      <a:pt x="27" y="59"/>
                      <a:pt x="16" y="93"/>
                    </a:cubicBezTo>
                    <a:cubicBezTo>
                      <a:pt x="0" y="148"/>
                      <a:pt x="36" y="180"/>
                      <a:pt x="84" y="190"/>
                    </a:cubicBezTo>
                    <a:cubicBezTo>
                      <a:pt x="98" y="194"/>
                      <a:pt x="111" y="195"/>
                      <a:pt x="123" y="195"/>
                    </a:cubicBezTo>
                    <a:cubicBezTo>
                      <a:pt x="198" y="195"/>
                      <a:pt x="261" y="135"/>
                      <a:pt x="269" y="60"/>
                    </a:cubicBezTo>
                    <a:cubicBezTo>
                      <a:pt x="279" y="28"/>
                      <a:pt x="243" y="5"/>
                      <a:pt x="211" y="2"/>
                    </a:cubicBezTo>
                    <a:cubicBezTo>
                      <a:pt x="205" y="1"/>
                      <a:pt x="199" y="0"/>
                      <a:pt x="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2"/>
              <p:cNvSpPr/>
              <p:nvPr/>
            </p:nvSpPr>
            <p:spPr>
              <a:xfrm>
                <a:off x="8268590" y="4320505"/>
                <a:ext cx="44590" cy="78870"/>
              </a:xfrm>
              <a:custGeom>
                <a:rect b="b" l="l" r="r" t="t"/>
                <a:pathLst>
                  <a:path extrusionOk="0" h="1201" w="679">
                    <a:moveTo>
                      <a:pt x="207" y="0"/>
                    </a:moveTo>
                    <a:cubicBezTo>
                      <a:pt x="198" y="0"/>
                      <a:pt x="188" y="6"/>
                      <a:pt x="181" y="20"/>
                    </a:cubicBezTo>
                    <a:cubicBezTo>
                      <a:pt x="52" y="296"/>
                      <a:pt x="0" y="752"/>
                      <a:pt x="159" y="1028"/>
                    </a:cubicBezTo>
                    <a:cubicBezTo>
                      <a:pt x="217" y="1128"/>
                      <a:pt x="338" y="1200"/>
                      <a:pt x="450" y="1200"/>
                    </a:cubicBezTo>
                    <a:cubicBezTo>
                      <a:pt x="533" y="1200"/>
                      <a:pt x="610" y="1161"/>
                      <a:pt x="654" y="1067"/>
                    </a:cubicBezTo>
                    <a:cubicBezTo>
                      <a:pt x="679" y="1018"/>
                      <a:pt x="642" y="978"/>
                      <a:pt x="602" y="978"/>
                    </a:cubicBezTo>
                    <a:cubicBezTo>
                      <a:pt x="584" y="978"/>
                      <a:pt x="565" y="986"/>
                      <a:pt x="551" y="1005"/>
                    </a:cubicBezTo>
                    <a:cubicBezTo>
                      <a:pt x="513" y="1058"/>
                      <a:pt x="473" y="1079"/>
                      <a:pt x="434" y="1079"/>
                    </a:cubicBezTo>
                    <a:cubicBezTo>
                      <a:pt x="340" y="1079"/>
                      <a:pt x="255" y="951"/>
                      <a:pt x="227" y="866"/>
                    </a:cubicBezTo>
                    <a:cubicBezTo>
                      <a:pt x="204" y="785"/>
                      <a:pt x="194" y="694"/>
                      <a:pt x="191" y="610"/>
                    </a:cubicBezTo>
                    <a:lnTo>
                      <a:pt x="191" y="610"/>
                    </a:lnTo>
                    <a:cubicBezTo>
                      <a:pt x="292" y="613"/>
                      <a:pt x="389" y="610"/>
                      <a:pt x="492" y="623"/>
                    </a:cubicBezTo>
                    <a:cubicBezTo>
                      <a:pt x="494" y="623"/>
                      <a:pt x="496" y="623"/>
                      <a:pt x="498" y="623"/>
                    </a:cubicBezTo>
                    <a:cubicBezTo>
                      <a:pt x="560" y="623"/>
                      <a:pt x="562" y="513"/>
                      <a:pt x="495" y="513"/>
                    </a:cubicBezTo>
                    <a:cubicBezTo>
                      <a:pt x="494" y="513"/>
                      <a:pt x="493" y="513"/>
                      <a:pt x="492" y="513"/>
                    </a:cubicBezTo>
                    <a:cubicBezTo>
                      <a:pt x="389" y="513"/>
                      <a:pt x="288" y="516"/>
                      <a:pt x="191" y="532"/>
                    </a:cubicBezTo>
                    <a:cubicBezTo>
                      <a:pt x="191" y="367"/>
                      <a:pt x="224" y="205"/>
                      <a:pt x="243" y="43"/>
                    </a:cubicBezTo>
                    <a:cubicBezTo>
                      <a:pt x="245" y="22"/>
                      <a:pt x="226"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4" name="Google Shape;2574;p22"/>
          <p:cNvGrpSpPr/>
          <p:nvPr/>
        </p:nvGrpSpPr>
        <p:grpSpPr>
          <a:xfrm>
            <a:off x="-507479" y="242062"/>
            <a:ext cx="10092495" cy="4999594"/>
            <a:chOff x="-507479" y="242062"/>
            <a:chExt cx="10092495" cy="4999594"/>
          </a:xfrm>
        </p:grpSpPr>
        <p:grpSp>
          <p:nvGrpSpPr>
            <p:cNvPr id="2575" name="Google Shape;2575;p22"/>
            <p:cNvGrpSpPr/>
            <p:nvPr/>
          </p:nvGrpSpPr>
          <p:grpSpPr>
            <a:xfrm rot="-2520871">
              <a:off x="8466656" y="499697"/>
              <a:ext cx="1026559" cy="668517"/>
              <a:chOff x="6925286" y="2716904"/>
              <a:chExt cx="562593" cy="366373"/>
            </a:xfrm>
          </p:grpSpPr>
          <p:sp>
            <p:nvSpPr>
              <p:cNvPr id="2576" name="Google Shape;2576;p22"/>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2"/>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2"/>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2"/>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22"/>
            <p:cNvGrpSpPr/>
            <p:nvPr/>
          </p:nvGrpSpPr>
          <p:grpSpPr>
            <a:xfrm rot="3247306">
              <a:off x="-272169" y="4160911"/>
              <a:ext cx="765347" cy="971813"/>
              <a:chOff x="7996659" y="1819688"/>
              <a:chExt cx="419434" cy="532584"/>
            </a:xfrm>
          </p:grpSpPr>
          <p:sp>
            <p:nvSpPr>
              <p:cNvPr id="2581" name="Google Shape;2581;p22"/>
              <p:cNvSpPr/>
              <p:nvPr/>
            </p:nvSpPr>
            <p:spPr>
              <a:xfrm>
                <a:off x="7996659" y="1819688"/>
                <a:ext cx="419434" cy="532584"/>
              </a:xfrm>
              <a:custGeom>
                <a:rect b="b" l="l" r="r" t="t"/>
                <a:pathLst>
                  <a:path extrusionOk="0" h="8110" w="6387">
                    <a:moveTo>
                      <a:pt x="3158" y="136"/>
                    </a:moveTo>
                    <a:cubicBezTo>
                      <a:pt x="3547" y="136"/>
                      <a:pt x="3936" y="167"/>
                      <a:pt x="4316" y="246"/>
                    </a:cubicBezTo>
                    <a:cubicBezTo>
                      <a:pt x="4750" y="336"/>
                      <a:pt x="5366" y="485"/>
                      <a:pt x="5647" y="855"/>
                    </a:cubicBezTo>
                    <a:cubicBezTo>
                      <a:pt x="6386" y="1817"/>
                      <a:pt x="3548" y="1992"/>
                      <a:pt x="3078" y="1995"/>
                    </a:cubicBezTo>
                    <a:cubicBezTo>
                      <a:pt x="3044" y="1996"/>
                      <a:pt x="3009" y="1996"/>
                      <a:pt x="2974" y="1996"/>
                    </a:cubicBezTo>
                    <a:cubicBezTo>
                      <a:pt x="2484" y="1996"/>
                      <a:pt x="1994" y="1953"/>
                      <a:pt x="1511" y="1866"/>
                    </a:cubicBezTo>
                    <a:cubicBezTo>
                      <a:pt x="1313" y="1830"/>
                      <a:pt x="769" y="1713"/>
                      <a:pt x="458" y="1493"/>
                    </a:cubicBezTo>
                    <a:cubicBezTo>
                      <a:pt x="399" y="1418"/>
                      <a:pt x="335" y="1344"/>
                      <a:pt x="263" y="1276"/>
                    </a:cubicBezTo>
                    <a:cubicBezTo>
                      <a:pt x="231" y="1208"/>
                      <a:pt x="221" y="1133"/>
                      <a:pt x="247" y="1059"/>
                    </a:cubicBezTo>
                    <a:cubicBezTo>
                      <a:pt x="250" y="1052"/>
                      <a:pt x="254" y="1049"/>
                      <a:pt x="260" y="1039"/>
                    </a:cubicBezTo>
                    <a:cubicBezTo>
                      <a:pt x="684" y="174"/>
                      <a:pt x="2013" y="174"/>
                      <a:pt x="2845" y="142"/>
                    </a:cubicBezTo>
                    <a:cubicBezTo>
                      <a:pt x="2950" y="138"/>
                      <a:pt x="3054" y="136"/>
                      <a:pt x="3158" y="136"/>
                    </a:cubicBezTo>
                    <a:close/>
                    <a:moveTo>
                      <a:pt x="5453" y="1739"/>
                    </a:moveTo>
                    <a:lnTo>
                      <a:pt x="5453" y="1739"/>
                    </a:lnTo>
                    <a:cubicBezTo>
                      <a:pt x="4896" y="2445"/>
                      <a:pt x="4698" y="3349"/>
                      <a:pt x="4701" y="4266"/>
                    </a:cubicBezTo>
                    <a:cubicBezTo>
                      <a:pt x="4685" y="4266"/>
                      <a:pt x="4666" y="4273"/>
                      <a:pt x="4653" y="4289"/>
                    </a:cubicBezTo>
                    <a:cubicBezTo>
                      <a:pt x="4372" y="4750"/>
                      <a:pt x="3818" y="4855"/>
                      <a:pt x="3305" y="4855"/>
                    </a:cubicBezTo>
                    <a:cubicBezTo>
                      <a:pt x="3256" y="4855"/>
                      <a:pt x="3207" y="4854"/>
                      <a:pt x="3159" y="4852"/>
                    </a:cubicBezTo>
                    <a:cubicBezTo>
                      <a:pt x="2631" y="4833"/>
                      <a:pt x="2009" y="4703"/>
                      <a:pt x="1643" y="4292"/>
                    </a:cubicBezTo>
                    <a:cubicBezTo>
                      <a:pt x="1702" y="3813"/>
                      <a:pt x="1559" y="3365"/>
                      <a:pt x="1329" y="2922"/>
                    </a:cubicBezTo>
                    <a:cubicBezTo>
                      <a:pt x="1125" y="2523"/>
                      <a:pt x="918" y="2112"/>
                      <a:pt x="655" y="1742"/>
                    </a:cubicBezTo>
                    <a:lnTo>
                      <a:pt x="655" y="1742"/>
                    </a:lnTo>
                    <a:cubicBezTo>
                      <a:pt x="931" y="1885"/>
                      <a:pt x="1251" y="1950"/>
                      <a:pt x="1543" y="2002"/>
                    </a:cubicBezTo>
                    <a:cubicBezTo>
                      <a:pt x="2039" y="2087"/>
                      <a:pt x="2549" y="2133"/>
                      <a:pt x="3060" y="2133"/>
                    </a:cubicBezTo>
                    <a:cubicBezTo>
                      <a:pt x="3658" y="2133"/>
                      <a:pt x="4256" y="2070"/>
                      <a:pt x="4831" y="1934"/>
                    </a:cubicBezTo>
                    <a:cubicBezTo>
                      <a:pt x="5022" y="1888"/>
                      <a:pt x="5252" y="1830"/>
                      <a:pt x="5453" y="1739"/>
                    </a:cubicBezTo>
                    <a:close/>
                    <a:moveTo>
                      <a:pt x="1627" y="4431"/>
                    </a:moveTo>
                    <a:cubicBezTo>
                      <a:pt x="1983" y="4882"/>
                      <a:pt x="2758" y="4985"/>
                      <a:pt x="3279" y="4985"/>
                    </a:cubicBezTo>
                    <a:cubicBezTo>
                      <a:pt x="3736" y="4985"/>
                      <a:pt x="4462" y="4907"/>
                      <a:pt x="4705" y="4451"/>
                    </a:cubicBezTo>
                    <a:cubicBezTo>
                      <a:pt x="4724" y="4982"/>
                      <a:pt x="4967" y="5432"/>
                      <a:pt x="5252" y="5870"/>
                    </a:cubicBezTo>
                    <a:cubicBezTo>
                      <a:pt x="5408" y="6113"/>
                      <a:pt x="5586" y="6349"/>
                      <a:pt x="5712" y="6615"/>
                    </a:cubicBezTo>
                    <a:cubicBezTo>
                      <a:pt x="5997" y="7191"/>
                      <a:pt x="5615" y="7499"/>
                      <a:pt x="5106" y="7677"/>
                    </a:cubicBezTo>
                    <a:cubicBezTo>
                      <a:pt x="4455" y="7904"/>
                      <a:pt x="3762" y="7975"/>
                      <a:pt x="3072" y="7979"/>
                    </a:cubicBezTo>
                    <a:cubicBezTo>
                      <a:pt x="2992" y="7979"/>
                      <a:pt x="2912" y="7979"/>
                      <a:pt x="2831" y="7979"/>
                    </a:cubicBezTo>
                    <a:cubicBezTo>
                      <a:pt x="2247" y="7979"/>
                      <a:pt x="1634" y="7961"/>
                      <a:pt x="1073" y="7813"/>
                    </a:cubicBezTo>
                    <a:cubicBezTo>
                      <a:pt x="707" y="7716"/>
                      <a:pt x="150" y="7525"/>
                      <a:pt x="241" y="7046"/>
                    </a:cubicBezTo>
                    <a:cubicBezTo>
                      <a:pt x="305" y="6728"/>
                      <a:pt x="548" y="6407"/>
                      <a:pt x="733" y="6145"/>
                    </a:cubicBezTo>
                    <a:cubicBezTo>
                      <a:pt x="1060" y="5662"/>
                      <a:pt x="1417" y="5193"/>
                      <a:pt x="1582" y="4626"/>
                    </a:cubicBezTo>
                    <a:cubicBezTo>
                      <a:pt x="1601" y="4561"/>
                      <a:pt x="1614" y="4496"/>
                      <a:pt x="1627" y="4431"/>
                    </a:cubicBezTo>
                    <a:close/>
                    <a:moveTo>
                      <a:pt x="3211" y="1"/>
                    </a:moveTo>
                    <a:cubicBezTo>
                      <a:pt x="3107" y="1"/>
                      <a:pt x="3005" y="3"/>
                      <a:pt x="2907" y="6"/>
                    </a:cubicBezTo>
                    <a:cubicBezTo>
                      <a:pt x="2356" y="22"/>
                      <a:pt x="1776" y="74"/>
                      <a:pt x="1238" y="200"/>
                    </a:cubicBezTo>
                    <a:cubicBezTo>
                      <a:pt x="782" y="307"/>
                      <a:pt x="357" y="531"/>
                      <a:pt x="156" y="978"/>
                    </a:cubicBezTo>
                    <a:cubicBezTo>
                      <a:pt x="150" y="997"/>
                      <a:pt x="153" y="1017"/>
                      <a:pt x="160" y="1033"/>
                    </a:cubicBezTo>
                    <a:cubicBezTo>
                      <a:pt x="143" y="1085"/>
                      <a:pt x="143" y="1143"/>
                      <a:pt x="156" y="1195"/>
                    </a:cubicBezTo>
                    <a:cubicBezTo>
                      <a:pt x="134" y="1205"/>
                      <a:pt x="114" y="1237"/>
                      <a:pt x="137" y="1263"/>
                    </a:cubicBezTo>
                    <a:lnTo>
                      <a:pt x="234" y="1386"/>
                    </a:lnTo>
                    <a:cubicBezTo>
                      <a:pt x="263" y="1431"/>
                      <a:pt x="296" y="1470"/>
                      <a:pt x="331" y="1506"/>
                    </a:cubicBezTo>
                    <a:cubicBezTo>
                      <a:pt x="704" y="1998"/>
                      <a:pt x="999" y="2536"/>
                      <a:pt x="1271" y="3090"/>
                    </a:cubicBezTo>
                    <a:cubicBezTo>
                      <a:pt x="1653" y="3868"/>
                      <a:pt x="1566" y="4577"/>
                      <a:pt x="1135" y="5309"/>
                    </a:cubicBezTo>
                    <a:cubicBezTo>
                      <a:pt x="820" y="5837"/>
                      <a:pt x="341" y="6326"/>
                      <a:pt x="150" y="6913"/>
                    </a:cubicBezTo>
                    <a:cubicBezTo>
                      <a:pt x="1" y="7376"/>
                      <a:pt x="260" y="7629"/>
                      <a:pt x="665" y="7807"/>
                    </a:cubicBezTo>
                    <a:cubicBezTo>
                      <a:pt x="1242" y="8060"/>
                      <a:pt x="1903" y="8076"/>
                      <a:pt x="2521" y="8098"/>
                    </a:cubicBezTo>
                    <a:cubicBezTo>
                      <a:pt x="2696" y="8105"/>
                      <a:pt x="2871" y="8109"/>
                      <a:pt x="3046" y="8109"/>
                    </a:cubicBezTo>
                    <a:cubicBezTo>
                      <a:pt x="3554" y="8109"/>
                      <a:pt x="4063" y="8075"/>
                      <a:pt x="4559" y="7969"/>
                    </a:cubicBezTo>
                    <a:cubicBezTo>
                      <a:pt x="5000" y="7878"/>
                      <a:pt x="5758" y="7726"/>
                      <a:pt x="5936" y="7230"/>
                    </a:cubicBezTo>
                    <a:cubicBezTo>
                      <a:pt x="6098" y="6761"/>
                      <a:pt x="5664" y="6252"/>
                      <a:pt x="5430" y="5892"/>
                    </a:cubicBezTo>
                    <a:cubicBezTo>
                      <a:pt x="5226" y="5581"/>
                      <a:pt x="5016" y="5261"/>
                      <a:pt x="4912" y="4901"/>
                    </a:cubicBezTo>
                    <a:cubicBezTo>
                      <a:pt x="4802" y="4525"/>
                      <a:pt x="4844" y="4127"/>
                      <a:pt x="4870" y="3738"/>
                    </a:cubicBezTo>
                    <a:cubicBezTo>
                      <a:pt x="4941" y="2873"/>
                      <a:pt x="5200" y="2115"/>
                      <a:pt x="5842" y="1506"/>
                    </a:cubicBezTo>
                    <a:cubicBezTo>
                      <a:pt x="5874" y="1480"/>
                      <a:pt x="5868" y="1438"/>
                      <a:pt x="5842" y="1415"/>
                    </a:cubicBezTo>
                    <a:cubicBezTo>
                      <a:pt x="6014" y="1127"/>
                      <a:pt x="5852" y="819"/>
                      <a:pt x="5612" y="625"/>
                    </a:cubicBezTo>
                    <a:cubicBezTo>
                      <a:pt x="4988" y="119"/>
                      <a:pt x="4026" y="1"/>
                      <a:pt x="3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2"/>
              <p:cNvSpPr/>
              <p:nvPr/>
            </p:nvSpPr>
            <p:spPr>
              <a:xfrm>
                <a:off x="8107507" y="2077631"/>
                <a:ext cx="23510" cy="12346"/>
              </a:xfrm>
              <a:custGeom>
                <a:rect b="b" l="l" r="r" t="t"/>
                <a:pathLst>
                  <a:path extrusionOk="0" h="188" w="358">
                    <a:moveTo>
                      <a:pt x="290" y="1"/>
                    </a:moveTo>
                    <a:cubicBezTo>
                      <a:pt x="285" y="1"/>
                      <a:pt x="279" y="2"/>
                      <a:pt x="273" y="4"/>
                    </a:cubicBezTo>
                    <a:cubicBezTo>
                      <a:pt x="192" y="40"/>
                      <a:pt x="104" y="82"/>
                      <a:pt x="30" y="121"/>
                    </a:cubicBezTo>
                    <a:cubicBezTo>
                      <a:pt x="1" y="141"/>
                      <a:pt x="13" y="188"/>
                      <a:pt x="44" y="188"/>
                    </a:cubicBezTo>
                    <a:cubicBezTo>
                      <a:pt x="48" y="188"/>
                      <a:pt x="52" y="187"/>
                      <a:pt x="56" y="186"/>
                    </a:cubicBezTo>
                    <a:cubicBezTo>
                      <a:pt x="146" y="153"/>
                      <a:pt x="231" y="118"/>
                      <a:pt x="315" y="79"/>
                    </a:cubicBezTo>
                    <a:cubicBezTo>
                      <a:pt x="358" y="56"/>
                      <a:pt x="330" y="1"/>
                      <a:pt x="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2"/>
              <p:cNvSpPr/>
              <p:nvPr/>
            </p:nvSpPr>
            <p:spPr>
              <a:xfrm>
                <a:off x="8140472" y="2069947"/>
                <a:ext cx="31981" cy="10113"/>
              </a:xfrm>
              <a:custGeom>
                <a:rect b="b" l="l" r="r" t="t"/>
                <a:pathLst>
                  <a:path extrusionOk="0" h="154" w="487">
                    <a:moveTo>
                      <a:pt x="419" y="1"/>
                    </a:moveTo>
                    <a:cubicBezTo>
                      <a:pt x="415" y="1"/>
                      <a:pt x="412" y="1"/>
                      <a:pt x="409" y="2"/>
                    </a:cubicBezTo>
                    <a:cubicBezTo>
                      <a:pt x="283" y="18"/>
                      <a:pt x="153" y="50"/>
                      <a:pt x="33" y="89"/>
                    </a:cubicBezTo>
                    <a:cubicBezTo>
                      <a:pt x="2" y="102"/>
                      <a:pt x="1" y="154"/>
                      <a:pt x="36" y="154"/>
                    </a:cubicBezTo>
                    <a:cubicBezTo>
                      <a:pt x="38" y="154"/>
                      <a:pt x="39" y="154"/>
                      <a:pt x="40" y="154"/>
                    </a:cubicBezTo>
                    <a:cubicBezTo>
                      <a:pt x="169" y="144"/>
                      <a:pt x="309" y="121"/>
                      <a:pt x="435" y="86"/>
                    </a:cubicBezTo>
                    <a:cubicBezTo>
                      <a:pt x="487" y="74"/>
                      <a:pt x="470" y="1"/>
                      <a:pt x="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2"/>
              <p:cNvSpPr/>
              <p:nvPr/>
            </p:nvSpPr>
            <p:spPr>
              <a:xfrm>
                <a:off x="8189854" y="2068306"/>
                <a:ext cx="32638" cy="6304"/>
              </a:xfrm>
              <a:custGeom>
                <a:rect b="b" l="l" r="r" t="t"/>
                <a:pathLst>
                  <a:path extrusionOk="0" h="96" w="497">
                    <a:moveTo>
                      <a:pt x="431" y="1"/>
                    </a:moveTo>
                    <a:cubicBezTo>
                      <a:pt x="305" y="1"/>
                      <a:pt x="175" y="4"/>
                      <a:pt x="49" y="10"/>
                    </a:cubicBezTo>
                    <a:cubicBezTo>
                      <a:pt x="0" y="10"/>
                      <a:pt x="0" y="85"/>
                      <a:pt x="49" y="85"/>
                    </a:cubicBezTo>
                    <a:cubicBezTo>
                      <a:pt x="152" y="90"/>
                      <a:pt x="257" y="95"/>
                      <a:pt x="361" y="95"/>
                    </a:cubicBezTo>
                    <a:cubicBezTo>
                      <a:pt x="385" y="95"/>
                      <a:pt x="408" y="95"/>
                      <a:pt x="431" y="95"/>
                    </a:cubicBezTo>
                    <a:cubicBezTo>
                      <a:pt x="432" y="95"/>
                      <a:pt x="433" y="95"/>
                      <a:pt x="435" y="95"/>
                    </a:cubicBezTo>
                    <a:cubicBezTo>
                      <a:pt x="496" y="95"/>
                      <a:pt x="495" y="4"/>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2"/>
              <p:cNvSpPr/>
              <p:nvPr/>
            </p:nvSpPr>
            <p:spPr>
              <a:xfrm>
                <a:off x="8236544" y="2072114"/>
                <a:ext cx="29092" cy="11624"/>
              </a:xfrm>
              <a:custGeom>
                <a:rect b="b" l="l" r="r" t="t"/>
                <a:pathLst>
                  <a:path extrusionOk="0" h="177" w="443">
                    <a:moveTo>
                      <a:pt x="52" y="1"/>
                    </a:moveTo>
                    <a:cubicBezTo>
                      <a:pt x="11" y="1"/>
                      <a:pt x="1" y="73"/>
                      <a:pt x="44" y="82"/>
                    </a:cubicBezTo>
                    <a:cubicBezTo>
                      <a:pt x="154" y="101"/>
                      <a:pt x="255" y="134"/>
                      <a:pt x="355" y="173"/>
                    </a:cubicBezTo>
                    <a:cubicBezTo>
                      <a:pt x="363" y="176"/>
                      <a:pt x="370" y="177"/>
                      <a:pt x="377" y="177"/>
                    </a:cubicBezTo>
                    <a:cubicBezTo>
                      <a:pt x="428" y="177"/>
                      <a:pt x="442" y="95"/>
                      <a:pt x="388" y="72"/>
                    </a:cubicBezTo>
                    <a:cubicBezTo>
                      <a:pt x="284" y="27"/>
                      <a:pt x="171" y="7"/>
                      <a:pt x="57" y="1"/>
                    </a:cubicBezTo>
                    <a:cubicBezTo>
                      <a:pt x="55" y="1"/>
                      <a:pt x="54"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2"/>
              <p:cNvSpPr/>
              <p:nvPr/>
            </p:nvSpPr>
            <p:spPr>
              <a:xfrm>
                <a:off x="8273450" y="2083869"/>
                <a:ext cx="26662" cy="19110"/>
              </a:xfrm>
              <a:custGeom>
                <a:rect b="b" l="l" r="r" t="t"/>
                <a:pathLst>
                  <a:path extrusionOk="0" h="291" w="406">
                    <a:moveTo>
                      <a:pt x="56" y="0"/>
                    </a:moveTo>
                    <a:cubicBezTo>
                      <a:pt x="1" y="0"/>
                      <a:pt x="1" y="84"/>
                      <a:pt x="56" y="88"/>
                    </a:cubicBezTo>
                    <a:cubicBezTo>
                      <a:pt x="169" y="101"/>
                      <a:pt x="234" y="172"/>
                      <a:pt x="292" y="266"/>
                    </a:cubicBezTo>
                    <a:cubicBezTo>
                      <a:pt x="302" y="283"/>
                      <a:pt x="319" y="291"/>
                      <a:pt x="336" y="291"/>
                    </a:cubicBezTo>
                    <a:cubicBezTo>
                      <a:pt x="370" y="291"/>
                      <a:pt x="405" y="261"/>
                      <a:pt x="393" y="220"/>
                    </a:cubicBezTo>
                    <a:cubicBezTo>
                      <a:pt x="347" y="84"/>
                      <a:pt x="195"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2"/>
              <p:cNvSpPr/>
              <p:nvPr/>
            </p:nvSpPr>
            <p:spPr>
              <a:xfrm>
                <a:off x="8016425" y="2252832"/>
                <a:ext cx="29157" cy="21474"/>
              </a:xfrm>
              <a:custGeom>
                <a:rect b="b" l="l" r="r" t="t"/>
                <a:pathLst>
                  <a:path extrusionOk="0" h="327" w="444">
                    <a:moveTo>
                      <a:pt x="376" y="0"/>
                    </a:moveTo>
                    <a:cubicBezTo>
                      <a:pt x="369" y="0"/>
                      <a:pt x="362" y="2"/>
                      <a:pt x="354" y="6"/>
                    </a:cubicBezTo>
                    <a:cubicBezTo>
                      <a:pt x="225" y="67"/>
                      <a:pt x="111" y="165"/>
                      <a:pt x="17" y="271"/>
                    </a:cubicBezTo>
                    <a:cubicBezTo>
                      <a:pt x="0" y="296"/>
                      <a:pt x="17" y="327"/>
                      <a:pt x="40" y="327"/>
                    </a:cubicBezTo>
                    <a:cubicBezTo>
                      <a:pt x="47" y="327"/>
                      <a:pt x="55" y="324"/>
                      <a:pt x="63" y="317"/>
                    </a:cubicBezTo>
                    <a:cubicBezTo>
                      <a:pt x="170" y="223"/>
                      <a:pt x="277" y="152"/>
                      <a:pt x="400" y="84"/>
                    </a:cubicBezTo>
                    <a:cubicBezTo>
                      <a:pt x="444" y="59"/>
                      <a:pt x="41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2"/>
              <p:cNvSpPr/>
              <p:nvPr/>
            </p:nvSpPr>
            <p:spPr>
              <a:xfrm>
                <a:off x="8061342" y="2237597"/>
                <a:ext cx="38811" cy="13594"/>
              </a:xfrm>
              <a:custGeom>
                <a:rect b="b" l="l" r="r" t="t"/>
                <a:pathLst>
                  <a:path extrusionOk="0" h="207" w="591">
                    <a:moveTo>
                      <a:pt x="522" y="0"/>
                    </a:moveTo>
                    <a:cubicBezTo>
                      <a:pt x="519" y="0"/>
                      <a:pt x="516" y="1"/>
                      <a:pt x="513" y="1"/>
                    </a:cubicBezTo>
                    <a:cubicBezTo>
                      <a:pt x="354" y="40"/>
                      <a:pt x="202" y="86"/>
                      <a:pt x="46" y="131"/>
                    </a:cubicBezTo>
                    <a:cubicBezTo>
                      <a:pt x="1" y="143"/>
                      <a:pt x="18" y="206"/>
                      <a:pt x="60" y="206"/>
                    </a:cubicBezTo>
                    <a:cubicBezTo>
                      <a:pt x="63" y="206"/>
                      <a:pt x="66" y="206"/>
                      <a:pt x="69" y="205"/>
                    </a:cubicBezTo>
                    <a:cubicBezTo>
                      <a:pt x="224" y="166"/>
                      <a:pt x="383" y="134"/>
                      <a:pt x="538" y="92"/>
                    </a:cubicBezTo>
                    <a:cubicBezTo>
                      <a:pt x="591" y="77"/>
                      <a:pt x="573"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2"/>
              <p:cNvSpPr/>
              <p:nvPr/>
            </p:nvSpPr>
            <p:spPr>
              <a:xfrm>
                <a:off x="8124974" y="2231884"/>
                <a:ext cx="36907" cy="7552"/>
              </a:xfrm>
              <a:custGeom>
                <a:rect b="b" l="l" r="r" t="t"/>
                <a:pathLst>
                  <a:path extrusionOk="0" h="115" w="562">
                    <a:moveTo>
                      <a:pt x="507" y="0"/>
                    </a:moveTo>
                    <a:cubicBezTo>
                      <a:pt x="504" y="0"/>
                      <a:pt x="502" y="0"/>
                      <a:pt x="499" y="1"/>
                    </a:cubicBezTo>
                    <a:cubicBezTo>
                      <a:pt x="350" y="17"/>
                      <a:pt x="204" y="36"/>
                      <a:pt x="49" y="36"/>
                    </a:cubicBezTo>
                    <a:cubicBezTo>
                      <a:pt x="0" y="36"/>
                      <a:pt x="0" y="104"/>
                      <a:pt x="49" y="111"/>
                    </a:cubicBezTo>
                    <a:cubicBezTo>
                      <a:pt x="103" y="113"/>
                      <a:pt x="157" y="115"/>
                      <a:pt x="211" y="115"/>
                    </a:cubicBezTo>
                    <a:cubicBezTo>
                      <a:pt x="311" y="115"/>
                      <a:pt x="411" y="110"/>
                      <a:pt x="512" y="95"/>
                    </a:cubicBezTo>
                    <a:cubicBezTo>
                      <a:pt x="561" y="86"/>
                      <a:pt x="552"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2"/>
              <p:cNvSpPr/>
              <p:nvPr/>
            </p:nvSpPr>
            <p:spPr>
              <a:xfrm>
                <a:off x="8183485" y="2230439"/>
                <a:ext cx="40321" cy="7946"/>
              </a:xfrm>
              <a:custGeom>
                <a:rect b="b" l="l" r="r" t="t"/>
                <a:pathLst>
                  <a:path extrusionOk="0" h="121" w="614">
                    <a:moveTo>
                      <a:pt x="238" y="1"/>
                    </a:moveTo>
                    <a:cubicBezTo>
                      <a:pt x="178" y="1"/>
                      <a:pt x="118" y="3"/>
                      <a:pt x="59" y="7"/>
                    </a:cubicBezTo>
                    <a:cubicBezTo>
                      <a:pt x="1" y="10"/>
                      <a:pt x="0" y="91"/>
                      <a:pt x="55" y="91"/>
                    </a:cubicBezTo>
                    <a:cubicBezTo>
                      <a:pt x="56" y="91"/>
                      <a:pt x="57" y="91"/>
                      <a:pt x="59" y="91"/>
                    </a:cubicBezTo>
                    <a:cubicBezTo>
                      <a:pt x="71" y="91"/>
                      <a:pt x="83" y="90"/>
                      <a:pt x="96" y="90"/>
                    </a:cubicBezTo>
                    <a:cubicBezTo>
                      <a:pt x="248" y="90"/>
                      <a:pt x="398" y="108"/>
                      <a:pt x="551" y="120"/>
                    </a:cubicBezTo>
                    <a:cubicBezTo>
                      <a:pt x="553" y="120"/>
                      <a:pt x="555" y="120"/>
                      <a:pt x="557" y="120"/>
                    </a:cubicBezTo>
                    <a:cubicBezTo>
                      <a:pt x="607" y="120"/>
                      <a:pt x="614" y="42"/>
                      <a:pt x="564" y="29"/>
                    </a:cubicBezTo>
                    <a:cubicBezTo>
                      <a:pt x="457" y="8"/>
                      <a:pt x="348"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2"/>
              <p:cNvSpPr/>
              <p:nvPr/>
            </p:nvSpPr>
            <p:spPr>
              <a:xfrm>
                <a:off x="8245738" y="2233591"/>
                <a:ext cx="37629" cy="12215"/>
              </a:xfrm>
              <a:custGeom>
                <a:rect b="b" l="l" r="r" t="t"/>
                <a:pathLst>
                  <a:path extrusionOk="0" h="186" w="573">
                    <a:moveTo>
                      <a:pt x="60" y="0"/>
                    </a:moveTo>
                    <a:cubicBezTo>
                      <a:pt x="16" y="0"/>
                      <a:pt x="0" y="63"/>
                      <a:pt x="47" y="78"/>
                    </a:cubicBezTo>
                    <a:cubicBezTo>
                      <a:pt x="193" y="117"/>
                      <a:pt x="342" y="159"/>
                      <a:pt x="491" y="185"/>
                    </a:cubicBezTo>
                    <a:cubicBezTo>
                      <a:pt x="493" y="186"/>
                      <a:pt x="495" y="186"/>
                      <a:pt x="497" y="186"/>
                    </a:cubicBezTo>
                    <a:cubicBezTo>
                      <a:pt x="551" y="186"/>
                      <a:pt x="573" y="107"/>
                      <a:pt x="517" y="91"/>
                    </a:cubicBezTo>
                    <a:cubicBezTo>
                      <a:pt x="371" y="53"/>
                      <a:pt x="215" y="30"/>
                      <a:pt x="66" y="1"/>
                    </a:cubicBezTo>
                    <a:cubicBezTo>
                      <a:pt x="64"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2"/>
              <p:cNvSpPr/>
              <p:nvPr/>
            </p:nvSpPr>
            <p:spPr>
              <a:xfrm>
                <a:off x="8302409" y="2246593"/>
                <a:ext cx="29814" cy="13331"/>
              </a:xfrm>
              <a:custGeom>
                <a:rect b="b" l="l" r="r" t="t"/>
                <a:pathLst>
                  <a:path extrusionOk="0" h="203" w="454">
                    <a:moveTo>
                      <a:pt x="56" y="0"/>
                    </a:moveTo>
                    <a:cubicBezTo>
                      <a:pt x="0" y="0"/>
                      <a:pt x="2" y="88"/>
                      <a:pt x="62" y="98"/>
                    </a:cubicBezTo>
                    <a:cubicBezTo>
                      <a:pt x="165" y="104"/>
                      <a:pt x="256" y="140"/>
                      <a:pt x="344" y="195"/>
                    </a:cubicBezTo>
                    <a:cubicBezTo>
                      <a:pt x="354" y="200"/>
                      <a:pt x="363" y="203"/>
                      <a:pt x="373" y="203"/>
                    </a:cubicBezTo>
                    <a:cubicBezTo>
                      <a:pt x="423" y="203"/>
                      <a:pt x="454" y="131"/>
                      <a:pt x="402" y="101"/>
                    </a:cubicBezTo>
                    <a:cubicBezTo>
                      <a:pt x="301" y="36"/>
                      <a:pt x="182" y="7"/>
                      <a:pt x="62" y="0"/>
                    </a:cubicBezTo>
                    <a:cubicBezTo>
                      <a:pt x="60" y="0"/>
                      <a:pt x="5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2"/>
              <p:cNvSpPr/>
              <p:nvPr/>
            </p:nvSpPr>
            <p:spPr>
              <a:xfrm>
                <a:off x="8339774" y="2264455"/>
                <a:ext cx="32966" cy="21540"/>
              </a:xfrm>
              <a:custGeom>
                <a:rect b="b" l="l" r="r" t="t"/>
                <a:pathLst>
                  <a:path extrusionOk="0" h="328" w="502">
                    <a:moveTo>
                      <a:pt x="55" y="0"/>
                    </a:moveTo>
                    <a:cubicBezTo>
                      <a:pt x="11" y="0"/>
                      <a:pt x="1" y="74"/>
                      <a:pt x="47" y="91"/>
                    </a:cubicBezTo>
                    <a:cubicBezTo>
                      <a:pt x="179" y="143"/>
                      <a:pt x="273" y="221"/>
                      <a:pt x="380" y="311"/>
                    </a:cubicBezTo>
                    <a:cubicBezTo>
                      <a:pt x="392" y="323"/>
                      <a:pt x="405" y="327"/>
                      <a:pt x="418" y="327"/>
                    </a:cubicBezTo>
                    <a:cubicBezTo>
                      <a:pt x="462" y="327"/>
                      <a:pt x="501" y="273"/>
                      <a:pt x="461" y="230"/>
                    </a:cubicBezTo>
                    <a:cubicBezTo>
                      <a:pt x="358" y="124"/>
                      <a:pt x="209" y="49"/>
                      <a:pt x="73" y="4"/>
                    </a:cubicBezTo>
                    <a:cubicBezTo>
                      <a:pt x="66" y="1"/>
                      <a:pt x="60"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4" name="Google Shape;2594;p22"/>
            <p:cNvSpPr/>
            <p:nvPr/>
          </p:nvSpPr>
          <p:spPr>
            <a:xfrm rot="1928001">
              <a:off x="-208619" y="2697056"/>
              <a:ext cx="766803" cy="785631"/>
            </a:xfrm>
            <a:custGeom>
              <a:rect b="b" l="l" r="r" t="t"/>
              <a:pathLst>
                <a:path extrusionOk="0" h="6556" w="6399">
                  <a:moveTo>
                    <a:pt x="4209" y="1"/>
                  </a:moveTo>
                  <a:cubicBezTo>
                    <a:pt x="4183" y="1"/>
                    <a:pt x="4161" y="15"/>
                    <a:pt x="4157" y="50"/>
                  </a:cubicBezTo>
                  <a:cubicBezTo>
                    <a:pt x="4034" y="948"/>
                    <a:pt x="3930" y="1851"/>
                    <a:pt x="3787" y="2749"/>
                  </a:cubicBezTo>
                  <a:cubicBezTo>
                    <a:pt x="3726" y="3134"/>
                    <a:pt x="3655" y="3523"/>
                    <a:pt x="3528" y="3892"/>
                  </a:cubicBezTo>
                  <a:cubicBezTo>
                    <a:pt x="3428" y="4194"/>
                    <a:pt x="3140" y="4929"/>
                    <a:pt x="2735" y="5071"/>
                  </a:cubicBezTo>
                  <a:cubicBezTo>
                    <a:pt x="2783" y="3656"/>
                    <a:pt x="2913" y="2243"/>
                    <a:pt x="2816" y="831"/>
                  </a:cubicBezTo>
                  <a:lnTo>
                    <a:pt x="2816" y="831"/>
                  </a:lnTo>
                  <a:cubicBezTo>
                    <a:pt x="2845" y="883"/>
                    <a:pt x="2867" y="935"/>
                    <a:pt x="2890" y="993"/>
                  </a:cubicBezTo>
                  <a:cubicBezTo>
                    <a:pt x="2900" y="1024"/>
                    <a:pt x="2927" y="1037"/>
                    <a:pt x="2953" y="1037"/>
                  </a:cubicBezTo>
                  <a:cubicBezTo>
                    <a:pt x="2993" y="1037"/>
                    <a:pt x="3033" y="1006"/>
                    <a:pt x="3013" y="957"/>
                  </a:cubicBezTo>
                  <a:cubicBezTo>
                    <a:pt x="2961" y="815"/>
                    <a:pt x="2893" y="698"/>
                    <a:pt x="2799" y="575"/>
                  </a:cubicBezTo>
                  <a:cubicBezTo>
                    <a:pt x="2797" y="540"/>
                    <a:pt x="2761" y="510"/>
                    <a:pt x="2726" y="510"/>
                  </a:cubicBezTo>
                  <a:cubicBezTo>
                    <a:pt x="2707" y="510"/>
                    <a:pt x="2688" y="519"/>
                    <a:pt x="2676" y="543"/>
                  </a:cubicBezTo>
                  <a:cubicBezTo>
                    <a:pt x="2589" y="724"/>
                    <a:pt x="2498" y="909"/>
                    <a:pt x="2414" y="1090"/>
                  </a:cubicBezTo>
                  <a:cubicBezTo>
                    <a:pt x="2390" y="1143"/>
                    <a:pt x="2433" y="1190"/>
                    <a:pt x="2475" y="1190"/>
                  </a:cubicBezTo>
                  <a:cubicBezTo>
                    <a:pt x="2495" y="1190"/>
                    <a:pt x="2515" y="1180"/>
                    <a:pt x="2527" y="1155"/>
                  </a:cubicBezTo>
                  <a:cubicBezTo>
                    <a:pt x="2579" y="1058"/>
                    <a:pt x="2637" y="960"/>
                    <a:pt x="2689" y="863"/>
                  </a:cubicBezTo>
                  <a:lnTo>
                    <a:pt x="2689" y="863"/>
                  </a:lnTo>
                  <a:cubicBezTo>
                    <a:pt x="2773" y="2269"/>
                    <a:pt x="2586" y="3682"/>
                    <a:pt x="2579" y="5091"/>
                  </a:cubicBezTo>
                  <a:cubicBezTo>
                    <a:pt x="2524" y="5088"/>
                    <a:pt x="2472" y="5075"/>
                    <a:pt x="2411" y="5046"/>
                  </a:cubicBezTo>
                  <a:cubicBezTo>
                    <a:pt x="2229" y="4958"/>
                    <a:pt x="2090" y="4650"/>
                    <a:pt x="1993" y="4479"/>
                  </a:cubicBezTo>
                  <a:cubicBezTo>
                    <a:pt x="1889" y="4297"/>
                    <a:pt x="1795" y="4109"/>
                    <a:pt x="1704" y="3921"/>
                  </a:cubicBezTo>
                  <a:cubicBezTo>
                    <a:pt x="1523" y="3526"/>
                    <a:pt x="1374" y="3118"/>
                    <a:pt x="1261" y="2700"/>
                  </a:cubicBezTo>
                  <a:cubicBezTo>
                    <a:pt x="1031" y="1855"/>
                    <a:pt x="950" y="980"/>
                    <a:pt x="995" y="105"/>
                  </a:cubicBezTo>
                  <a:cubicBezTo>
                    <a:pt x="997" y="86"/>
                    <a:pt x="981" y="76"/>
                    <a:pt x="965" y="76"/>
                  </a:cubicBezTo>
                  <a:cubicBezTo>
                    <a:pt x="949" y="76"/>
                    <a:pt x="932" y="86"/>
                    <a:pt x="930" y="105"/>
                  </a:cubicBezTo>
                  <a:cubicBezTo>
                    <a:pt x="833" y="1103"/>
                    <a:pt x="946" y="2107"/>
                    <a:pt x="1244" y="3063"/>
                  </a:cubicBezTo>
                  <a:cubicBezTo>
                    <a:pt x="1390" y="3523"/>
                    <a:pt x="1578" y="3970"/>
                    <a:pt x="1808" y="4394"/>
                  </a:cubicBezTo>
                  <a:cubicBezTo>
                    <a:pt x="1921" y="4605"/>
                    <a:pt x="2067" y="4942"/>
                    <a:pt x="2291" y="5114"/>
                  </a:cubicBezTo>
                  <a:cubicBezTo>
                    <a:pt x="1546" y="5084"/>
                    <a:pt x="794" y="5052"/>
                    <a:pt x="49" y="5016"/>
                  </a:cubicBezTo>
                  <a:cubicBezTo>
                    <a:pt x="48" y="5016"/>
                    <a:pt x="47" y="5016"/>
                    <a:pt x="46" y="5016"/>
                  </a:cubicBezTo>
                  <a:cubicBezTo>
                    <a:pt x="0" y="5016"/>
                    <a:pt x="1" y="5091"/>
                    <a:pt x="49" y="5094"/>
                  </a:cubicBezTo>
                  <a:cubicBezTo>
                    <a:pt x="891" y="5175"/>
                    <a:pt x="1740" y="5227"/>
                    <a:pt x="2586" y="5269"/>
                  </a:cubicBezTo>
                  <a:cubicBezTo>
                    <a:pt x="2589" y="5690"/>
                    <a:pt x="2608" y="6108"/>
                    <a:pt x="2663" y="6523"/>
                  </a:cubicBezTo>
                  <a:cubicBezTo>
                    <a:pt x="2665" y="6544"/>
                    <a:pt x="2683" y="6556"/>
                    <a:pt x="2699" y="6556"/>
                  </a:cubicBezTo>
                  <a:cubicBezTo>
                    <a:pt x="2715" y="6556"/>
                    <a:pt x="2730" y="6545"/>
                    <a:pt x="2728" y="6523"/>
                  </a:cubicBezTo>
                  <a:cubicBezTo>
                    <a:pt x="2715" y="6108"/>
                    <a:pt x="2718" y="5690"/>
                    <a:pt x="2731" y="5272"/>
                  </a:cubicBezTo>
                  <a:cubicBezTo>
                    <a:pt x="3836" y="5321"/>
                    <a:pt x="4941" y="5337"/>
                    <a:pt x="6049" y="5347"/>
                  </a:cubicBezTo>
                  <a:cubicBezTo>
                    <a:pt x="6026" y="5363"/>
                    <a:pt x="6007" y="5373"/>
                    <a:pt x="5987" y="5389"/>
                  </a:cubicBezTo>
                  <a:cubicBezTo>
                    <a:pt x="5880" y="5450"/>
                    <a:pt x="5777" y="5515"/>
                    <a:pt x="5666" y="5577"/>
                  </a:cubicBezTo>
                  <a:cubicBezTo>
                    <a:pt x="5605" y="5616"/>
                    <a:pt x="5644" y="5698"/>
                    <a:pt x="5704" y="5698"/>
                  </a:cubicBezTo>
                  <a:cubicBezTo>
                    <a:pt x="5713" y="5698"/>
                    <a:pt x="5724" y="5695"/>
                    <a:pt x="5734" y="5690"/>
                  </a:cubicBezTo>
                  <a:cubicBezTo>
                    <a:pt x="5854" y="5632"/>
                    <a:pt x="5961" y="5567"/>
                    <a:pt x="6068" y="5496"/>
                  </a:cubicBezTo>
                  <a:lnTo>
                    <a:pt x="6334" y="5337"/>
                  </a:lnTo>
                  <a:cubicBezTo>
                    <a:pt x="6373" y="5318"/>
                    <a:pt x="6376" y="5272"/>
                    <a:pt x="6356" y="5243"/>
                  </a:cubicBezTo>
                  <a:lnTo>
                    <a:pt x="6373" y="5227"/>
                  </a:lnTo>
                  <a:cubicBezTo>
                    <a:pt x="6399" y="5191"/>
                    <a:pt x="6399" y="5139"/>
                    <a:pt x="6360" y="5120"/>
                  </a:cubicBezTo>
                  <a:cubicBezTo>
                    <a:pt x="6204" y="5042"/>
                    <a:pt x="6052" y="4987"/>
                    <a:pt x="5880" y="4958"/>
                  </a:cubicBezTo>
                  <a:cubicBezTo>
                    <a:pt x="5875" y="4957"/>
                    <a:pt x="5871" y="4957"/>
                    <a:pt x="5866" y="4957"/>
                  </a:cubicBezTo>
                  <a:cubicBezTo>
                    <a:pt x="5793" y="4957"/>
                    <a:pt x="5768" y="5072"/>
                    <a:pt x="5845" y="5088"/>
                  </a:cubicBezTo>
                  <a:cubicBezTo>
                    <a:pt x="5974" y="5110"/>
                    <a:pt x="6091" y="5149"/>
                    <a:pt x="6214" y="5201"/>
                  </a:cubicBezTo>
                  <a:lnTo>
                    <a:pt x="6201" y="5214"/>
                  </a:lnTo>
                  <a:cubicBezTo>
                    <a:pt x="5090" y="5208"/>
                    <a:pt x="3985" y="5175"/>
                    <a:pt x="2880" y="5136"/>
                  </a:cubicBezTo>
                  <a:cubicBezTo>
                    <a:pt x="3039" y="5039"/>
                    <a:pt x="3169" y="4877"/>
                    <a:pt x="3266" y="4735"/>
                  </a:cubicBezTo>
                  <a:cubicBezTo>
                    <a:pt x="3538" y="4333"/>
                    <a:pt x="3700" y="3863"/>
                    <a:pt x="3804" y="3393"/>
                  </a:cubicBezTo>
                  <a:cubicBezTo>
                    <a:pt x="4050" y="2311"/>
                    <a:pt x="4134" y="1184"/>
                    <a:pt x="4286" y="86"/>
                  </a:cubicBezTo>
                  <a:cubicBezTo>
                    <a:pt x="4292" y="35"/>
                    <a:pt x="4247" y="1"/>
                    <a:pt x="4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95" name="Shape 2595"/>
        <p:cNvGrpSpPr/>
        <p:nvPr/>
      </p:nvGrpSpPr>
      <p:grpSpPr>
        <a:xfrm>
          <a:off x="0" y="0"/>
          <a:ext cx="0" cy="0"/>
          <a:chOff x="0" y="0"/>
          <a:chExt cx="0" cy="0"/>
        </a:xfrm>
      </p:grpSpPr>
      <p:pic>
        <p:nvPicPr>
          <p:cNvPr id="2596" name="Google Shape;2596;p23"/>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597" name="Google Shape;2597;p23"/>
          <p:cNvGrpSpPr/>
          <p:nvPr/>
        </p:nvGrpSpPr>
        <p:grpSpPr>
          <a:xfrm>
            <a:off x="-110445" y="1027907"/>
            <a:ext cx="9484940" cy="4005752"/>
            <a:chOff x="-110445" y="1027907"/>
            <a:chExt cx="9484940" cy="4005752"/>
          </a:xfrm>
        </p:grpSpPr>
        <p:grpSp>
          <p:nvGrpSpPr>
            <p:cNvPr id="2598" name="Google Shape;2598;p23"/>
            <p:cNvGrpSpPr/>
            <p:nvPr/>
          </p:nvGrpSpPr>
          <p:grpSpPr>
            <a:xfrm rot="-1642561">
              <a:off x="-90739" y="1934609"/>
              <a:ext cx="716189" cy="260136"/>
              <a:chOff x="3720033" y="657636"/>
              <a:chExt cx="380942" cy="138367"/>
            </a:xfrm>
          </p:grpSpPr>
          <p:sp>
            <p:nvSpPr>
              <p:cNvPr id="2599" name="Google Shape;2599;p23"/>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3"/>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3"/>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3"/>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3"/>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3"/>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23"/>
            <p:cNvGrpSpPr/>
            <p:nvPr/>
          </p:nvGrpSpPr>
          <p:grpSpPr>
            <a:xfrm rot="-1486432">
              <a:off x="8863354" y="1102161"/>
              <a:ext cx="406547" cy="237410"/>
              <a:chOff x="5999959" y="663349"/>
              <a:chExt cx="216246" cy="126280"/>
            </a:xfrm>
          </p:grpSpPr>
          <p:sp>
            <p:nvSpPr>
              <p:cNvPr id="2606" name="Google Shape;2606;p23"/>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3"/>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3"/>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3"/>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3"/>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3"/>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3"/>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23"/>
            <p:cNvGrpSpPr/>
            <p:nvPr/>
          </p:nvGrpSpPr>
          <p:grpSpPr>
            <a:xfrm rot="-644671">
              <a:off x="8082337" y="4635184"/>
              <a:ext cx="1277081" cy="281902"/>
              <a:chOff x="7968422" y="675563"/>
              <a:chExt cx="462304" cy="102049"/>
            </a:xfrm>
          </p:grpSpPr>
          <p:sp>
            <p:nvSpPr>
              <p:cNvPr id="2614" name="Google Shape;2614;p23"/>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3"/>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3"/>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3"/>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3"/>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3"/>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3"/>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3"/>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3"/>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3"/>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3"/>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7" name="Google Shape;2627;p23"/>
          <p:cNvGrpSpPr/>
          <p:nvPr/>
        </p:nvGrpSpPr>
        <p:grpSpPr>
          <a:xfrm>
            <a:off x="-264927" y="-483512"/>
            <a:ext cx="10031370" cy="4988516"/>
            <a:chOff x="-264927" y="-483512"/>
            <a:chExt cx="10031370" cy="4988516"/>
          </a:xfrm>
        </p:grpSpPr>
        <p:grpSp>
          <p:nvGrpSpPr>
            <p:cNvPr id="2628" name="Google Shape;2628;p23"/>
            <p:cNvGrpSpPr/>
            <p:nvPr/>
          </p:nvGrpSpPr>
          <p:grpSpPr>
            <a:xfrm rot="1189040">
              <a:off x="216421" y="-333709"/>
              <a:ext cx="993600" cy="628938"/>
              <a:chOff x="4808808" y="1957984"/>
              <a:chExt cx="404920" cy="256310"/>
            </a:xfrm>
          </p:grpSpPr>
          <p:sp>
            <p:nvSpPr>
              <p:cNvPr id="2629" name="Google Shape;2629;p23"/>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3"/>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23"/>
            <p:cNvGrpSpPr/>
            <p:nvPr/>
          </p:nvGrpSpPr>
          <p:grpSpPr>
            <a:xfrm rot="1403048">
              <a:off x="8594690" y="395229"/>
              <a:ext cx="1093980" cy="618299"/>
              <a:chOff x="4710963" y="556836"/>
              <a:chExt cx="599550" cy="338855"/>
            </a:xfrm>
          </p:grpSpPr>
          <p:sp>
            <p:nvSpPr>
              <p:cNvPr id="2632" name="Google Shape;2632;p23"/>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3"/>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3"/>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3"/>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23"/>
            <p:cNvGrpSpPr/>
            <p:nvPr/>
          </p:nvGrpSpPr>
          <p:grpSpPr>
            <a:xfrm rot="6106935">
              <a:off x="-306284" y="1201894"/>
              <a:ext cx="907001" cy="652840"/>
              <a:chOff x="5859955" y="1906764"/>
              <a:chExt cx="497056" cy="357770"/>
            </a:xfrm>
          </p:grpSpPr>
          <p:sp>
            <p:nvSpPr>
              <p:cNvPr id="2637" name="Google Shape;2637;p23"/>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3"/>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3"/>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3"/>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3"/>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3"/>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3"/>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3"/>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3"/>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3"/>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3"/>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3"/>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3"/>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3"/>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3"/>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3"/>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23"/>
            <p:cNvGrpSpPr/>
            <p:nvPr/>
          </p:nvGrpSpPr>
          <p:grpSpPr>
            <a:xfrm rot="1970090">
              <a:off x="8536605" y="3688054"/>
              <a:ext cx="801780" cy="651633"/>
              <a:chOff x="5889506" y="1223296"/>
              <a:chExt cx="439398" cy="357113"/>
            </a:xfrm>
          </p:grpSpPr>
          <p:sp>
            <p:nvSpPr>
              <p:cNvPr id="2657" name="Google Shape;2657;p23"/>
              <p:cNvSpPr/>
              <p:nvPr/>
            </p:nvSpPr>
            <p:spPr>
              <a:xfrm>
                <a:off x="5889506" y="1223296"/>
                <a:ext cx="439398" cy="357113"/>
              </a:xfrm>
              <a:custGeom>
                <a:rect b="b" l="l" r="r" t="t"/>
                <a:pathLst>
                  <a:path extrusionOk="0" h="5438" w="6691">
                    <a:moveTo>
                      <a:pt x="3671" y="105"/>
                    </a:moveTo>
                    <a:cubicBezTo>
                      <a:pt x="4556" y="821"/>
                      <a:pt x="5482" y="1491"/>
                      <a:pt x="6393" y="2175"/>
                    </a:cubicBezTo>
                    <a:cubicBezTo>
                      <a:pt x="5984" y="2146"/>
                      <a:pt x="5576" y="2123"/>
                      <a:pt x="5168" y="2113"/>
                    </a:cubicBezTo>
                    <a:cubicBezTo>
                      <a:pt x="5155" y="2113"/>
                      <a:pt x="5145" y="2117"/>
                      <a:pt x="5139" y="2123"/>
                    </a:cubicBezTo>
                    <a:cubicBezTo>
                      <a:pt x="4543" y="1793"/>
                      <a:pt x="3947" y="1462"/>
                      <a:pt x="3354" y="1135"/>
                    </a:cubicBezTo>
                    <a:cubicBezTo>
                      <a:pt x="3049" y="963"/>
                      <a:pt x="2742" y="798"/>
                      <a:pt x="2437" y="626"/>
                    </a:cubicBezTo>
                    <a:cubicBezTo>
                      <a:pt x="2333" y="571"/>
                      <a:pt x="2139" y="409"/>
                      <a:pt x="1980" y="357"/>
                    </a:cubicBezTo>
                    <a:cubicBezTo>
                      <a:pt x="2534" y="328"/>
                      <a:pt x="3127" y="263"/>
                      <a:pt x="3652" y="118"/>
                    </a:cubicBezTo>
                    <a:cubicBezTo>
                      <a:pt x="3662" y="114"/>
                      <a:pt x="3668" y="108"/>
                      <a:pt x="3671" y="105"/>
                    </a:cubicBezTo>
                    <a:close/>
                    <a:moveTo>
                      <a:pt x="1912" y="482"/>
                    </a:moveTo>
                    <a:cubicBezTo>
                      <a:pt x="1947" y="482"/>
                      <a:pt x="1987" y="503"/>
                      <a:pt x="2029" y="545"/>
                    </a:cubicBezTo>
                    <a:cubicBezTo>
                      <a:pt x="2282" y="626"/>
                      <a:pt x="2541" y="830"/>
                      <a:pt x="2774" y="960"/>
                    </a:cubicBezTo>
                    <a:cubicBezTo>
                      <a:pt x="3020" y="1096"/>
                      <a:pt x="3266" y="1235"/>
                      <a:pt x="3519" y="1371"/>
                    </a:cubicBezTo>
                    <a:cubicBezTo>
                      <a:pt x="4028" y="1656"/>
                      <a:pt x="4533" y="1935"/>
                      <a:pt x="5045" y="2220"/>
                    </a:cubicBezTo>
                    <a:cubicBezTo>
                      <a:pt x="4646" y="2602"/>
                      <a:pt x="4374" y="3114"/>
                      <a:pt x="4089" y="3584"/>
                    </a:cubicBezTo>
                    <a:cubicBezTo>
                      <a:pt x="3992" y="3743"/>
                      <a:pt x="3898" y="3905"/>
                      <a:pt x="3807" y="4067"/>
                    </a:cubicBezTo>
                    <a:cubicBezTo>
                      <a:pt x="3749" y="4044"/>
                      <a:pt x="3697" y="4025"/>
                      <a:pt x="3639" y="4002"/>
                    </a:cubicBezTo>
                    <a:cubicBezTo>
                      <a:pt x="3633" y="3999"/>
                      <a:pt x="3626" y="3997"/>
                      <a:pt x="3620" y="3997"/>
                    </a:cubicBezTo>
                    <a:cubicBezTo>
                      <a:pt x="3586" y="3997"/>
                      <a:pt x="3562" y="4045"/>
                      <a:pt x="3600" y="4070"/>
                    </a:cubicBezTo>
                    <a:cubicBezTo>
                      <a:pt x="3652" y="4102"/>
                      <a:pt x="3700" y="4125"/>
                      <a:pt x="3759" y="4151"/>
                    </a:cubicBezTo>
                    <a:cubicBezTo>
                      <a:pt x="3555" y="4494"/>
                      <a:pt x="3364" y="4844"/>
                      <a:pt x="3198" y="5201"/>
                    </a:cubicBezTo>
                    <a:cubicBezTo>
                      <a:pt x="3189" y="5196"/>
                      <a:pt x="3181" y="5193"/>
                      <a:pt x="3173" y="5193"/>
                    </a:cubicBezTo>
                    <a:cubicBezTo>
                      <a:pt x="3169" y="5193"/>
                      <a:pt x="3166" y="5193"/>
                      <a:pt x="3163" y="5194"/>
                    </a:cubicBezTo>
                    <a:lnTo>
                      <a:pt x="3159" y="5194"/>
                    </a:lnTo>
                    <a:cubicBezTo>
                      <a:pt x="3085" y="5133"/>
                      <a:pt x="2980" y="5075"/>
                      <a:pt x="2980" y="5075"/>
                    </a:cubicBezTo>
                    <a:lnTo>
                      <a:pt x="2980" y="5075"/>
                    </a:lnTo>
                    <a:cubicBezTo>
                      <a:pt x="2980" y="5075"/>
                      <a:pt x="2984" y="5077"/>
                      <a:pt x="2991" y="5081"/>
                    </a:cubicBezTo>
                    <a:cubicBezTo>
                      <a:pt x="2845" y="4996"/>
                      <a:pt x="2696" y="4912"/>
                      <a:pt x="2550" y="4828"/>
                    </a:cubicBezTo>
                    <a:cubicBezTo>
                      <a:pt x="2291" y="4682"/>
                      <a:pt x="2032" y="4530"/>
                      <a:pt x="1773" y="4391"/>
                    </a:cubicBezTo>
                    <a:cubicBezTo>
                      <a:pt x="1229" y="4089"/>
                      <a:pt x="684" y="3782"/>
                      <a:pt x="118" y="3526"/>
                    </a:cubicBezTo>
                    <a:cubicBezTo>
                      <a:pt x="441" y="2991"/>
                      <a:pt x="749" y="2450"/>
                      <a:pt x="1050" y="1906"/>
                    </a:cubicBezTo>
                    <a:cubicBezTo>
                      <a:pt x="1187" y="1673"/>
                      <a:pt x="1316" y="1436"/>
                      <a:pt x="1449" y="1203"/>
                    </a:cubicBezTo>
                    <a:cubicBezTo>
                      <a:pt x="1533" y="1047"/>
                      <a:pt x="1614" y="882"/>
                      <a:pt x="1711" y="733"/>
                    </a:cubicBezTo>
                    <a:cubicBezTo>
                      <a:pt x="1731" y="691"/>
                      <a:pt x="1757" y="655"/>
                      <a:pt x="1776" y="617"/>
                    </a:cubicBezTo>
                    <a:cubicBezTo>
                      <a:pt x="1815" y="526"/>
                      <a:pt x="1860" y="482"/>
                      <a:pt x="1912" y="482"/>
                    </a:cubicBezTo>
                    <a:close/>
                    <a:moveTo>
                      <a:pt x="5204" y="2236"/>
                    </a:moveTo>
                    <a:cubicBezTo>
                      <a:pt x="5592" y="2266"/>
                      <a:pt x="5984" y="2278"/>
                      <a:pt x="6376" y="2295"/>
                    </a:cubicBezTo>
                    <a:cubicBezTo>
                      <a:pt x="6062" y="2988"/>
                      <a:pt x="5719" y="3662"/>
                      <a:pt x="5333" y="4310"/>
                    </a:cubicBezTo>
                    <a:cubicBezTo>
                      <a:pt x="5243" y="4459"/>
                      <a:pt x="5158" y="4656"/>
                      <a:pt x="5045" y="4786"/>
                    </a:cubicBezTo>
                    <a:cubicBezTo>
                      <a:pt x="4844" y="5013"/>
                      <a:pt x="4627" y="5029"/>
                      <a:pt x="4352" y="5081"/>
                    </a:cubicBezTo>
                    <a:cubicBezTo>
                      <a:pt x="4008" y="5145"/>
                      <a:pt x="3649" y="5191"/>
                      <a:pt x="3308" y="5275"/>
                    </a:cubicBezTo>
                    <a:cubicBezTo>
                      <a:pt x="3503" y="4915"/>
                      <a:pt x="3688" y="4556"/>
                      <a:pt x="3888" y="4193"/>
                    </a:cubicBezTo>
                    <a:cubicBezTo>
                      <a:pt x="3898" y="4200"/>
                      <a:pt x="3911" y="4203"/>
                      <a:pt x="3924" y="4203"/>
                    </a:cubicBezTo>
                    <a:cubicBezTo>
                      <a:pt x="3928" y="4204"/>
                      <a:pt x="3932" y="4204"/>
                      <a:pt x="3936" y="4204"/>
                    </a:cubicBezTo>
                    <a:cubicBezTo>
                      <a:pt x="3988" y="4204"/>
                      <a:pt x="4001" y="4127"/>
                      <a:pt x="3947" y="4109"/>
                    </a:cubicBezTo>
                    <a:cubicBezTo>
                      <a:pt x="3943" y="4109"/>
                      <a:pt x="3940" y="4106"/>
                      <a:pt x="3937" y="4106"/>
                    </a:cubicBezTo>
                    <a:cubicBezTo>
                      <a:pt x="4002" y="3989"/>
                      <a:pt x="4067" y="3872"/>
                      <a:pt x="4135" y="3756"/>
                    </a:cubicBezTo>
                    <a:cubicBezTo>
                      <a:pt x="4442" y="3237"/>
                      <a:pt x="4747" y="2651"/>
                      <a:pt x="5194" y="2246"/>
                    </a:cubicBezTo>
                    <a:cubicBezTo>
                      <a:pt x="5200" y="2243"/>
                      <a:pt x="5200" y="2240"/>
                      <a:pt x="5204" y="2236"/>
                    </a:cubicBezTo>
                    <a:close/>
                    <a:moveTo>
                      <a:pt x="3704" y="0"/>
                    </a:moveTo>
                    <a:cubicBezTo>
                      <a:pt x="3691" y="0"/>
                      <a:pt x="3680" y="5"/>
                      <a:pt x="3668" y="11"/>
                    </a:cubicBezTo>
                    <a:cubicBezTo>
                      <a:pt x="3661" y="6"/>
                      <a:pt x="3654" y="3"/>
                      <a:pt x="3644" y="3"/>
                    </a:cubicBezTo>
                    <a:cubicBezTo>
                      <a:pt x="3641" y="3"/>
                      <a:pt x="3637" y="3"/>
                      <a:pt x="3632" y="4"/>
                    </a:cubicBezTo>
                    <a:cubicBezTo>
                      <a:pt x="3033" y="69"/>
                      <a:pt x="2427" y="179"/>
                      <a:pt x="1825" y="263"/>
                    </a:cubicBezTo>
                    <a:cubicBezTo>
                      <a:pt x="1776" y="270"/>
                      <a:pt x="1783" y="335"/>
                      <a:pt x="1818" y="357"/>
                    </a:cubicBezTo>
                    <a:cubicBezTo>
                      <a:pt x="1698" y="406"/>
                      <a:pt x="1650" y="562"/>
                      <a:pt x="1585" y="672"/>
                    </a:cubicBezTo>
                    <a:cubicBezTo>
                      <a:pt x="1413" y="983"/>
                      <a:pt x="1235" y="1294"/>
                      <a:pt x="1060" y="1608"/>
                    </a:cubicBezTo>
                    <a:cubicBezTo>
                      <a:pt x="707" y="2230"/>
                      <a:pt x="360" y="2858"/>
                      <a:pt x="27" y="3493"/>
                    </a:cubicBezTo>
                    <a:cubicBezTo>
                      <a:pt x="24" y="3503"/>
                      <a:pt x="24" y="3506"/>
                      <a:pt x="24" y="3516"/>
                    </a:cubicBezTo>
                    <a:cubicBezTo>
                      <a:pt x="7" y="3526"/>
                      <a:pt x="1" y="3558"/>
                      <a:pt x="27" y="3571"/>
                    </a:cubicBezTo>
                    <a:cubicBezTo>
                      <a:pt x="646" y="3944"/>
                      <a:pt x="1290" y="4277"/>
                      <a:pt x="1922" y="4627"/>
                    </a:cubicBezTo>
                    <a:cubicBezTo>
                      <a:pt x="2217" y="4796"/>
                      <a:pt x="2521" y="4958"/>
                      <a:pt x="2810" y="5136"/>
                    </a:cubicBezTo>
                    <a:cubicBezTo>
                      <a:pt x="2897" y="5188"/>
                      <a:pt x="2994" y="5304"/>
                      <a:pt x="3104" y="5340"/>
                    </a:cubicBezTo>
                    <a:cubicBezTo>
                      <a:pt x="3082" y="5365"/>
                      <a:pt x="3091" y="5411"/>
                      <a:pt x="3130" y="5411"/>
                    </a:cubicBezTo>
                    <a:cubicBezTo>
                      <a:pt x="3131" y="5411"/>
                      <a:pt x="3132" y="5411"/>
                      <a:pt x="3134" y="5411"/>
                    </a:cubicBezTo>
                    <a:lnTo>
                      <a:pt x="3140" y="5411"/>
                    </a:lnTo>
                    <a:cubicBezTo>
                      <a:pt x="3153" y="5427"/>
                      <a:pt x="3172" y="5437"/>
                      <a:pt x="3190" y="5437"/>
                    </a:cubicBezTo>
                    <a:cubicBezTo>
                      <a:pt x="3209" y="5437"/>
                      <a:pt x="3227" y="5427"/>
                      <a:pt x="3240" y="5405"/>
                    </a:cubicBezTo>
                    <a:lnTo>
                      <a:pt x="3240" y="5401"/>
                    </a:lnTo>
                    <a:cubicBezTo>
                      <a:pt x="3645" y="5366"/>
                      <a:pt x="4050" y="5269"/>
                      <a:pt x="4449" y="5201"/>
                    </a:cubicBezTo>
                    <a:cubicBezTo>
                      <a:pt x="4838" y="5129"/>
                      <a:pt x="5013" y="5090"/>
                      <a:pt x="5223" y="4754"/>
                    </a:cubicBezTo>
                    <a:cubicBezTo>
                      <a:pt x="5706" y="3979"/>
                      <a:pt x="6127" y="3169"/>
                      <a:pt x="6503" y="2340"/>
                    </a:cubicBezTo>
                    <a:cubicBezTo>
                      <a:pt x="6506" y="2327"/>
                      <a:pt x="6509" y="2321"/>
                      <a:pt x="6509" y="2311"/>
                    </a:cubicBezTo>
                    <a:cubicBezTo>
                      <a:pt x="6542" y="2311"/>
                      <a:pt x="6574" y="2317"/>
                      <a:pt x="6610" y="2317"/>
                    </a:cubicBezTo>
                    <a:cubicBezTo>
                      <a:pt x="6681" y="2317"/>
                      <a:pt x="6691" y="2223"/>
                      <a:pt x="6642" y="2188"/>
                    </a:cubicBezTo>
                    <a:cubicBezTo>
                      <a:pt x="5673" y="1459"/>
                      <a:pt x="4721" y="701"/>
                      <a:pt x="3730" y="8"/>
                    </a:cubicBezTo>
                    <a:cubicBezTo>
                      <a:pt x="3721" y="2"/>
                      <a:pt x="3712" y="0"/>
                      <a:pt x="37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3"/>
              <p:cNvSpPr/>
              <p:nvPr/>
            </p:nvSpPr>
            <p:spPr>
              <a:xfrm>
                <a:off x="5900341" y="1443939"/>
                <a:ext cx="35265" cy="11821"/>
              </a:xfrm>
              <a:custGeom>
                <a:rect b="b" l="l" r="r" t="t"/>
                <a:pathLst>
                  <a:path extrusionOk="0" h="180" w="537">
                    <a:moveTo>
                      <a:pt x="461" y="0"/>
                    </a:moveTo>
                    <a:cubicBezTo>
                      <a:pt x="459" y="0"/>
                      <a:pt x="457" y="0"/>
                      <a:pt x="455" y="0"/>
                    </a:cubicBezTo>
                    <a:cubicBezTo>
                      <a:pt x="322" y="20"/>
                      <a:pt x="183" y="59"/>
                      <a:pt x="50" y="94"/>
                    </a:cubicBezTo>
                    <a:cubicBezTo>
                      <a:pt x="1" y="110"/>
                      <a:pt x="15" y="180"/>
                      <a:pt x="63" y="180"/>
                    </a:cubicBezTo>
                    <a:cubicBezTo>
                      <a:pt x="66" y="180"/>
                      <a:pt x="69" y="179"/>
                      <a:pt x="72" y="179"/>
                    </a:cubicBezTo>
                    <a:cubicBezTo>
                      <a:pt x="205" y="156"/>
                      <a:pt x="348" y="133"/>
                      <a:pt x="477" y="94"/>
                    </a:cubicBezTo>
                    <a:cubicBezTo>
                      <a:pt x="537" y="76"/>
                      <a:pt x="515"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3"/>
              <p:cNvSpPr/>
              <p:nvPr/>
            </p:nvSpPr>
            <p:spPr>
              <a:xfrm>
                <a:off x="5943091" y="1437306"/>
                <a:ext cx="28698" cy="9719"/>
              </a:xfrm>
              <a:custGeom>
                <a:rect b="b" l="l" r="r" t="t"/>
                <a:pathLst>
                  <a:path extrusionOk="0" h="148" w="437">
                    <a:moveTo>
                      <a:pt x="385" y="0"/>
                    </a:moveTo>
                    <a:cubicBezTo>
                      <a:pt x="382" y="0"/>
                      <a:pt x="380" y="1"/>
                      <a:pt x="377" y="1"/>
                    </a:cubicBezTo>
                    <a:cubicBezTo>
                      <a:pt x="267" y="14"/>
                      <a:pt x="160" y="40"/>
                      <a:pt x="53" y="63"/>
                    </a:cubicBezTo>
                    <a:cubicBezTo>
                      <a:pt x="0" y="72"/>
                      <a:pt x="19" y="147"/>
                      <a:pt x="72" y="147"/>
                    </a:cubicBezTo>
                    <a:cubicBezTo>
                      <a:pt x="75" y="147"/>
                      <a:pt x="77" y="147"/>
                      <a:pt x="79" y="147"/>
                    </a:cubicBezTo>
                    <a:cubicBezTo>
                      <a:pt x="183" y="131"/>
                      <a:pt x="290" y="121"/>
                      <a:pt x="390" y="95"/>
                    </a:cubicBezTo>
                    <a:cubicBezTo>
                      <a:pt x="436" y="83"/>
                      <a:pt x="430" y="0"/>
                      <a:pt x="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3"/>
              <p:cNvSpPr/>
              <p:nvPr/>
            </p:nvSpPr>
            <p:spPr>
              <a:xfrm>
                <a:off x="5984921" y="1432447"/>
                <a:ext cx="31784" cy="9456"/>
              </a:xfrm>
              <a:custGeom>
                <a:rect b="b" l="l" r="r" t="t"/>
                <a:pathLst>
                  <a:path extrusionOk="0" h="144" w="484">
                    <a:moveTo>
                      <a:pt x="419" y="0"/>
                    </a:moveTo>
                    <a:cubicBezTo>
                      <a:pt x="417" y="0"/>
                      <a:pt x="416" y="0"/>
                      <a:pt x="414" y="1"/>
                    </a:cubicBezTo>
                    <a:cubicBezTo>
                      <a:pt x="288" y="17"/>
                      <a:pt x="168" y="43"/>
                      <a:pt x="45" y="65"/>
                    </a:cubicBezTo>
                    <a:cubicBezTo>
                      <a:pt x="0" y="75"/>
                      <a:pt x="12" y="143"/>
                      <a:pt x="55" y="143"/>
                    </a:cubicBezTo>
                    <a:cubicBezTo>
                      <a:pt x="56" y="143"/>
                      <a:pt x="57" y="143"/>
                      <a:pt x="58" y="143"/>
                    </a:cubicBezTo>
                    <a:cubicBezTo>
                      <a:pt x="184" y="130"/>
                      <a:pt x="304" y="124"/>
                      <a:pt x="430" y="104"/>
                    </a:cubicBezTo>
                    <a:cubicBezTo>
                      <a:pt x="483" y="95"/>
                      <a:pt x="470"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3"/>
              <p:cNvSpPr/>
              <p:nvPr/>
            </p:nvSpPr>
            <p:spPr>
              <a:xfrm>
                <a:off x="6113696" y="1237612"/>
                <a:ext cx="14382" cy="21014"/>
              </a:xfrm>
              <a:custGeom>
                <a:rect b="b" l="l" r="r" t="t"/>
                <a:pathLst>
                  <a:path extrusionOk="0" h="320" w="219">
                    <a:moveTo>
                      <a:pt x="167" y="0"/>
                    </a:moveTo>
                    <a:cubicBezTo>
                      <a:pt x="149" y="0"/>
                      <a:pt x="130" y="10"/>
                      <a:pt x="121" y="33"/>
                    </a:cubicBezTo>
                    <a:cubicBezTo>
                      <a:pt x="92" y="104"/>
                      <a:pt x="50" y="172"/>
                      <a:pt x="18" y="240"/>
                    </a:cubicBezTo>
                    <a:cubicBezTo>
                      <a:pt x="1" y="276"/>
                      <a:pt x="32" y="319"/>
                      <a:pt x="64" y="319"/>
                    </a:cubicBezTo>
                    <a:cubicBezTo>
                      <a:pt x="75" y="319"/>
                      <a:pt x="86" y="314"/>
                      <a:pt x="95" y="301"/>
                    </a:cubicBezTo>
                    <a:cubicBezTo>
                      <a:pt x="154" y="230"/>
                      <a:pt x="189" y="146"/>
                      <a:pt x="209" y="58"/>
                    </a:cubicBezTo>
                    <a:cubicBezTo>
                      <a:pt x="218" y="22"/>
                      <a:pt x="19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3"/>
              <p:cNvSpPr/>
              <p:nvPr/>
            </p:nvSpPr>
            <p:spPr>
              <a:xfrm>
                <a:off x="6098789" y="1270051"/>
                <a:ext cx="12083" cy="20292"/>
              </a:xfrm>
              <a:custGeom>
                <a:rect b="b" l="l" r="r" t="t"/>
                <a:pathLst>
                  <a:path extrusionOk="0" h="309" w="184">
                    <a:moveTo>
                      <a:pt x="160" y="1"/>
                    </a:moveTo>
                    <a:cubicBezTo>
                      <a:pt x="154" y="1"/>
                      <a:pt x="148" y="3"/>
                      <a:pt x="144" y="8"/>
                    </a:cubicBezTo>
                    <a:cubicBezTo>
                      <a:pt x="92" y="86"/>
                      <a:pt x="44" y="167"/>
                      <a:pt x="11" y="254"/>
                    </a:cubicBezTo>
                    <a:cubicBezTo>
                      <a:pt x="1" y="284"/>
                      <a:pt x="29" y="309"/>
                      <a:pt x="56" y="309"/>
                    </a:cubicBezTo>
                    <a:cubicBezTo>
                      <a:pt x="70" y="309"/>
                      <a:pt x="82" y="302"/>
                      <a:pt x="89" y="287"/>
                    </a:cubicBezTo>
                    <a:cubicBezTo>
                      <a:pt x="128" y="206"/>
                      <a:pt x="157" y="115"/>
                      <a:pt x="177" y="24"/>
                    </a:cubicBezTo>
                    <a:cubicBezTo>
                      <a:pt x="183" y="11"/>
                      <a:pt x="172"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3"/>
              <p:cNvSpPr/>
              <p:nvPr/>
            </p:nvSpPr>
            <p:spPr>
              <a:xfrm>
                <a:off x="6080599" y="1300258"/>
                <a:ext cx="13856" cy="19635"/>
              </a:xfrm>
              <a:custGeom>
                <a:rect b="b" l="l" r="r" t="t"/>
                <a:pathLst>
                  <a:path extrusionOk="0" h="299" w="211">
                    <a:moveTo>
                      <a:pt x="171" y="0"/>
                    </a:moveTo>
                    <a:cubicBezTo>
                      <a:pt x="160" y="0"/>
                      <a:pt x="149" y="5"/>
                      <a:pt x="143" y="15"/>
                    </a:cubicBezTo>
                    <a:cubicBezTo>
                      <a:pt x="94" y="86"/>
                      <a:pt x="45" y="161"/>
                      <a:pt x="13" y="242"/>
                    </a:cubicBezTo>
                    <a:cubicBezTo>
                      <a:pt x="0" y="274"/>
                      <a:pt x="30" y="299"/>
                      <a:pt x="59" y="299"/>
                    </a:cubicBezTo>
                    <a:cubicBezTo>
                      <a:pt x="74" y="299"/>
                      <a:pt x="88" y="292"/>
                      <a:pt x="97" y="277"/>
                    </a:cubicBezTo>
                    <a:cubicBezTo>
                      <a:pt x="143" y="206"/>
                      <a:pt x="172" y="118"/>
                      <a:pt x="198" y="37"/>
                    </a:cubicBezTo>
                    <a:cubicBezTo>
                      <a:pt x="210" y="16"/>
                      <a:pt x="191" y="0"/>
                      <a:pt x="1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3"/>
              <p:cNvSpPr/>
              <p:nvPr/>
            </p:nvSpPr>
            <p:spPr>
              <a:xfrm>
                <a:off x="6057616" y="1337032"/>
                <a:ext cx="18519" cy="24232"/>
              </a:xfrm>
              <a:custGeom>
                <a:rect b="b" l="l" r="r" t="t"/>
                <a:pathLst>
                  <a:path extrusionOk="0" h="369" w="282">
                    <a:moveTo>
                      <a:pt x="245" y="1"/>
                    </a:moveTo>
                    <a:cubicBezTo>
                      <a:pt x="238" y="1"/>
                      <a:pt x="230" y="3"/>
                      <a:pt x="224" y="9"/>
                    </a:cubicBezTo>
                    <a:cubicBezTo>
                      <a:pt x="143" y="93"/>
                      <a:pt x="81" y="197"/>
                      <a:pt x="23" y="297"/>
                    </a:cubicBezTo>
                    <a:cubicBezTo>
                      <a:pt x="0" y="335"/>
                      <a:pt x="32" y="368"/>
                      <a:pt x="66" y="368"/>
                    </a:cubicBezTo>
                    <a:cubicBezTo>
                      <a:pt x="81" y="368"/>
                      <a:pt x="96" y="362"/>
                      <a:pt x="107" y="346"/>
                    </a:cubicBezTo>
                    <a:cubicBezTo>
                      <a:pt x="172" y="248"/>
                      <a:pt x="233" y="148"/>
                      <a:pt x="272" y="38"/>
                    </a:cubicBezTo>
                    <a:cubicBezTo>
                      <a:pt x="282" y="17"/>
                      <a:pt x="264"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3"/>
              <p:cNvSpPr/>
              <p:nvPr/>
            </p:nvSpPr>
            <p:spPr>
              <a:xfrm>
                <a:off x="6037587" y="1377024"/>
                <a:ext cx="13725" cy="24167"/>
              </a:xfrm>
              <a:custGeom>
                <a:rect b="b" l="l" r="r" t="t"/>
                <a:pathLst>
                  <a:path extrusionOk="0" h="368" w="209">
                    <a:moveTo>
                      <a:pt x="180" y="0"/>
                    </a:moveTo>
                    <a:cubicBezTo>
                      <a:pt x="167" y="0"/>
                      <a:pt x="152" y="7"/>
                      <a:pt x="146" y="18"/>
                    </a:cubicBezTo>
                    <a:cubicBezTo>
                      <a:pt x="124" y="67"/>
                      <a:pt x="108" y="116"/>
                      <a:pt x="88" y="164"/>
                    </a:cubicBezTo>
                    <a:cubicBezTo>
                      <a:pt x="69" y="210"/>
                      <a:pt x="43" y="252"/>
                      <a:pt x="20" y="294"/>
                    </a:cubicBezTo>
                    <a:cubicBezTo>
                      <a:pt x="0" y="334"/>
                      <a:pt x="30" y="367"/>
                      <a:pt x="61" y="367"/>
                    </a:cubicBezTo>
                    <a:cubicBezTo>
                      <a:pt x="76" y="367"/>
                      <a:pt x="91" y="360"/>
                      <a:pt x="101" y="342"/>
                    </a:cubicBezTo>
                    <a:cubicBezTo>
                      <a:pt x="163" y="255"/>
                      <a:pt x="198" y="132"/>
                      <a:pt x="205" y="28"/>
                    </a:cubicBezTo>
                    <a:cubicBezTo>
                      <a:pt x="208" y="9"/>
                      <a:pt x="19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3"/>
              <p:cNvSpPr/>
              <p:nvPr/>
            </p:nvSpPr>
            <p:spPr>
              <a:xfrm>
                <a:off x="6020645" y="1412550"/>
                <a:ext cx="11295" cy="19307"/>
              </a:xfrm>
              <a:custGeom>
                <a:rect b="b" l="l" r="r" t="t"/>
                <a:pathLst>
                  <a:path extrusionOk="0" h="294" w="172">
                    <a:moveTo>
                      <a:pt x="137" y="0"/>
                    </a:moveTo>
                    <a:cubicBezTo>
                      <a:pt x="131" y="0"/>
                      <a:pt x="124" y="3"/>
                      <a:pt x="119" y="9"/>
                    </a:cubicBezTo>
                    <a:cubicBezTo>
                      <a:pt x="67" y="74"/>
                      <a:pt x="9" y="164"/>
                      <a:pt x="3" y="252"/>
                    </a:cubicBezTo>
                    <a:cubicBezTo>
                      <a:pt x="1" y="279"/>
                      <a:pt x="23" y="294"/>
                      <a:pt x="46" y="294"/>
                    </a:cubicBezTo>
                    <a:cubicBezTo>
                      <a:pt x="64" y="294"/>
                      <a:pt x="81" y="285"/>
                      <a:pt x="87" y="265"/>
                    </a:cubicBezTo>
                    <a:cubicBezTo>
                      <a:pt x="100" y="229"/>
                      <a:pt x="100" y="187"/>
                      <a:pt x="106" y="151"/>
                    </a:cubicBezTo>
                    <a:cubicBezTo>
                      <a:pt x="119" y="109"/>
                      <a:pt x="136" y="74"/>
                      <a:pt x="155" y="41"/>
                    </a:cubicBezTo>
                    <a:cubicBezTo>
                      <a:pt x="172" y="20"/>
                      <a:pt x="155"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3"/>
              <p:cNvSpPr/>
              <p:nvPr/>
            </p:nvSpPr>
            <p:spPr>
              <a:xfrm>
                <a:off x="6034829" y="1443414"/>
                <a:ext cx="31916" cy="16680"/>
              </a:xfrm>
              <a:custGeom>
                <a:rect b="b" l="l" r="r" t="t"/>
                <a:pathLst>
                  <a:path extrusionOk="0" h="254" w="486">
                    <a:moveTo>
                      <a:pt x="51" y="0"/>
                    </a:moveTo>
                    <a:cubicBezTo>
                      <a:pt x="19" y="0"/>
                      <a:pt x="1" y="47"/>
                      <a:pt x="33" y="70"/>
                    </a:cubicBezTo>
                    <a:cubicBezTo>
                      <a:pt x="153" y="138"/>
                      <a:pt x="276" y="203"/>
                      <a:pt x="405" y="251"/>
                    </a:cubicBezTo>
                    <a:cubicBezTo>
                      <a:pt x="410" y="253"/>
                      <a:pt x="414" y="254"/>
                      <a:pt x="418" y="254"/>
                    </a:cubicBezTo>
                    <a:cubicBezTo>
                      <a:pt x="460" y="254"/>
                      <a:pt x="486" y="185"/>
                      <a:pt x="444" y="164"/>
                    </a:cubicBezTo>
                    <a:cubicBezTo>
                      <a:pt x="324" y="99"/>
                      <a:pt x="192" y="44"/>
                      <a:pt x="62" y="2"/>
                    </a:cubicBezTo>
                    <a:cubicBezTo>
                      <a:pt x="58" y="1"/>
                      <a:pt x="54"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3"/>
              <p:cNvSpPr/>
              <p:nvPr/>
            </p:nvSpPr>
            <p:spPr>
              <a:xfrm>
                <a:off x="6080468" y="1464361"/>
                <a:ext cx="30537" cy="16352"/>
              </a:xfrm>
              <a:custGeom>
                <a:rect b="b" l="l" r="r" t="t"/>
                <a:pathLst>
                  <a:path extrusionOk="0" h="249" w="465">
                    <a:moveTo>
                      <a:pt x="60" y="0"/>
                    </a:moveTo>
                    <a:cubicBezTo>
                      <a:pt x="17" y="0"/>
                      <a:pt x="1" y="63"/>
                      <a:pt x="47" y="78"/>
                    </a:cubicBezTo>
                    <a:cubicBezTo>
                      <a:pt x="164" y="120"/>
                      <a:pt x="268" y="175"/>
                      <a:pt x="371" y="240"/>
                    </a:cubicBezTo>
                    <a:cubicBezTo>
                      <a:pt x="380" y="246"/>
                      <a:pt x="388" y="249"/>
                      <a:pt x="397" y="249"/>
                    </a:cubicBezTo>
                    <a:cubicBezTo>
                      <a:pt x="434" y="249"/>
                      <a:pt x="464" y="198"/>
                      <a:pt x="430" y="169"/>
                    </a:cubicBezTo>
                    <a:cubicBezTo>
                      <a:pt x="326" y="81"/>
                      <a:pt x="196" y="30"/>
                      <a:pt x="67" y="0"/>
                    </a:cubicBezTo>
                    <a:cubicBezTo>
                      <a:pt x="65"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
              <p:cNvSpPr/>
              <p:nvPr/>
            </p:nvSpPr>
            <p:spPr>
              <a:xfrm>
                <a:off x="6171878" y="1506783"/>
                <a:ext cx="21605" cy="10967"/>
              </a:xfrm>
              <a:custGeom>
                <a:rect b="b" l="l" r="r" t="t"/>
                <a:pathLst>
                  <a:path extrusionOk="0" h="167" w="329">
                    <a:moveTo>
                      <a:pt x="54" y="0"/>
                    </a:moveTo>
                    <a:cubicBezTo>
                      <a:pt x="10" y="0"/>
                      <a:pt x="1" y="69"/>
                      <a:pt x="45" y="90"/>
                    </a:cubicBezTo>
                    <a:cubicBezTo>
                      <a:pt x="110" y="113"/>
                      <a:pt x="178" y="145"/>
                      <a:pt x="243" y="164"/>
                    </a:cubicBezTo>
                    <a:cubicBezTo>
                      <a:pt x="248" y="166"/>
                      <a:pt x="253" y="166"/>
                      <a:pt x="258" y="166"/>
                    </a:cubicBezTo>
                    <a:cubicBezTo>
                      <a:pt x="311" y="166"/>
                      <a:pt x="328" y="91"/>
                      <a:pt x="272" y="67"/>
                    </a:cubicBezTo>
                    <a:cubicBezTo>
                      <a:pt x="207" y="41"/>
                      <a:pt x="139" y="25"/>
                      <a:pt x="68" y="2"/>
                    </a:cubicBezTo>
                    <a:cubicBezTo>
                      <a:pt x="63" y="1"/>
                      <a:pt x="58" y="0"/>
                      <a:pt x="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3"/>
              <p:cNvSpPr/>
              <p:nvPr/>
            </p:nvSpPr>
            <p:spPr>
              <a:xfrm>
                <a:off x="6199984" y="1523594"/>
                <a:ext cx="23379" cy="10310"/>
              </a:xfrm>
              <a:custGeom>
                <a:rect b="b" l="l" r="r" t="t"/>
                <a:pathLst>
                  <a:path extrusionOk="0" h="157" w="356">
                    <a:moveTo>
                      <a:pt x="56" y="1"/>
                    </a:moveTo>
                    <a:cubicBezTo>
                      <a:pt x="16" y="1"/>
                      <a:pt x="0" y="65"/>
                      <a:pt x="45" y="80"/>
                    </a:cubicBezTo>
                    <a:cubicBezTo>
                      <a:pt x="116" y="103"/>
                      <a:pt x="191" y="119"/>
                      <a:pt x="255" y="151"/>
                    </a:cubicBezTo>
                    <a:cubicBezTo>
                      <a:pt x="264" y="155"/>
                      <a:pt x="272" y="157"/>
                      <a:pt x="280" y="157"/>
                    </a:cubicBezTo>
                    <a:cubicBezTo>
                      <a:pt x="337" y="157"/>
                      <a:pt x="356" y="63"/>
                      <a:pt x="281" y="54"/>
                    </a:cubicBezTo>
                    <a:cubicBezTo>
                      <a:pt x="207" y="48"/>
                      <a:pt x="135" y="19"/>
                      <a:pt x="67" y="2"/>
                    </a:cubicBezTo>
                    <a:cubicBezTo>
                      <a:pt x="64" y="1"/>
                      <a:pt x="60" y="1"/>
                      <a:pt x="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71" name="Google Shape;267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2672" name="Google Shape;2672;p23"/>
          <p:cNvSpPr txBox="1"/>
          <p:nvPr>
            <p:ph idx="1" type="subTitle"/>
          </p:nvPr>
        </p:nvSpPr>
        <p:spPr>
          <a:xfrm>
            <a:off x="4923075" y="2835250"/>
            <a:ext cx="2799600" cy="115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3" name="Google Shape;2673;p23"/>
          <p:cNvSpPr txBox="1"/>
          <p:nvPr>
            <p:ph idx="2" type="subTitle"/>
          </p:nvPr>
        </p:nvSpPr>
        <p:spPr>
          <a:xfrm>
            <a:off x="1580900" y="2835250"/>
            <a:ext cx="2799600" cy="115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4" name="Google Shape;2674;p23"/>
          <p:cNvSpPr txBox="1"/>
          <p:nvPr>
            <p:ph idx="3" type="subTitle"/>
          </p:nvPr>
        </p:nvSpPr>
        <p:spPr>
          <a:xfrm>
            <a:off x="1580899" y="2428825"/>
            <a:ext cx="2799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2675" name="Google Shape;2675;p23"/>
          <p:cNvSpPr txBox="1"/>
          <p:nvPr>
            <p:ph idx="4" type="subTitle"/>
          </p:nvPr>
        </p:nvSpPr>
        <p:spPr>
          <a:xfrm>
            <a:off x="4923078" y="2428825"/>
            <a:ext cx="27996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676" name="Shape 2676"/>
        <p:cNvGrpSpPr/>
        <p:nvPr/>
      </p:nvGrpSpPr>
      <p:grpSpPr>
        <a:xfrm>
          <a:off x="0" y="0"/>
          <a:ext cx="0" cy="0"/>
          <a:chOff x="0" y="0"/>
          <a:chExt cx="0" cy="0"/>
        </a:xfrm>
      </p:grpSpPr>
      <p:pic>
        <p:nvPicPr>
          <p:cNvPr id="2677" name="Google Shape;2677;p24"/>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678" name="Google Shape;2678;p24"/>
          <p:cNvGrpSpPr/>
          <p:nvPr/>
        </p:nvGrpSpPr>
        <p:grpSpPr>
          <a:xfrm>
            <a:off x="-294557" y="512381"/>
            <a:ext cx="9459274" cy="3365624"/>
            <a:chOff x="-294557" y="512381"/>
            <a:chExt cx="9459274" cy="3365624"/>
          </a:xfrm>
        </p:grpSpPr>
        <p:grpSp>
          <p:nvGrpSpPr>
            <p:cNvPr id="2679" name="Google Shape;2679;p24"/>
            <p:cNvGrpSpPr/>
            <p:nvPr/>
          </p:nvGrpSpPr>
          <p:grpSpPr>
            <a:xfrm rot="2258642">
              <a:off x="-339773" y="3031313"/>
              <a:ext cx="1029115" cy="202717"/>
              <a:chOff x="4737493" y="4305992"/>
              <a:chExt cx="547410" cy="107830"/>
            </a:xfrm>
          </p:grpSpPr>
          <p:sp>
            <p:nvSpPr>
              <p:cNvPr id="2680" name="Google Shape;2680;p24"/>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4"/>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4"/>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4"/>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4"/>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4"/>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4"/>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4"/>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4"/>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4"/>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4"/>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4"/>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4"/>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24"/>
            <p:cNvGrpSpPr/>
            <p:nvPr/>
          </p:nvGrpSpPr>
          <p:grpSpPr>
            <a:xfrm rot="3128191">
              <a:off x="8668129" y="3460030"/>
              <a:ext cx="475920" cy="285182"/>
              <a:chOff x="5983345" y="4283994"/>
              <a:chExt cx="253151" cy="151694"/>
            </a:xfrm>
          </p:grpSpPr>
          <p:sp>
            <p:nvSpPr>
              <p:cNvPr id="2694" name="Google Shape;2694;p24"/>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4"/>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4"/>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4"/>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4"/>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4"/>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4"/>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4"/>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4"/>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24"/>
            <p:cNvGrpSpPr/>
            <p:nvPr/>
          </p:nvGrpSpPr>
          <p:grpSpPr>
            <a:xfrm rot="-2416383">
              <a:off x="8592812" y="634022"/>
              <a:ext cx="447780" cy="194821"/>
              <a:chOff x="8075001" y="4307963"/>
              <a:chExt cx="238179" cy="103627"/>
            </a:xfrm>
          </p:grpSpPr>
          <p:sp>
            <p:nvSpPr>
              <p:cNvPr id="2704" name="Google Shape;2704;p24"/>
              <p:cNvSpPr/>
              <p:nvPr/>
            </p:nvSpPr>
            <p:spPr>
              <a:xfrm>
                <a:off x="8075001" y="4316959"/>
                <a:ext cx="78476" cy="92857"/>
              </a:xfrm>
              <a:custGeom>
                <a:rect b="b" l="l" r="r" t="t"/>
                <a:pathLst>
                  <a:path extrusionOk="0" h="1414" w="1195">
                    <a:moveTo>
                      <a:pt x="695" y="0"/>
                    </a:moveTo>
                    <a:cubicBezTo>
                      <a:pt x="482" y="0"/>
                      <a:pt x="258" y="67"/>
                      <a:pt x="152" y="165"/>
                    </a:cubicBezTo>
                    <a:cubicBezTo>
                      <a:pt x="0" y="304"/>
                      <a:pt x="91" y="450"/>
                      <a:pt x="220" y="567"/>
                    </a:cubicBezTo>
                    <a:cubicBezTo>
                      <a:pt x="321" y="661"/>
                      <a:pt x="437" y="729"/>
                      <a:pt x="551" y="797"/>
                    </a:cubicBezTo>
                    <a:cubicBezTo>
                      <a:pt x="638" y="852"/>
                      <a:pt x="755" y="904"/>
                      <a:pt x="803" y="997"/>
                    </a:cubicBezTo>
                    <a:cubicBezTo>
                      <a:pt x="898" y="1180"/>
                      <a:pt x="708" y="1286"/>
                      <a:pt x="543" y="1286"/>
                    </a:cubicBezTo>
                    <a:cubicBezTo>
                      <a:pt x="538" y="1286"/>
                      <a:pt x="533" y="1286"/>
                      <a:pt x="528" y="1286"/>
                    </a:cubicBezTo>
                    <a:cubicBezTo>
                      <a:pt x="447" y="1286"/>
                      <a:pt x="447" y="1409"/>
                      <a:pt x="528" y="1412"/>
                    </a:cubicBezTo>
                    <a:cubicBezTo>
                      <a:pt x="542" y="1413"/>
                      <a:pt x="556" y="1413"/>
                      <a:pt x="570" y="1413"/>
                    </a:cubicBezTo>
                    <a:cubicBezTo>
                      <a:pt x="864" y="1413"/>
                      <a:pt x="1148" y="1219"/>
                      <a:pt x="907" y="910"/>
                    </a:cubicBezTo>
                    <a:cubicBezTo>
                      <a:pt x="774" y="742"/>
                      <a:pt x="551" y="664"/>
                      <a:pt x="382" y="537"/>
                    </a:cubicBezTo>
                    <a:cubicBezTo>
                      <a:pt x="259" y="450"/>
                      <a:pt x="175" y="294"/>
                      <a:pt x="337" y="194"/>
                    </a:cubicBezTo>
                    <a:cubicBezTo>
                      <a:pt x="415" y="145"/>
                      <a:pt x="531" y="126"/>
                      <a:pt x="616" y="116"/>
                    </a:cubicBezTo>
                    <a:cubicBezTo>
                      <a:pt x="635" y="115"/>
                      <a:pt x="656" y="114"/>
                      <a:pt x="677" y="114"/>
                    </a:cubicBezTo>
                    <a:cubicBezTo>
                      <a:pt x="854" y="114"/>
                      <a:pt x="1095" y="166"/>
                      <a:pt x="1118" y="359"/>
                    </a:cubicBezTo>
                    <a:cubicBezTo>
                      <a:pt x="1121" y="378"/>
                      <a:pt x="1135" y="386"/>
                      <a:pt x="1150" y="386"/>
                    </a:cubicBezTo>
                    <a:cubicBezTo>
                      <a:pt x="1169" y="386"/>
                      <a:pt x="1189" y="373"/>
                      <a:pt x="1189" y="353"/>
                    </a:cubicBezTo>
                    <a:cubicBezTo>
                      <a:pt x="1194" y="97"/>
                      <a:pt x="953"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4"/>
              <p:cNvSpPr/>
              <p:nvPr/>
            </p:nvSpPr>
            <p:spPr>
              <a:xfrm>
                <a:off x="8142639" y="4370938"/>
                <a:ext cx="40321" cy="8012"/>
              </a:xfrm>
              <a:custGeom>
                <a:rect b="b" l="l" r="r" t="t"/>
                <a:pathLst>
                  <a:path extrusionOk="0" h="122" w="614">
                    <a:moveTo>
                      <a:pt x="556" y="0"/>
                    </a:moveTo>
                    <a:cubicBezTo>
                      <a:pt x="554" y="0"/>
                      <a:pt x="553" y="0"/>
                      <a:pt x="551" y="1"/>
                    </a:cubicBezTo>
                    <a:cubicBezTo>
                      <a:pt x="412" y="11"/>
                      <a:pt x="275" y="25"/>
                      <a:pt x="134" y="25"/>
                    </a:cubicBezTo>
                    <a:cubicBezTo>
                      <a:pt x="108" y="25"/>
                      <a:pt x="82" y="24"/>
                      <a:pt x="55" y="23"/>
                    </a:cubicBezTo>
                    <a:cubicBezTo>
                      <a:pt x="0" y="23"/>
                      <a:pt x="3" y="104"/>
                      <a:pt x="55" y="111"/>
                    </a:cubicBezTo>
                    <a:cubicBezTo>
                      <a:pt x="125" y="117"/>
                      <a:pt x="197" y="121"/>
                      <a:pt x="268" y="121"/>
                    </a:cubicBezTo>
                    <a:cubicBezTo>
                      <a:pt x="369" y="121"/>
                      <a:pt x="469" y="113"/>
                      <a:pt x="564" y="94"/>
                    </a:cubicBezTo>
                    <a:cubicBezTo>
                      <a:pt x="614" y="85"/>
                      <a:pt x="604" y="0"/>
                      <a:pt x="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4"/>
              <p:cNvSpPr/>
              <p:nvPr/>
            </p:nvSpPr>
            <p:spPr>
              <a:xfrm>
                <a:off x="8139881" y="4360431"/>
                <a:ext cx="44524" cy="6567"/>
              </a:xfrm>
              <a:custGeom>
                <a:rect b="b" l="l" r="r" t="t"/>
                <a:pathLst>
                  <a:path extrusionOk="0" h="100" w="678">
                    <a:moveTo>
                      <a:pt x="520" y="1"/>
                    </a:moveTo>
                    <a:cubicBezTo>
                      <a:pt x="364" y="1"/>
                      <a:pt x="205" y="8"/>
                      <a:pt x="49" y="21"/>
                    </a:cubicBezTo>
                    <a:cubicBezTo>
                      <a:pt x="8" y="28"/>
                      <a:pt x="0" y="96"/>
                      <a:pt x="46" y="96"/>
                    </a:cubicBezTo>
                    <a:cubicBezTo>
                      <a:pt x="47" y="96"/>
                      <a:pt x="48" y="96"/>
                      <a:pt x="49" y="96"/>
                    </a:cubicBezTo>
                    <a:cubicBezTo>
                      <a:pt x="136" y="91"/>
                      <a:pt x="224" y="89"/>
                      <a:pt x="311" y="89"/>
                    </a:cubicBezTo>
                    <a:cubicBezTo>
                      <a:pt x="413" y="89"/>
                      <a:pt x="513" y="92"/>
                      <a:pt x="612" y="99"/>
                    </a:cubicBezTo>
                    <a:cubicBezTo>
                      <a:pt x="615" y="99"/>
                      <a:pt x="618" y="100"/>
                      <a:pt x="620" y="100"/>
                    </a:cubicBezTo>
                    <a:cubicBezTo>
                      <a:pt x="677" y="100"/>
                      <a:pt x="674" y="2"/>
                      <a:pt x="612" y="2"/>
                    </a:cubicBezTo>
                    <a:cubicBezTo>
                      <a:pt x="582" y="1"/>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4"/>
              <p:cNvSpPr/>
              <p:nvPr/>
            </p:nvSpPr>
            <p:spPr>
              <a:xfrm>
                <a:off x="8170942" y="4307963"/>
                <a:ext cx="62978" cy="103627"/>
              </a:xfrm>
              <a:custGeom>
                <a:rect b="b" l="l" r="r" t="t"/>
                <a:pathLst>
                  <a:path extrusionOk="0" h="1578" w="959">
                    <a:moveTo>
                      <a:pt x="845" y="1"/>
                    </a:moveTo>
                    <a:cubicBezTo>
                      <a:pt x="818" y="1"/>
                      <a:pt x="791" y="16"/>
                      <a:pt x="784" y="49"/>
                    </a:cubicBezTo>
                    <a:cubicBezTo>
                      <a:pt x="706" y="496"/>
                      <a:pt x="658" y="950"/>
                      <a:pt x="629" y="1410"/>
                    </a:cubicBezTo>
                    <a:cubicBezTo>
                      <a:pt x="515" y="1300"/>
                      <a:pt x="428" y="1031"/>
                      <a:pt x="376" y="927"/>
                    </a:cubicBezTo>
                    <a:cubicBezTo>
                      <a:pt x="279" y="746"/>
                      <a:pt x="188" y="558"/>
                      <a:pt x="94" y="373"/>
                    </a:cubicBezTo>
                    <a:cubicBezTo>
                      <a:pt x="86" y="355"/>
                      <a:pt x="72" y="348"/>
                      <a:pt x="59" y="348"/>
                    </a:cubicBezTo>
                    <a:cubicBezTo>
                      <a:pt x="30" y="348"/>
                      <a:pt x="1" y="380"/>
                      <a:pt x="16" y="415"/>
                    </a:cubicBezTo>
                    <a:cubicBezTo>
                      <a:pt x="136" y="687"/>
                      <a:pt x="266" y="950"/>
                      <a:pt x="399" y="1215"/>
                    </a:cubicBezTo>
                    <a:cubicBezTo>
                      <a:pt x="467" y="1348"/>
                      <a:pt x="515" y="1526"/>
                      <a:pt x="674" y="1575"/>
                    </a:cubicBezTo>
                    <a:cubicBezTo>
                      <a:pt x="680" y="1577"/>
                      <a:pt x="687" y="1578"/>
                      <a:pt x="693" y="1578"/>
                    </a:cubicBezTo>
                    <a:cubicBezTo>
                      <a:pt x="726" y="1578"/>
                      <a:pt x="752" y="1549"/>
                      <a:pt x="755" y="1514"/>
                    </a:cubicBezTo>
                    <a:cubicBezTo>
                      <a:pt x="784" y="1060"/>
                      <a:pt x="833" y="610"/>
                      <a:pt x="901" y="163"/>
                    </a:cubicBezTo>
                    <a:cubicBezTo>
                      <a:pt x="933" y="150"/>
                      <a:pt x="959" y="114"/>
                      <a:pt x="933" y="75"/>
                    </a:cubicBezTo>
                    <a:cubicBezTo>
                      <a:pt x="927" y="59"/>
                      <a:pt x="914" y="49"/>
                      <a:pt x="904" y="33"/>
                    </a:cubicBezTo>
                    <a:cubicBezTo>
                      <a:pt x="892" y="12"/>
                      <a:pt x="868" y="1"/>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4"/>
              <p:cNvSpPr/>
              <p:nvPr/>
            </p:nvSpPr>
            <p:spPr>
              <a:xfrm>
                <a:off x="8243702" y="4368508"/>
                <a:ext cx="18322" cy="12871"/>
              </a:xfrm>
              <a:custGeom>
                <a:rect b="b" l="l" r="r" t="t"/>
                <a:pathLst>
                  <a:path extrusionOk="0" h="196" w="279">
                    <a:moveTo>
                      <a:pt x="194" y="0"/>
                    </a:moveTo>
                    <a:cubicBezTo>
                      <a:pt x="166" y="0"/>
                      <a:pt x="138" y="13"/>
                      <a:pt x="113" y="34"/>
                    </a:cubicBezTo>
                    <a:cubicBezTo>
                      <a:pt x="108" y="33"/>
                      <a:pt x="102" y="32"/>
                      <a:pt x="97" y="32"/>
                    </a:cubicBezTo>
                    <a:cubicBezTo>
                      <a:pt x="61" y="32"/>
                      <a:pt x="27" y="59"/>
                      <a:pt x="16" y="93"/>
                    </a:cubicBezTo>
                    <a:cubicBezTo>
                      <a:pt x="0" y="148"/>
                      <a:pt x="36" y="180"/>
                      <a:pt x="84" y="190"/>
                    </a:cubicBezTo>
                    <a:cubicBezTo>
                      <a:pt x="98" y="194"/>
                      <a:pt x="111" y="195"/>
                      <a:pt x="123" y="195"/>
                    </a:cubicBezTo>
                    <a:cubicBezTo>
                      <a:pt x="198" y="195"/>
                      <a:pt x="261" y="135"/>
                      <a:pt x="269" y="60"/>
                    </a:cubicBezTo>
                    <a:cubicBezTo>
                      <a:pt x="279" y="28"/>
                      <a:pt x="243" y="5"/>
                      <a:pt x="211" y="2"/>
                    </a:cubicBezTo>
                    <a:cubicBezTo>
                      <a:pt x="205" y="1"/>
                      <a:pt x="199" y="0"/>
                      <a:pt x="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4"/>
              <p:cNvSpPr/>
              <p:nvPr/>
            </p:nvSpPr>
            <p:spPr>
              <a:xfrm>
                <a:off x="8268590" y="4320505"/>
                <a:ext cx="44590" cy="78870"/>
              </a:xfrm>
              <a:custGeom>
                <a:rect b="b" l="l" r="r" t="t"/>
                <a:pathLst>
                  <a:path extrusionOk="0" h="1201" w="679">
                    <a:moveTo>
                      <a:pt x="207" y="0"/>
                    </a:moveTo>
                    <a:cubicBezTo>
                      <a:pt x="198" y="0"/>
                      <a:pt x="188" y="6"/>
                      <a:pt x="181" y="20"/>
                    </a:cubicBezTo>
                    <a:cubicBezTo>
                      <a:pt x="52" y="296"/>
                      <a:pt x="0" y="752"/>
                      <a:pt x="159" y="1028"/>
                    </a:cubicBezTo>
                    <a:cubicBezTo>
                      <a:pt x="217" y="1128"/>
                      <a:pt x="338" y="1200"/>
                      <a:pt x="450" y="1200"/>
                    </a:cubicBezTo>
                    <a:cubicBezTo>
                      <a:pt x="533" y="1200"/>
                      <a:pt x="610" y="1161"/>
                      <a:pt x="654" y="1067"/>
                    </a:cubicBezTo>
                    <a:cubicBezTo>
                      <a:pt x="679" y="1018"/>
                      <a:pt x="642" y="978"/>
                      <a:pt x="602" y="978"/>
                    </a:cubicBezTo>
                    <a:cubicBezTo>
                      <a:pt x="584" y="978"/>
                      <a:pt x="565" y="986"/>
                      <a:pt x="551" y="1005"/>
                    </a:cubicBezTo>
                    <a:cubicBezTo>
                      <a:pt x="513" y="1058"/>
                      <a:pt x="473" y="1079"/>
                      <a:pt x="434" y="1079"/>
                    </a:cubicBezTo>
                    <a:cubicBezTo>
                      <a:pt x="340" y="1079"/>
                      <a:pt x="255" y="951"/>
                      <a:pt x="227" y="866"/>
                    </a:cubicBezTo>
                    <a:cubicBezTo>
                      <a:pt x="204" y="785"/>
                      <a:pt x="194" y="694"/>
                      <a:pt x="191" y="610"/>
                    </a:cubicBezTo>
                    <a:lnTo>
                      <a:pt x="191" y="610"/>
                    </a:lnTo>
                    <a:cubicBezTo>
                      <a:pt x="292" y="613"/>
                      <a:pt x="389" y="610"/>
                      <a:pt x="492" y="623"/>
                    </a:cubicBezTo>
                    <a:cubicBezTo>
                      <a:pt x="494" y="623"/>
                      <a:pt x="496" y="623"/>
                      <a:pt x="498" y="623"/>
                    </a:cubicBezTo>
                    <a:cubicBezTo>
                      <a:pt x="560" y="623"/>
                      <a:pt x="562" y="513"/>
                      <a:pt x="495" y="513"/>
                    </a:cubicBezTo>
                    <a:cubicBezTo>
                      <a:pt x="494" y="513"/>
                      <a:pt x="493" y="513"/>
                      <a:pt x="492" y="513"/>
                    </a:cubicBezTo>
                    <a:cubicBezTo>
                      <a:pt x="389" y="513"/>
                      <a:pt x="288" y="516"/>
                      <a:pt x="191" y="532"/>
                    </a:cubicBezTo>
                    <a:cubicBezTo>
                      <a:pt x="191" y="367"/>
                      <a:pt x="224" y="205"/>
                      <a:pt x="243" y="43"/>
                    </a:cubicBezTo>
                    <a:cubicBezTo>
                      <a:pt x="245" y="22"/>
                      <a:pt x="226"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0" name="Google Shape;2710;p24"/>
          <p:cNvGrpSpPr/>
          <p:nvPr/>
        </p:nvGrpSpPr>
        <p:grpSpPr>
          <a:xfrm>
            <a:off x="-507479" y="637812"/>
            <a:ext cx="10366313" cy="4396289"/>
            <a:chOff x="-507479" y="637812"/>
            <a:chExt cx="10366313" cy="4396289"/>
          </a:xfrm>
        </p:grpSpPr>
        <p:grpSp>
          <p:nvGrpSpPr>
            <p:cNvPr id="2711" name="Google Shape;2711;p24"/>
            <p:cNvGrpSpPr/>
            <p:nvPr/>
          </p:nvGrpSpPr>
          <p:grpSpPr>
            <a:xfrm rot="-2520871">
              <a:off x="8466656" y="895447"/>
              <a:ext cx="1026559" cy="668517"/>
              <a:chOff x="6925286" y="2716904"/>
              <a:chExt cx="562593" cy="366373"/>
            </a:xfrm>
          </p:grpSpPr>
          <p:sp>
            <p:nvSpPr>
              <p:cNvPr id="2712" name="Google Shape;2712;p24"/>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4"/>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4"/>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4"/>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24"/>
            <p:cNvGrpSpPr/>
            <p:nvPr/>
          </p:nvGrpSpPr>
          <p:grpSpPr>
            <a:xfrm rot="3247306">
              <a:off x="-272169" y="3564361"/>
              <a:ext cx="765347" cy="971813"/>
              <a:chOff x="7996659" y="1819688"/>
              <a:chExt cx="419434" cy="532584"/>
            </a:xfrm>
          </p:grpSpPr>
          <p:sp>
            <p:nvSpPr>
              <p:cNvPr id="2717" name="Google Shape;2717;p24"/>
              <p:cNvSpPr/>
              <p:nvPr/>
            </p:nvSpPr>
            <p:spPr>
              <a:xfrm>
                <a:off x="7996659" y="1819688"/>
                <a:ext cx="419434" cy="532584"/>
              </a:xfrm>
              <a:custGeom>
                <a:rect b="b" l="l" r="r" t="t"/>
                <a:pathLst>
                  <a:path extrusionOk="0" h="8110" w="6387">
                    <a:moveTo>
                      <a:pt x="3158" y="136"/>
                    </a:moveTo>
                    <a:cubicBezTo>
                      <a:pt x="3547" y="136"/>
                      <a:pt x="3936" y="167"/>
                      <a:pt x="4316" y="246"/>
                    </a:cubicBezTo>
                    <a:cubicBezTo>
                      <a:pt x="4750" y="336"/>
                      <a:pt x="5366" y="485"/>
                      <a:pt x="5647" y="855"/>
                    </a:cubicBezTo>
                    <a:cubicBezTo>
                      <a:pt x="6386" y="1817"/>
                      <a:pt x="3548" y="1992"/>
                      <a:pt x="3078" y="1995"/>
                    </a:cubicBezTo>
                    <a:cubicBezTo>
                      <a:pt x="3044" y="1996"/>
                      <a:pt x="3009" y="1996"/>
                      <a:pt x="2974" y="1996"/>
                    </a:cubicBezTo>
                    <a:cubicBezTo>
                      <a:pt x="2484" y="1996"/>
                      <a:pt x="1994" y="1953"/>
                      <a:pt x="1511" y="1866"/>
                    </a:cubicBezTo>
                    <a:cubicBezTo>
                      <a:pt x="1313" y="1830"/>
                      <a:pt x="769" y="1713"/>
                      <a:pt x="458" y="1493"/>
                    </a:cubicBezTo>
                    <a:cubicBezTo>
                      <a:pt x="399" y="1418"/>
                      <a:pt x="335" y="1344"/>
                      <a:pt x="263" y="1276"/>
                    </a:cubicBezTo>
                    <a:cubicBezTo>
                      <a:pt x="231" y="1208"/>
                      <a:pt x="221" y="1133"/>
                      <a:pt x="247" y="1059"/>
                    </a:cubicBezTo>
                    <a:cubicBezTo>
                      <a:pt x="250" y="1052"/>
                      <a:pt x="254" y="1049"/>
                      <a:pt x="260" y="1039"/>
                    </a:cubicBezTo>
                    <a:cubicBezTo>
                      <a:pt x="684" y="174"/>
                      <a:pt x="2013" y="174"/>
                      <a:pt x="2845" y="142"/>
                    </a:cubicBezTo>
                    <a:cubicBezTo>
                      <a:pt x="2950" y="138"/>
                      <a:pt x="3054" y="136"/>
                      <a:pt x="3158" y="136"/>
                    </a:cubicBezTo>
                    <a:close/>
                    <a:moveTo>
                      <a:pt x="5453" y="1739"/>
                    </a:moveTo>
                    <a:lnTo>
                      <a:pt x="5453" y="1739"/>
                    </a:lnTo>
                    <a:cubicBezTo>
                      <a:pt x="4896" y="2445"/>
                      <a:pt x="4698" y="3349"/>
                      <a:pt x="4701" y="4266"/>
                    </a:cubicBezTo>
                    <a:cubicBezTo>
                      <a:pt x="4685" y="4266"/>
                      <a:pt x="4666" y="4273"/>
                      <a:pt x="4653" y="4289"/>
                    </a:cubicBezTo>
                    <a:cubicBezTo>
                      <a:pt x="4372" y="4750"/>
                      <a:pt x="3818" y="4855"/>
                      <a:pt x="3305" y="4855"/>
                    </a:cubicBezTo>
                    <a:cubicBezTo>
                      <a:pt x="3256" y="4855"/>
                      <a:pt x="3207" y="4854"/>
                      <a:pt x="3159" y="4852"/>
                    </a:cubicBezTo>
                    <a:cubicBezTo>
                      <a:pt x="2631" y="4833"/>
                      <a:pt x="2009" y="4703"/>
                      <a:pt x="1643" y="4292"/>
                    </a:cubicBezTo>
                    <a:cubicBezTo>
                      <a:pt x="1702" y="3813"/>
                      <a:pt x="1559" y="3365"/>
                      <a:pt x="1329" y="2922"/>
                    </a:cubicBezTo>
                    <a:cubicBezTo>
                      <a:pt x="1125" y="2523"/>
                      <a:pt x="918" y="2112"/>
                      <a:pt x="655" y="1742"/>
                    </a:cubicBezTo>
                    <a:lnTo>
                      <a:pt x="655" y="1742"/>
                    </a:lnTo>
                    <a:cubicBezTo>
                      <a:pt x="931" y="1885"/>
                      <a:pt x="1251" y="1950"/>
                      <a:pt x="1543" y="2002"/>
                    </a:cubicBezTo>
                    <a:cubicBezTo>
                      <a:pt x="2039" y="2087"/>
                      <a:pt x="2549" y="2133"/>
                      <a:pt x="3060" y="2133"/>
                    </a:cubicBezTo>
                    <a:cubicBezTo>
                      <a:pt x="3658" y="2133"/>
                      <a:pt x="4256" y="2070"/>
                      <a:pt x="4831" y="1934"/>
                    </a:cubicBezTo>
                    <a:cubicBezTo>
                      <a:pt x="5022" y="1888"/>
                      <a:pt x="5252" y="1830"/>
                      <a:pt x="5453" y="1739"/>
                    </a:cubicBezTo>
                    <a:close/>
                    <a:moveTo>
                      <a:pt x="1627" y="4431"/>
                    </a:moveTo>
                    <a:cubicBezTo>
                      <a:pt x="1983" y="4882"/>
                      <a:pt x="2758" y="4985"/>
                      <a:pt x="3279" y="4985"/>
                    </a:cubicBezTo>
                    <a:cubicBezTo>
                      <a:pt x="3736" y="4985"/>
                      <a:pt x="4462" y="4907"/>
                      <a:pt x="4705" y="4451"/>
                    </a:cubicBezTo>
                    <a:cubicBezTo>
                      <a:pt x="4724" y="4982"/>
                      <a:pt x="4967" y="5432"/>
                      <a:pt x="5252" y="5870"/>
                    </a:cubicBezTo>
                    <a:cubicBezTo>
                      <a:pt x="5408" y="6113"/>
                      <a:pt x="5586" y="6349"/>
                      <a:pt x="5712" y="6615"/>
                    </a:cubicBezTo>
                    <a:cubicBezTo>
                      <a:pt x="5997" y="7191"/>
                      <a:pt x="5615" y="7499"/>
                      <a:pt x="5106" y="7677"/>
                    </a:cubicBezTo>
                    <a:cubicBezTo>
                      <a:pt x="4455" y="7904"/>
                      <a:pt x="3762" y="7975"/>
                      <a:pt x="3072" y="7979"/>
                    </a:cubicBezTo>
                    <a:cubicBezTo>
                      <a:pt x="2992" y="7979"/>
                      <a:pt x="2912" y="7979"/>
                      <a:pt x="2831" y="7979"/>
                    </a:cubicBezTo>
                    <a:cubicBezTo>
                      <a:pt x="2247" y="7979"/>
                      <a:pt x="1634" y="7961"/>
                      <a:pt x="1073" y="7813"/>
                    </a:cubicBezTo>
                    <a:cubicBezTo>
                      <a:pt x="707" y="7716"/>
                      <a:pt x="150" y="7525"/>
                      <a:pt x="241" y="7046"/>
                    </a:cubicBezTo>
                    <a:cubicBezTo>
                      <a:pt x="305" y="6728"/>
                      <a:pt x="548" y="6407"/>
                      <a:pt x="733" y="6145"/>
                    </a:cubicBezTo>
                    <a:cubicBezTo>
                      <a:pt x="1060" y="5662"/>
                      <a:pt x="1417" y="5193"/>
                      <a:pt x="1582" y="4626"/>
                    </a:cubicBezTo>
                    <a:cubicBezTo>
                      <a:pt x="1601" y="4561"/>
                      <a:pt x="1614" y="4496"/>
                      <a:pt x="1627" y="4431"/>
                    </a:cubicBezTo>
                    <a:close/>
                    <a:moveTo>
                      <a:pt x="3211" y="1"/>
                    </a:moveTo>
                    <a:cubicBezTo>
                      <a:pt x="3107" y="1"/>
                      <a:pt x="3005" y="3"/>
                      <a:pt x="2907" y="6"/>
                    </a:cubicBezTo>
                    <a:cubicBezTo>
                      <a:pt x="2356" y="22"/>
                      <a:pt x="1776" y="74"/>
                      <a:pt x="1238" y="200"/>
                    </a:cubicBezTo>
                    <a:cubicBezTo>
                      <a:pt x="782" y="307"/>
                      <a:pt x="357" y="531"/>
                      <a:pt x="156" y="978"/>
                    </a:cubicBezTo>
                    <a:cubicBezTo>
                      <a:pt x="150" y="997"/>
                      <a:pt x="153" y="1017"/>
                      <a:pt x="160" y="1033"/>
                    </a:cubicBezTo>
                    <a:cubicBezTo>
                      <a:pt x="143" y="1085"/>
                      <a:pt x="143" y="1143"/>
                      <a:pt x="156" y="1195"/>
                    </a:cubicBezTo>
                    <a:cubicBezTo>
                      <a:pt x="134" y="1205"/>
                      <a:pt x="114" y="1237"/>
                      <a:pt x="137" y="1263"/>
                    </a:cubicBezTo>
                    <a:lnTo>
                      <a:pt x="234" y="1386"/>
                    </a:lnTo>
                    <a:cubicBezTo>
                      <a:pt x="263" y="1431"/>
                      <a:pt x="296" y="1470"/>
                      <a:pt x="331" y="1506"/>
                    </a:cubicBezTo>
                    <a:cubicBezTo>
                      <a:pt x="704" y="1998"/>
                      <a:pt x="999" y="2536"/>
                      <a:pt x="1271" y="3090"/>
                    </a:cubicBezTo>
                    <a:cubicBezTo>
                      <a:pt x="1653" y="3868"/>
                      <a:pt x="1566" y="4577"/>
                      <a:pt x="1135" y="5309"/>
                    </a:cubicBezTo>
                    <a:cubicBezTo>
                      <a:pt x="820" y="5837"/>
                      <a:pt x="341" y="6326"/>
                      <a:pt x="150" y="6913"/>
                    </a:cubicBezTo>
                    <a:cubicBezTo>
                      <a:pt x="1" y="7376"/>
                      <a:pt x="260" y="7629"/>
                      <a:pt x="665" y="7807"/>
                    </a:cubicBezTo>
                    <a:cubicBezTo>
                      <a:pt x="1242" y="8060"/>
                      <a:pt x="1903" y="8076"/>
                      <a:pt x="2521" y="8098"/>
                    </a:cubicBezTo>
                    <a:cubicBezTo>
                      <a:pt x="2696" y="8105"/>
                      <a:pt x="2871" y="8109"/>
                      <a:pt x="3046" y="8109"/>
                    </a:cubicBezTo>
                    <a:cubicBezTo>
                      <a:pt x="3554" y="8109"/>
                      <a:pt x="4063" y="8075"/>
                      <a:pt x="4559" y="7969"/>
                    </a:cubicBezTo>
                    <a:cubicBezTo>
                      <a:pt x="5000" y="7878"/>
                      <a:pt x="5758" y="7726"/>
                      <a:pt x="5936" y="7230"/>
                    </a:cubicBezTo>
                    <a:cubicBezTo>
                      <a:pt x="6098" y="6761"/>
                      <a:pt x="5664" y="6252"/>
                      <a:pt x="5430" y="5892"/>
                    </a:cubicBezTo>
                    <a:cubicBezTo>
                      <a:pt x="5226" y="5581"/>
                      <a:pt x="5016" y="5261"/>
                      <a:pt x="4912" y="4901"/>
                    </a:cubicBezTo>
                    <a:cubicBezTo>
                      <a:pt x="4802" y="4525"/>
                      <a:pt x="4844" y="4127"/>
                      <a:pt x="4870" y="3738"/>
                    </a:cubicBezTo>
                    <a:cubicBezTo>
                      <a:pt x="4941" y="2873"/>
                      <a:pt x="5200" y="2115"/>
                      <a:pt x="5842" y="1506"/>
                    </a:cubicBezTo>
                    <a:cubicBezTo>
                      <a:pt x="5874" y="1480"/>
                      <a:pt x="5868" y="1438"/>
                      <a:pt x="5842" y="1415"/>
                    </a:cubicBezTo>
                    <a:cubicBezTo>
                      <a:pt x="6014" y="1127"/>
                      <a:pt x="5852" y="819"/>
                      <a:pt x="5612" y="625"/>
                    </a:cubicBezTo>
                    <a:cubicBezTo>
                      <a:pt x="4988" y="119"/>
                      <a:pt x="4026" y="1"/>
                      <a:pt x="3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4"/>
              <p:cNvSpPr/>
              <p:nvPr/>
            </p:nvSpPr>
            <p:spPr>
              <a:xfrm>
                <a:off x="8107507" y="2077631"/>
                <a:ext cx="23510" cy="12346"/>
              </a:xfrm>
              <a:custGeom>
                <a:rect b="b" l="l" r="r" t="t"/>
                <a:pathLst>
                  <a:path extrusionOk="0" h="188" w="358">
                    <a:moveTo>
                      <a:pt x="290" y="1"/>
                    </a:moveTo>
                    <a:cubicBezTo>
                      <a:pt x="285" y="1"/>
                      <a:pt x="279" y="2"/>
                      <a:pt x="273" y="4"/>
                    </a:cubicBezTo>
                    <a:cubicBezTo>
                      <a:pt x="192" y="40"/>
                      <a:pt x="104" y="82"/>
                      <a:pt x="30" y="121"/>
                    </a:cubicBezTo>
                    <a:cubicBezTo>
                      <a:pt x="1" y="141"/>
                      <a:pt x="13" y="188"/>
                      <a:pt x="44" y="188"/>
                    </a:cubicBezTo>
                    <a:cubicBezTo>
                      <a:pt x="48" y="188"/>
                      <a:pt x="52" y="187"/>
                      <a:pt x="56" y="186"/>
                    </a:cubicBezTo>
                    <a:cubicBezTo>
                      <a:pt x="146" y="153"/>
                      <a:pt x="231" y="118"/>
                      <a:pt x="315" y="79"/>
                    </a:cubicBezTo>
                    <a:cubicBezTo>
                      <a:pt x="358" y="56"/>
                      <a:pt x="330" y="1"/>
                      <a:pt x="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4"/>
              <p:cNvSpPr/>
              <p:nvPr/>
            </p:nvSpPr>
            <p:spPr>
              <a:xfrm>
                <a:off x="8140472" y="2069947"/>
                <a:ext cx="31981" cy="10113"/>
              </a:xfrm>
              <a:custGeom>
                <a:rect b="b" l="l" r="r" t="t"/>
                <a:pathLst>
                  <a:path extrusionOk="0" h="154" w="487">
                    <a:moveTo>
                      <a:pt x="419" y="1"/>
                    </a:moveTo>
                    <a:cubicBezTo>
                      <a:pt x="415" y="1"/>
                      <a:pt x="412" y="1"/>
                      <a:pt x="409" y="2"/>
                    </a:cubicBezTo>
                    <a:cubicBezTo>
                      <a:pt x="283" y="18"/>
                      <a:pt x="153" y="50"/>
                      <a:pt x="33" y="89"/>
                    </a:cubicBezTo>
                    <a:cubicBezTo>
                      <a:pt x="2" y="102"/>
                      <a:pt x="1" y="154"/>
                      <a:pt x="36" y="154"/>
                    </a:cubicBezTo>
                    <a:cubicBezTo>
                      <a:pt x="38" y="154"/>
                      <a:pt x="39" y="154"/>
                      <a:pt x="40" y="154"/>
                    </a:cubicBezTo>
                    <a:cubicBezTo>
                      <a:pt x="169" y="144"/>
                      <a:pt x="309" y="121"/>
                      <a:pt x="435" y="86"/>
                    </a:cubicBezTo>
                    <a:cubicBezTo>
                      <a:pt x="487" y="74"/>
                      <a:pt x="470" y="1"/>
                      <a:pt x="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4"/>
              <p:cNvSpPr/>
              <p:nvPr/>
            </p:nvSpPr>
            <p:spPr>
              <a:xfrm>
                <a:off x="8189854" y="2068306"/>
                <a:ext cx="32638" cy="6304"/>
              </a:xfrm>
              <a:custGeom>
                <a:rect b="b" l="l" r="r" t="t"/>
                <a:pathLst>
                  <a:path extrusionOk="0" h="96" w="497">
                    <a:moveTo>
                      <a:pt x="431" y="1"/>
                    </a:moveTo>
                    <a:cubicBezTo>
                      <a:pt x="305" y="1"/>
                      <a:pt x="175" y="4"/>
                      <a:pt x="49" y="10"/>
                    </a:cubicBezTo>
                    <a:cubicBezTo>
                      <a:pt x="0" y="10"/>
                      <a:pt x="0" y="85"/>
                      <a:pt x="49" y="85"/>
                    </a:cubicBezTo>
                    <a:cubicBezTo>
                      <a:pt x="152" y="90"/>
                      <a:pt x="257" y="95"/>
                      <a:pt x="361" y="95"/>
                    </a:cubicBezTo>
                    <a:cubicBezTo>
                      <a:pt x="385" y="95"/>
                      <a:pt x="408" y="95"/>
                      <a:pt x="431" y="95"/>
                    </a:cubicBezTo>
                    <a:cubicBezTo>
                      <a:pt x="432" y="95"/>
                      <a:pt x="433" y="95"/>
                      <a:pt x="435" y="95"/>
                    </a:cubicBezTo>
                    <a:cubicBezTo>
                      <a:pt x="496" y="95"/>
                      <a:pt x="495" y="4"/>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4"/>
              <p:cNvSpPr/>
              <p:nvPr/>
            </p:nvSpPr>
            <p:spPr>
              <a:xfrm>
                <a:off x="8236544" y="2072114"/>
                <a:ext cx="29092" cy="11624"/>
              </a:xfrm>
              <a:custGeom>
                <a:rect b="b" l="l" r="r" t="t"/>
                <a:pathLst>
                  <a:path extrusionOk="0" h="177" w="443">
                    <a:moveTo>
                      <a:pt x="52" y="1"/>
                    </a:moveTo>
                    <a:cubicBezTo>
                      <a:pt x="11" y="1"/>
                      <a:pt x="1" y="73"/>
                      <a:pt x="44" y="82"/>
                    </a:cubicBezTo>
                    <a:cubicBezTo>
                      <a:pt x="154" y="101"/>
                      <a:pt x="255" y="134"/>
                      <a:pt x="355" y="173"/>
                    </a:cubicBezTo>
                    <a:cubicBezTo>
                      <a:pt x="363" y="176"/>
                      <a:pt x="370" y="177"/>
                      <a:pt x="377" y="177"/>
                    </a:cubicBezTo>
                    <a:cubicBezTo>
                      <a:pt x="428" y="177"/>
                      <a:pt x="442" y="95"/>
                      <a:pt x="388" y="72"/>
                    </a:cubicBezTo>
                    <a:cubicBezTo>
                      <a:pt x="284" y="27"/>
                      <a:pt x="171" y="7"/>
                      <a:pt x="57" y="1"/>
                    </a:cubicBezTo>
                    <a:cubicBezTo>
                      <a:pt x="55" y="1"/>
                      <a:pt x="54"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4"/>
              <p:cNvSpPr/>
              <p:nvPr/>
            </p:nvSpPr>
            <p:spPr>
              <a:xfrm>
                <a:off x="8273450" y="2083869"/>
                <a:ext cx="26662" cy="19110"/>
              </a:xfrm>
              <a:custGeom>
                <a:rect b="b" l="l" r="r" t="t"/>
                <a:pathLst>
                  <a:path extrusionOk="0" h="291" w="406">
                    <a:moveTo>
                      <a:pt x="56" y="0"/>
                    </a:moveTo>
                    <a:cubicBezTo>
                      <a:pt x="1" y="0"/>
                      <a:pt x="1" y="84"/>
                      <a:pt x="56" y="88"/>
                    </a:cubicBezTo>
                    <a:cubicBezTo>
                      <a:pt x="169" y="101"/>
                      <a:pt x="234" y="172"/>
                      <a:pt x="292" y="266"/>
                    </a:cubicBezTo>
                    <a:cubicBezTo>
                      <a:pt x="302" y="283"/>
                      <a:pt x="319" y="291"/>
                      <a:pt x="336" y="291"/>
                    </a:cubicBezTo>
                    <a:cubicBezTo>
                      <a:pt x="370" y="291"/>
                      <a:pt x="405" y="261"/>
                      <a:pt x="393" y="220"/>
                    </a:cubicBezTo>
                    <a:cubicBezTo>
                      <a:pt x="347" y="84"/>
                      <a:pt x="195"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4"/>
              <p:cNvSpPr/>
              <p:nvPr/>
            </p:nvSpPr>
            <p:spPr>
              <a:xfrm>
                <a:off x="8016425" y="2252832"/>
                <a:ext cx="29157" cy="21474"/>
              </a:xfrm>
              <a:custGeom>
                <a:rect b="b" l="l" r="r" t="t"/>
                <a:pathLst>
                  <a:path extrusionOk="0" h="327" w="444">
                    <a:moveTo>
                      <a:pt x="376" y="0"/>
                    </a:moveTo>
                    <a:cubicBezTo>
                      <a:pt x="369" y="0"/>
                      <a:pt x="362" y="2"/>
                      <a:pt x="354" y="6"/>
                    </a:cubicBezTo>
                    <a:cubicBezTo>
                      <a:pt x="225" y="67"/>
                      <a:pt x="111" y="165"/>
                      <a:pt x="17" y="271"/>
                    </a:cubicBezTo>
                    <a:cubicBezTo>
                      <a:pt x="0" y="296"/>
                      <a:pt x="17" y="327"/>
                      <a:pt x="40" y="327"/>
                    </a:cubicBezTo>
                    <a:cubicBezTo>
                      <a:pt x="47" y="327"/>
                      <a:pt x="55" y="324"/>
                      <a:pt x="63" y="317"/>
                    </a:cubicBezTo>
                    <a:cubicBezTo>
                      <a:pt x="170" y="223"/>
                      <a:pt x="277" y="152"/>
                      <a:pt x="400" y="84"/>
                    </a:cubicBezTo>
                    <a:cubicBezTo>
                      <a:pt x="444" y="59"/>
                      <a:pt x="41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4"/>
              <p:cNvSpPr/>
              <p:nvPr/>
            </p:nvSpPr>
            <p:spPr>
              <a:xfrm>
                <a:off x="8061342" y="2237597"/>
                <a:ext cx="38811" cy="13594"/>
              </a:xfrm>
              <a:custGeom>
                <a:rect b="b" l="l" r="r" t="t"/>
                <a:pathLst>
                  <a:path extrusionOk="0" h="207" w="591">
                    <a:moveTo>
                      <a:pt x="522" y="0"/>
                    </a:moveTo>
                    <a:cubicBezTo>
                      <a:pt x="519" y="0"/>
                      <a:pt x="516" y="1"/>
                      <a:pt x="513" y="1"/>
                    </a:cubicBezTo>
                    <a:cubicBezTo>
                      <a:pt x="354" y="40"/>
                      <a:pt x="202" y="86"/>
                      <a:pt x="46" y="131"/>
                    </a:cubicBezTo>
                    <a:cubicBezTo>
                      <a:pt x="1" y="143"/>
                      <a:pt x="18" y="206"/>
                      <a:pt x="60" y="206"/>
                    </a:cubicBezTo>
                    <a:cubicBezTo>
                      <a:pt x="63" y="206"/>
                      <a:pt x="66" y="206"/>
                      <a:pt x="69" y="205"/>
                    </a:cubicBezTo>
                    <a:cubicBezTo>
                      <a:pt x="224" y="166"/>
                      <a:pt x="383" y="134"/>
                      <a:pt x="538" y="92"/>
                    </a:cubicBezTo>
                    <a:cubicBezTo>
                      <a:pt x="591" y="77"/>
                      <a:pt x="573"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4"/>
              <p:cNvSpPr/>
              <p:nvPr/>
            </p:nvSpPr>
            <p:spPr>
              <a:xfrm>
                <a:off x="8124974" y="2231884"/>
                <a:ext cx="36907" cy="7552"/>
              </a:xfrm>
              <a:custGeom>
                <a:rect b="b" l="l" r="r" t="t"/>
                <a:pathLst>
                  <a:path extrusionOk="0" h="115" w="562">
                    <a:moveTo>
                      <a:pt x="507" y="0"/>
                    </a:moveTo>
                    <a:cubicBezTo>
                      <a:pt x="504" y="0"/>
                      <a:pt x="502" y="0"/>
                      <a:pt x="499" y="1"/>
                    </a:cubicBezTo>
                    <a:cubicBezTo>
                      <a:pt x="350" y="17"/>
                      <a:pt x="204" y="36"/>
                      <a:pt x="49" y="36"/>
                    </a:cubicBezTo>
                    <a:cubicBezTo>
                      <a:pt x="0" y="36"/>
                      <a:pt x="0" y="104"/>
                      <a:pt x="49" y="111"/>
                    </a:cubicBezTo>
                    <a:cubicBezTo>
                      <a:pt x="103" y="113"/>
                      <a:pt x="157" y="115"/>
                      <a:pt x="211" y="115"/>
                    </a:cubicBezTo>
                    <a:cubicBezTo>
                      <a:pt x="311" y="115"/>
                      <a:pt x="411" y="110"/>
                      <a:pt x="512" y="95"/>
                    </a:cubicBezTo>
                    <a:cubicBezTo>
                      <a:pt x="561" y="86"/>
                      <a:pt x="552"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4"/>
              <p:cNvSpPr/>
              <p:nvPr/>
            </p:nvSpPr>
            <p:spPr>
              <a:xfrm>
                <a:off x="8183485" y="2230439"/>
                <a:ext cx="40321" cy="7946"/>
              </a:xfrm>
              <a:custGeom>
                <a:rect b="b" l="l" r="r" t="t"/>
                <a:pathLst>
                  <a:path extrusionOk="0" h="121" w="614">
                    <a:moveTo>
                      <a:pt x="238" y="1"/>
                    </a:moveTo>
                    <a:cubicBezTo>
                      <a:pt x="178" y="1"/>
                      <a:pt x="118" y="3"/>
                      <a:pt x="59" y="7"/>
                    </a:cubicBezTo>
                    <a:cubicBezTo>
                      <a:pt x="1" y="10"/>
                      <a:pt x="0" y="91"/>
                      <a:pt x="55" y="91"/>
                    </a:cubicBezTo>
                    <a:cubicBezTo>
                      <a:pt x="56" y="91"/>
                      <a:pt x="57" y="91"/>
                      <a:pt x="59" y="91"/>
                    </a:cubicBezTo>
                    <a:cubicBezTo>
                      <a:pt x="71" y="91"/>
                      <a:pt x="83" y="90"/>
                      <a:pt x="96" y="90"/>
                    </a:cubicBezTo>
                    <a:cubicBezTo>
                      <a:pt x="248" y="90"/>
                      <a:pt x="398" y="108"/>
                      <a:pt x="551" y="120"/>
                    </a:cubicBezTo>
                    <a:cubicBezTo>
                      <a:pt x="553" y="120"/>
                      <a:pt x="555" y="120"/>
                      <a:pt x="557" y="120"/>
                    </a:cubicBezTo>
                    <a:cubicBezTo>
                      <a:pt x="607" y="120"/>
                      <a:pt x="614" y="42"/>
                      <a:pt x="564" y="29"/>
                    </a:cubicBezTo>
                    <a:cubicBezTo>
                      <a:pt x="457" y="8"/>
                      <a:pt x="348"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4"/>
              <p:cNvSpPr/>
              <p:nvPr/>
            </p:nvSpPr>
            <p:spPr>
              <a:xfrm>
                <a:off x="8245738" y="2233591"/>
                <a:ext cx="37629" cy="12215"/>
              </a:xfrm>
              <a:custGeom>
                <a:rect b="b" l="l" r="r" t="t"/>
                <a:pathLst>
                  <a:path extrusionOk="0" h="186" w="573">
                    <a:moveTo>
                      <a:pt x="60" y="0"/>
                    </a:moveTo>
                    <a:cubicBezTo>
                      <a:pt x="16" y="0"/>
                      <a:pt x="0" y="63"/>
                      <a:pt x="47" y="78"/>
                    </a:cubicBezTo>
                    <a:cubicBezTo>
                      <a:pt x="193" y="117"/>
                      <a:pt x="342" y="159"/>
                      <a:pt x="491" y="185"/>
                    </a:cubicBezTo>
                    <a:cubicBezTo>
                      <a:pt x="493" y="186"/>
                      <a:pt x="495" y="186"/>
                      <a:pt x="497" y="186"/>
                    </a:cubicBezTo>
                    <a:cubicBezTo>
                      <a:pt x="551" y="186"/>
                      <a:pt x="573" y="107"/>
                      <a:pt x="517" y="91"/>
                    </a:cubicBezTo>
                    <a:cubicBezTo>
                      <a:pt x="371" y="53"/>
                      <a:pt x="215" y="30"/>
                      <a:pt x="66" y="1"/>
                    </a:cubicBezTo>
                    <a:cubicBezTo>
                      <a:pt x="64"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4"/>
              <p:cNvSpPr/>
              <p:nvPr/>
            </p:nvSpPr>
            <p:spPr>
              <a:xfrm>
                <a:off x="8302409" y="2246593"/>
                <a:ext cx="29814" cy="13331"/>
              </a:xfrm>
              <a:custGeom>
                <a:rect b="b" l="l" r="r" t="t"/>
                <a:pathLst>
                  <a:path extrusionOk="0" h="203" w="454">
                    <a:moveTo>
                      <a:pt x="56" y="0"/>
                    </a:moveTo>
                    <a:cubicBezTo>
                      <a:pt x="0" y="0"/>
                      <a:pt x="2" y="88"/>
                      <a:pt x="62" y="98"/>
                    </a:cubicBezTo>
                    <a:cubicBezTo>
                      <a:pt x="165" y="104"/>
                      <a:pt x="256" y="140"/>
                      <a:pt x="344" y="195"/>
                    </a:cubicBezTo>
                    <a:cubicBezTo>
                      <a:pt x="354" y="200"/>
                      <a:pt x="363" y="203"/>
                      <a:pt x="373" y="203"/>
                    </a:cubicBezTo>
                    <a:cubicBezTo>
                      <a:pt x="423" y="203"/>
                      <a:pt x="454" y="131"/>
                      <a:pt x="402" y="101"/>
                    </a:cubicBezTo>
                    <a:cubicBezTo>
                      <a:pt x="301" y="36"/>
                      <a:pt x="182" y="7"/>
                      <a:pt x="62" y="0"/>
                    </a:cubicBezTo>
                    <a:cubicBezTo>
                      <a:pt x="60" y="0"/>
                      <a:pt x="5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4"/>
              <p:cNvSpPr/>
              <p:nvPr/>
            </p:nvSpPr>
            <p:spPr>
              <a:xfrm>
                <a:off x="8339774" y="2264455"/>
                <a:ext cx="32966" cy="21540"/>
              </a:xfrm>
              <a:custGeom>
                <a:rect b="b" l="l" r="r" t="t"/>
                <a:pathLst>
                  <a:path extrusionOk="0" h="328" w="502">
                    <a:moveTo>
                      <a:pt x="55" y="0"/>
                    </a:moveTo>
                    <a:cubicBezTo>
                      <a:pt x="11" y="0"/>
                      <a:pt x="1" y="74"/>
                      <a:pt x="47" y="91"/>
                    </a:cubicBezTo>
                    <a:cubicBezTo>
                      <a:pt x="179" y="143"/>
                      <a:pt x="273" y="221"/>
                      <a:pt x="380" y="311"/>
                    </a:cubicBezTo>
                    <a:cubicBezTo>
                      <a:pt x="392" y="323"/>
                      <a:pt x="405" y="327"/>
                      <a:pt x="418" y="327"/>
                    </a:cubicBezTo>
                    <a:cubicBezTo>
                      <a:pt x="462" y="327"/>
                      <a:pt x="501" y="273"/>
                      <a:pt x="461" y="230"/>
                    </a:cubicBezTo>
                    <a:cubicBezTo>
                      <a:pt x="358" y="124"/>
                      <a:pt x="209" y="49"/>
                      <a:pt x="73" y="4"/>
                    </a:cubicBezTo>
                    <a:cubicBezTo>
                      <a:pt x="66" y="1"/>
                      <a:pt x="60"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24"/>
            <p:cNvGrpSpPr/>
            <p:nvPr/>
          </p:nvGrpSpPr>
          <p:grpSpPr>
            <a:xfrm rot="1205843">
              <a:off x="8579881" y="4109791"/>
              <a:ext cx="1187466" cy="742912"/>
              <a:chOff x="6880435" y="4156402"/>
              <a:chExt cx="650771" cy="407141"/>
            </a:xfrm>
          </p:grpSpPr>
          <p:sp>
            <p:nvSpPr>
              <p:cNvPr id="2731" name="Google Shape;2731;p24"/>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4"/>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4"/>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4"/>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5" name="Google Shape;2735;p24"/>
            <p:cNvSpPr/>
            <p:nvPr/>
          </p:nvSpPr>
          <p:spPr>
            <a:xfrm rot="1928001">
              <a:off x="-208619" y="2100506"/>
              <a:ext cx="766803" cy="785631"/>
            </a:xfrm>
            <a:custGeom>
              <a:rect b="b" l="l" r="r" t="t"/>
              <a:pathLst>
                <a:path extrusionOk="0" h="6556" w="6399">
                  <a:moveTo>
                    <a:pt x="4209" y="1"/>
                  </a:moveTo>
                  <a:cubicBezTo>
                    <a:pt x="4183" y="1"/>
                    <a:pt x="4161" y="15"/>
                    <a:pt x="4157" y="50"/>
                  </a:cubicBezTo>
                  <a:cubicBezTo>
                    <a:pt x="4034" y="948"/>
                    <a:pt x="3930" y="1851"/>
                    <a:pt x="3787" y="2749"/>
                  </a:cubicBezTo>
                  <a:cubicBezTo>
                    <a:pt x="3726" y="3134"/>
                    <a:pt x="3655" y="3523"/>
                    <a:pt x="3528" y="3892"/>
                  </a:cubicBezTo>
                  <a:cubicBezTo>
                    <a:pt x="3428" y="4194"/>
                    <a:pt x="3140" y="4929"/>
                    <a:pt x="2735" y="5071"/>
                  </a:cubicBezTo>
                  <a:cubicBezTo>
                    <a:pt x="2783" y="3656"/>
                    <a:pt x="2913" y="2243"/>
                    <a:pt x="2816" y="831"/>
                  </a:cubicBezTo>
                  <a:lnTo>
                    <a:pt x="2816" y="831"/>
                  </a:lnTo>
                  <a:cubicBezTo>
                    <a:pt x="2845" y="883"/>
                    <a:pt x="2867" y="935"/>
                    <a:pt x="2890" y="993"/>
                  </a:cubicBezTo>
                  <a:cubicBezTo>
                    <a:pt x="2900" y="1024"/>
                    <a:pt x="2927" y="1037"/>
                    <a:pt x="2953" y="1037"/>
                  </a:cubicBezTo>
                  <a:cubicBezTo>
                    <a:pt x="2993" y="1037"/>
                    <a:pt x="3033" y="1006"/>
                    <a:pt x="3013" y="957"/>
                  </a:cubicBezTo>
                  <a:cubicBezTo>
                    <a:pt x="2961" y="815"/>
                    <a:pt x="2893" y="698"/>
                    <a:pt x="2799" y="575"/>
                  </a:cubicBezTo>
                  <a:cubicBezTo>
                    <a:pt x="2797" y="540"/>
                    <a:pt x="2761" y="510"/>
                    <a:pt x="2726" y="510"/>
                  </a:cubicBezTo>
                  <a:cubicBezTo>
                    <a:pt x="2707" y="510"/>
                    <a:pt x="2688" y="519"/>
                    <a:pt x="2676" y="543"/>
                  </a:cubicBezTo>
                  <a:cubicBezTo>
                    <a:pt x="2589" y="724"/>
                    <a:pt x="2498" y="909"/>
                    <a:pt x="2414" y="1090"/>
                  </a:cubicBezTo>
                  <a:cubicBezTo>
                    <a:pt x="2390" y="1143"/>
                    <a:pt x="2433" y="1190"/>
                    <a:pt x="2475" y="1190"/>
                  </a:cubicBezTo>
                  <a:cubicBezTo>
                    <a:pt x="2495" y="1190"/>
                    <a:pt x="2515" y="1180"/>
                    <a:pt x="2527" y="1155"/>
                  </a:cubicBezTo>
                  <a:cubicBezTo>
                    <a:pt x="2579" y="1058"/>
                    <a:pt x="2637" y="960"/>
                    <a:pt x="2689" y="863"/>
                  </a:cubicBezTo>
                  <a:lnTo>
                    <a:pt x="2689" y="863"/>
                  </a:lnTo>
                  <a:cubicBezTo>
                    <a:pt x="2773" y="2269"/>
                    <a:pt x="2586" y="3682"/>
                    <a:pt x="2579" y="5091"/>
                  </a:cubicBezTo>
                  <a:cubicBezTo>
                    <a:pt x="2524" y="5088"/>
                    <a:pt x="2472" y="5075"/>
                    <a:pt x="2411" y="5046"/>
                  </a:cubicBezTo>
                  <a:cubicBezTo>
                    <a:pt x="2229" y="4958"/>
                    <a:pt x="2090" y="4650"/>
                    <a:pt x="1993" y="4479"/>
                  </a:cubicBezTo>
                  <a:cubicBezTo>
                    <a:pt x="1889" y="4297"/>
                    <a:pt x="1795" y="4109"/>
                    <a:pt x="1704" y="3921"/>
                  </a:cubicBezTo>
                  <a:cubicBezTo>
                    <a:pt x="1523" y="3526"/>
                    <a:pt x="1374" y="3118"/>
                    <a:pt x="1261" y="2700"/>
                  </a:cubicBezTo>
                  <a:cubicBezTo>
                    <a:pt x="1031" y="1855"/>
                    <a:pt x="950" y="980"/>
                    <a:pt x="995" y="105"/>
                  </a:cubicBezTo>
                  <a:cubicBezTo>
                    <a:pt x="997" y="86"/>
                    <a:pt x="981" y="76"/>
                    <a:pt x="965" y="76"/>
                  </a:cubicBezTo>
                  <a:cubicBezTo>
                    <a:pt x="949" y="76"/>
                    <a:pt x="932" y="86"/>
                    <a:pt x="930" y="105"/>
                  </a:cubicBezTo>
                  <a:cubicBezTo>
                    <a:pt x="833" y="1103"/>
                    <a:pt x="946" y="2107"/>
                    <a:pt x="1244" y="3063"/>
                  </a:cubicBezTo>
                  <a:cubicBezTo>
                    <a:pt x="1390" y="3523"/>
                    <a:pt x="1578" y="3970"/>
                    <a:pt x="1808" y="4394"/>
                  </a:cubicBezTo>
                  <a:cubicBezTo>
                    <a:pt x="1921" y="4605"/>
                    <a:pt x="2067" y="4942"/>
                    <a:pt x="2291" y="5114"/>
                  </a:cubicBezTo>
                  <a:cubicBezTo>
                    <a:pt x="1546" y="5084"/>
                    <a:pt x="794" y="5052"/>
                    <a:pt x="49" y="5016"/>
                  </a:cubicBezTo>
                  <a:cubicBezTo>
                    <a:pt x="48" y="5016"/>
                    <a:pt x="47" y="5016"/>
                    <a:pt x="46" y="5016"/>
                  </a:cubicBezTo>
                  <a:cubicBezTo>
                    <a:pt x="0" y="5016"/>
                    <a:pt x="1" y="5091"/>
                    <a:pt x="49" y="5094"/>
                  </a:cubicBezTo>
                  <a:cubicBezTo>
                    <a:pt x="891" y="5175"/>
                    <a:pt x="1740" y="5227"/>
                    <a:pt x="2586" y="5269"/>
                  </a:cubicBezTo>
                  <a:cubicBezTo>
                    <a:pt x="2589" y="5690"/>
                    <a:pt x="2608" y="6108"/>
                    <a:pt x="2663" y="6523"/>
                  </a:cubicBezTo>
                  <a:cubicBezTo>
                    <a:pt x="2665" y="6544"/>
                    <a:pt x="2683" y="6556"/>
                    <a:pt x="2699" y="6556"/>
                  </a:cubicBezTo>
                  <a:cubicBezTo>
                    <a:pt x="2715" y="6556"/>
                    <a:pt x="2730" y="6545"/>
                    <a:pt x="2728" y="6523"/>
                  </a:cubicBezTo>
                  <a:cubicBezTo>
                    <a:pt x="2715" y="6108"/>
                    <a:pt x="2718" y="5690"/>
                    <a:pt x="2731" y="5272"/>
                  </a:cubicBezTo>
                  <a:cubicBezTo>
                    <a:pt x="3836" y="5321"/>
                    <a:pt x="4941" y="5337"/>
                    <a:pt x="6049" y="5347"/>
                  </a:cubicBezTo>
                  <a:cubicBezTo>
                    <a:pt x="6026" y="5363"/>
                    <a:pt x="6007" y="5373"/>
                    <a:pt x="5987" y="5389"/>
                  </a:cubicBezTo>
                  <a:cubicBezTo>
                    <a:pt x="5880" y="5450"/>
                    <a:pt x="5777" y="5515"/>
                    <a:pt x="5666" y="5577"/>
                  </a:cubicBezTo>
                  <a:cubicBezTo>
                    <a:pt x="5605" y="5616"/>
                    <a:pt x="5644" y="5698"/>
                    <a:pt x="5704" y="5698"/>
                  </a:cubicBezTo>
                  <a:cubicBezTo>
                    <a:pt x="5713" y="5698"/>
                    <a:pt x="5724" y="5695"/>
                    <a:pt x="5734" y="5690"/>
                  </a:cubicBezTo>
                  <a:cubicBezTo>
                    <a:pt x="5854" y="5632"/>
                    <a:pt x="5961" y="5567"/>
                    <a:pt x="6068" y="5496"/>
                  </a:cubicBezTo>
                  <a:lnTo>
                    <a:pt x="6334" y="5337"/>
                  </a:lnTo>
                  <a:cubicBezTo>
                    <a:pt x="6373" y="5318"/>
                    <a:pt x="6376" y="5272"/>
                    <a:pt x="6356" y="5243"/>
                  </a:cubicBezTo>
                  <a:lnTo>
                    <a:pt x="6373" y="5227"/>
                  </a:lnTo>
                  <a:cubicBezTo>
                    <a:pt x="6399" y="5191"/>
                    <a:pt x="6399" y="5139"/>
                    <a:pt x="6360" y="5120"/>
                  </a:cubicBezTo>
                  <a:cubicBezTo>
                    <a:pt x="6204" y="5042"/>
                    <a:pt x="6052" y="4987"/>
                    <a:pt x="5880" y="4958"/>
                  </a:cubicBezTo>
                  <a:cubicBezTo>
                    <a:pt x="5875" y="4957"/>
                    <a:pt x="5871" y="4957"/>
                    <a:pt x="5866" y="4957"/>
                  </a:cubicBezTo>
                  <a:cubicBezTo>
                    <a:pt x="5793" y="4957"/>
                    <a:pt x="5768" y="5072"/>
                    <a:pt x="5845" y="5088"/>
                  </a:cubicBezTo>
                  <a:cubicBezTo>
                    <a:pt x="5974" y="5110"/>
                    <a:pt x="6091" y="5149"/>
                    <a:pt x="6214" y="5201"/>
                  </a:cubicBezTo>
                  <a:lnTo>
                    <a:pt x="6201" y="5214"/>
                  </a:lnTo>
                  <a:cubicBezTo>
                    <a:pt x="5090" y="5208"/>
                    <a:pt x="3985" y="5175"/>
                    <a:pt x="2880" y="5136"/>
                  </a:cubicBezTo>
                  <a:cubicBezTo>
                    <a:pt x="3039" y="5039"/>
                    <a:pt x="3169" y="4877"/>
                    <a:pt x="3266" y="4735"/>
                  </a:cubicBezTo>
                  <a:cubicBezTo>
                    <a:pt x="3538" y="4333"/>
                    <a:pt x="3700" y="3863"/>
                    <a:pt x="3804" y="3393"/>
                  </a:cubicBezTo>
                  <a:cubicBezTo>
                    <a:pt x="4050" y="2311"/>
                    <a:pt x="4134" y="1184"/>
                    <a:pt x="4286" y="86"/>
                  </a:cubicBezTo>
                  <a:cubicBezTo>
                    <a:pt x="4292" y="35"/>
                    <a:pt x="4247" y="1"/>
                    <a:pt x="4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6" name="Google Shape;273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7" name="Google Shape;2737;p24"/>
          <p:cNvSpPr txBox="1"/>
          <p:nvPr>
            <p:ph idx="1" type="subTitle"/>
          </p:nvPr>
        </p:nvSpPr>
        <p:spPr>
          <a:xfrm>
            <a:off x="1633650" y="3029900"/>
            <a:ext cx="5876700" cy="114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8" name="Google Shape;2738;p24"/>
          <p:cNvSpPr txBox="1"/>
          <p:nvPr>
            <p:ph idx="2" type="subTitle"/>
          </p:nvPr>
        </p:nvSpPr>
        <p:spPr>
          <a:xfrm>
            <a:off x="1633650" y="1531200"/>
            <a:ext cx="5876700" cy="114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2_1">
    <p:spTree>
      <p:nvGrpSpPr>
        <p:cNvPr id="2739" name="Shape 2739"/>
        <p:cNvGrpSpPr/>
        <p:nvPr/>
      </p:nvGrpSpPr>
      <p:grpSpPr>
        <a:xfrm>
          <a:off x="0" y="0"/>
          <a:ext cx="0" cy="0"/>
          <a:chOff x="0" y="0"/>
          <a:chExt cx="0" cy="0"/>
        </a:xfrm>
      </p:grpSpPr>
      <p:pic>
        <p:nvPicPr>
          <p:cNvPr id="2740" name="Google Shape;2740;p25"/>
          <p:cNvPicPr preferRelativeResize="0"/>
          <p:nvPr/>
        </p:nvPicPr>
        <p:blipFill>
          <a:blip r:embed="rId2">
            <a:alphaModFix amt="30000"/>
          </a:blip>
          <a:stretch>
            <a:fillRect/>
          </a:stretch>
        </p:blipFill>
        <p:spPr>
          <a:xfrm>
            <a:off x="0" y="138275"/>
            <a:ext cx="9144000" cy="5143500"/>
          </a:xfrm>
          <a:prstGeom prst="rect">
            <a:avLst/>
          </a:prstGeom>
          <a:noFill/>
          <a:ln>
            <a:noFill/>
          </a:ln>
        </p:spPr>
      </p:pic>
      <p:sp>
        <p:nvSpPr>
          <p:cNvPr id="2741" name="Google Shape;274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2" name="Google Shape;2742;p25"/>
          <p:cNvSpPr txBox="1"/>
          <p:nvPr>
            <p:ph idx="1" type="subTitle"/>
          </p:nvPr>
        </p:nvSpPr>
        <p:spPr>
          <a:xfrm>
            <a:off x="4572056" y="1212825"/>
            <a:ext cx="3852000" cy="33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100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sp>
        <p:nvSpPr>
          <p:cNvPr id="2743" name="Google Shape;2743;p25"/>
          <p:cNvSpPr txBox="1"/>
          <p:nvPr>
            <p:ph idx="2" type="subTitle"/>
          </p:nvPr>
        </p:nvSpPr>
        <p:spPr>
          <a:xfrm>
            <a:off x="719950" y="1212825"/>
            <a:ext cx="3852000" cy="33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grpSp>
        <p:nvGrpSpPr>
          <p:cNvPr id="2744" name="Google Shape;2744;p25"/>
          <p:cNvGrpSpPr/>
          <p:nvPr/>
        </p:nvGrpSpPr>
        <p:grpSpPr>
          <a:xfrm>
            <a:off x="-303367" y="-59201"/>
            <a:ext cx="9527564" cy="5463775"/>
            <a:chOff x="-303367" y="-59201"/>
            <a:chExt cx="9527564" cy="5463775"/>
          </a:xfrm>
        </p:grpSpPr>
        <p:grpSp>
          <p:nvGrpSpPr>
            <p:cNvPr id="2745" name="Google Shape;2745;p25"/>
            <p:cNvGrpSpPr/>
            <p:nvPr/>
          </p:nvGrpSpPr>
          <p:grpSpPr>
            <a:xfrm rot="-1383256">
              <a:off x="7827792" y="4825866"/>
              <a:ext cx="1205862" cy="356849"/>
              <a:chOff x="5813594" y="2813041"/>
              <a:chExt cx="591605" cy="175073"/>
            </a:xfrm>
          </p:grpSpPr>
          <p:sp>
            <p:nvSpPr>
              <p:cNvPr id="2746" name="Google Shape;2746;p25"/>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5"/>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5"/>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5"/>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5"/>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5"/>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5"/>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5"/>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5"/>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5"/>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5"/>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5"/>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5"/>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5"/>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5"/>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25"/>
            <p:cNvGrpSpPr/>
            <p:nvPr/>
          </p:nvGrpSpPr>
          <p:grpSpPr>
            <a:xfrm rot="3191386">
              <a:off x="8550336" y="3272561"/>
              <a:ext cx="677115" cy="330879"/>
              <a:chOff x="7053208" y="3451133"/>
              <a:chExt cx="306539" cy="149789"/>
            </a:xfrm>
          </p:grpSpPr>
          <p:sp>
            <p:nvSpPr>
              <p:cNvPr id="2762" name="Google Shape;2762;p25"/>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5"/>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5"/>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5"/>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5"/>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5"/>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5"/>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5"/>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5"/>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25"/>
            <p:cNvGrpSpPr/>
            <p:nvPr/>
          </p:nvGrpSpPr>
          <p:grpSpPr>
            <a:xfrm rot="-2436007">
              <a:off x="-350912" y="979953"/>
              <a:ext cx="979625" cy="216235"/>
              <a:chOff x="7968422" y="675563"/>
              <a:chExt cx="462304" cy="102049"/>
            </a:xfrm>
          </p:grpSpPr>
          <p:sp>
            <p:nvSpPr>
              <p:cNvPr id="2772" name="Google Shape;2772;p25"/>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5"/>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5"/>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5"/>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5"/>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5"/>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5"/>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5"/>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5"/>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5"/>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5"/>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5"/>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5"/>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25"/>
            <p:cNvGrpSpPr/>
            <p:nvPr/>
          </p:nvGrpSpPr>
          <p:grpSpPr>
            <a:xfrm rot="-2124154">
              <a:off x="755410" y="49589"/>
              <a:ext cx="461594" cy="269559"/>
              <a:chOff x="5999959" y="663349"/>
              <a:chExt cx="216246" cy="126280"/>
            </a:xfrm>
          </p:grpSpPr>
          <p:sp>
            <p:nvSpPr>
              <p:cNvPr id="2786" name="Google Shape;2786;p25"/>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5"/>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5"/>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5"/>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5"/>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5"/>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5"/>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93" name="Google Shape;2793;p25"/>
          <p:cNvGrpSpPr/>
          <p:nvPr/>
        </p:nvGrpSpPr>
        <p:grpSpPr>
          <a:xfrm>
            <a:off x="-585962" y="-420087"/>
            <a:ext cx="10325284" cy="5342019"/>
            <a:chOff x="-585962" y="-420087"/>
            <a:chExt cx="10325284" cy="5342019"/>
          </a:xfrm>
        </p:grpSpPr>
        <p:grpSp>
          <p:nvGrpSpPr>
            <p:cNvPr id="2794" name="Google Shape;2794;p25"/>
            <p:cNvGrpSpPr/>
            <p:nvPr/>
          </p:nvGrpSpPr>
          <p:grpSpPr>
            <a:xfrm rot="2304760">
              <a:off x="-490291" y="-158081"/>
              <a:ext cx="1081965" cy="684873"/>
              <a:chOff x="4808808" y="1957984"/>
              <a:chExt cx="404920" cy="256310"/>
            </a:xfrm>
          </p:grpSpPr>
          <p:sp>
            <p:nvSpPr>
              <p:cNvPr id="2795" name="Google Shape;2795;p25"/>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5"/>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25"/>
            <p:cNvGrpSpPr/>
            <p:nvPr/>
          </p:nvGrpSpPr>
          <p:grpSpPr>
            <a:xfrm rot="1830349">
              <a:off x="8545779" y="3931700"/>
              <a:ext cx="1071906" cy="771565"/>
              <a:chOff x="5859955" y="1906764"/>
              <a:chExt cx="497056" cy="357770"/>
            </a:xfrm>
          </p:grpSpPr>
          <p:sp>
            <p:nvSpPr>
              <p:cNvPr id="2798" name="Google Shape;2798;p25"/>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5"/>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5"/>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5"/>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5"/>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5"/>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5"/>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5"/>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5"/>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5"/>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5"/>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5"/>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5"/>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5"/>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5"/>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5"/>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5"/>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5"/>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5"/>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25"/>
            <p:cNvGrpSpPr/>
            <p:nvPr/>
          </p:nvGrpSpPr>
          <p:grpSpPr>
            <a:xfrm rot="10171272">
              <a:off x="-485222" y="1470903"/>
              <a:ext cx="1071884" cy="771554"/>
              <a:chOff x="5859955" y="1906764"/>
              <a:chExt cx="497056" cy="357770"/>
            </a:xfrm>
          </p:grpSpPr>
          <p:sp>
            <p:nvSpPr>
              <p:cNvPr id="2818" name="Google Shape;2818;p25"/>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5"/>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5"/>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5"/>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5"/>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5"/>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5"/>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5"/>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5"/>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5"/>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5"/>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5"/>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5"/>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5"/>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5"/>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5"/>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5"/>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5"/>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37" name="Shape 2837"/>
        <p:cNvGrpSpPr/>
        <p:nvPr/>
      </p:nvGrpSpPr>
      <p:grpSpPr>
        <a:xfrm>
          <a:off x="0" y="0"/>
          <a:ext cx="0" cy="0"/>
          <a:chOff x="0" y="0"/>
          <a:chExt cx="0" cy="0"/>
        </a:xfrm>
      </p:grpSpPr>
      <p:pic>
        <p:nvPicPr>
          <p:cNvPr id="2838" name="Google Shape;2838;p26"/>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839" name="Google Shape;2839;p26"/>
          <p:cNvGrpSpPr/>
          <p:nvPr/>
        </p:nvGrpSpPr>
        <p:grpSpPr>
          <a:xfrm>
            <a:off x="-452328" y="-360215"/>
            <a:ext cx="10070709" cy="5456638"/>
            <a:chOff x="-452328" y="-360215"/>
            <a:chExt cx="10070709" cy="5456638"/>
          </a:xfrm>
        </p:grpSpPr>
        <p:grpSp>
          <p:nvGrpSpPr>
            <p:cNvPr id="2840" name="Google Shape;2840;p26"/>
            <p:cNvGrpSpPr/>
            <p:nvPr/>
          </p:nvGrpSpPr>
          <p:grpSpPr>
            <a:xfrm rot="-2463724">
              <a:off x="-305032" y="4185782"/>
              <a:ext cx="787510" cy="743427"/>
              <a:chOff x="3712416" y="2719728"/>
              <a:chExt cx="383381" cy="361907"/>
            </a:xfrm>
          </p:grpSpPr>
          <p:sp>
            <p:nvSpPr>
              <p:cNvPr id="2841" name="Google Shape;2841;p26"/>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6"/>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6"/>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6"/>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6"/>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6"/>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6"/>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6"/>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6"/>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6"/>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6"/>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6"/>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6"/>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6"/>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6"/>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6"/>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6"/>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6"/>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6"/>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6"/>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6"/>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6"/>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6"/>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26"/>
            <p:cNvGrpSpPr/>
            <p:nvPr/>
          </p:nvGrpSpPr>
          <p:grpSpPr>
            <a:xfrm rot="-7481750">
              <a:off x="8517969" y="-156496"/>
              <a:ext cx="949017" cy="865523"/>
              <a:chOff x="5882939" y="3323344"/>
              <a:chExt cx="444901" cy="405775"/>
            </a:xfrm>
          </p:grpSpPr>
          <p:sp>
            <p:nvSpPr>
              <p:cNvPr id="2865" name="Google Shape;2865;p26"/>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6"/>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6"/>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6"/>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9" name="Google Shape;2869;p26"/>
          <p:cNvGrpSpPr/>
          <p:nvPr/>
        </p:nvGrpSpPr>
        <p:grpSpPr>
          <a:xfrm>
            <a:off x="456935" y="-554508"/>
            <a:ext cx="9321920" cy="5827837"/>
            <a:chOff x="456935" y="-554508"/>
            <a:chExt cx="9321920" cy="5827837"/>
          </a:xfrm>
        </p:grpSpPr>
        <p:grpSp>
          <p:nvGrpSpPr>
            <p:cNvPr id="2870" name="Google Shape;2870;p26"/>
            <p:cNvGrpSpPr/>
            <p:nvPr/>
          </p:nvGrpSpPr>
          <p:grpSpPr>
            <a:xfrm rot="-1936651">
              <a:off x="8731341" y="831414"/>
              <a:ext cx="1045682" cy="309432"/>
              <a:chOff x="5813594" y="2813041"/>
              <a:chExt cx="591605" cy="175073"/>
            </a:xfrm>
          </p:grpSpPr>
          <p:sp>
            <p:nvSpPr>
              <p:cNvPr id="2871" name="Google Shape;2871;p26"/>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6"/>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6"/>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6"/>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6"/>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6"/>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6"/>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6"/>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6"/>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6"/>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6"/>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6"/>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6"/>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6"/>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6"/>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26"/>
            <p:cNvGrpSpPr/>
            <p:nvPr/>
          </p:nvGrpSpPr>
          <p:grpSpPr>
            <a:xfrm rot="-4946701">
              <a:off x="7847388" y="-162860"/>
              <a:ext cx="979619" cy="216229"/>
              <a:chOff x="7968422" y="675563"/>
              <a:chExt cx="462304" cy="102049"/>
            </a:xfrm>
          </p:grpSpPr>
          <p:sp>
            <p:nvSpPr>
              <p:cNvPr id="2887" name="Google Shape;2887;p26"/>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6"/>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6"/>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6"/>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6"/>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6"/>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6"/>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6"/>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6"/>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6"/>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6"/>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6"/>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6"/>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26"/>
            <p:cNvGrpSpPr/>
            <p:nvPr/>
          </p:nvGrpSpPr>
          <p:grpSpPr>
            <a:xfrm rot="-5138042">
              <a:off x="378094" y="4898155"/>
              <a:ext cx="461598" cy="269558"/>
              <a:chOff x="5999959" y="663349"/>
              <a:chExt cx="216246" cy="126280"/>
            </a:xfrm>
          </p:grpSpPr>
          <p:sp>
            <p:nvSpPr>
              <p:cNvPr id="2901" name="Google Shape;2901;p26"/>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6"/>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6"/>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6"/>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6"/>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6"/>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6"/>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8" name="Google Shape;290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2909" name="Google Shape;2909;p26"/>
          <p:cNvSpPr txBox="1"/>
          <p:nvPr>
            <p:ph idx="1" type="subTitle"/>
          </p:nvPr>
        </p:nvSpPr>
        <p:spPr>
          <a:xfrm>
            <a:off x="937625" y="2848625"/>
            <a:ext cx="2311200" cy="9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0" name="Google Shape;2910;p26"/>
          <p:cNvSpPr txBox="1"/>
          <p:nvPr>
            <p:ph idx="2" type="subTitle"/>
          </p:nvPr>
        </p:nvSpPr>
        <p:spPr>
          <a:xfrm>
            <a:off x="3484350" y="2848625"/>
            <a:ext cx="2311200" cy="9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1" name="Google Shape;2911;p26"/>
          <p:cNvSpPr txBox="1"/>
          <p:nvPr>
            <p:ph idx="3" type="subTitle"/>
          </p:nvPr>
        </p:nvSpPr>
        <p:spPr>
          <a:xfrm>
            <a:off x="6031075" y="2848625"/>
            <a:ext cx="2311200" cy="9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2" name="Google Shape;2912;p26"/>
          <p:cNvSpPr txBox="1"/>
          <p:nvPr>
            <p:ph idx="4" type="subTitle"/>
          </p:nvPr>
        </p:nvSpPr>
        <p:spPr>
          <a:xfrm>
            <a:off x="937625" y="2428350"/>
            <a:ext cx="2311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2913" name="Google Shape;2913;p26"/>
          <p:cNvSpPr txBox="1"/>
          <p:nvPr>
            <p:ph idx="5" type="subTitle"/>
          </p:nvPr>
        </p:nvSpPr>
        <p:spPr>
          <a:xfrm>
            <a:off x="3484354" y="2428350"/>
            <a:ext cx="2311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2914" name="Google Shape;2914;p26"/>
          <p:cNvSpPr txBox="1"/>
          <p:nvPr>
            <p:ph idx="6" type="subTitle"/>
          </p:nvPr>
        </p:nvSpPr>
        <p:spPr>
          <a:xfrm>
            <a:off x="6031075" y="2428350"/>
            <a:ext cx="2311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15" name="Shape 2915"/>
        <p:cNvGrpSpPr/>
        <p:nvPr/>
      </p:nvGrpSpPr>
      <p:grpSpPr>
        <a:xfrm>
          <a:off x="0" y="0"/>
          <a:ext cx="0" cy="0"/>
          <a:chOff x="0" y="0"/>
          <a:chExt cx="0" cy="0"/>
        </a:xfrm>
      </p:grpSpPr>
      <p:pic>
        <p:nvPicPr>
          <p:cNvPr id="2916" name="Google Shape;2916;p27"/>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2917" name="Google Shape;2917;p27"/>
          <p:cNvGrpSpPr/>
          <p:nvPr/>
        </p:nvGrpSpPr>
        <p:grpSpPr>
          <a:xfrm>
            <a:off x="-664337" y="926428"/>
            <a:ext cx="10429153" cy="4526361"/>
            <a:chOff x="-664337" y="926428"/>
            <a:chExt cx="10429153" cy="4526361"/>
          </a:xfrm>
        </p:grpSpPr>
        <p:grpSp>
          <p:nvGrpSpPr>
            <p:cNvPr id="2918" name="Google Shape;2918;p27"/>
            <p:cNvGrpSpPr/>
            <p:nvPr/>
          </p:nvGrpSpPr>
          <p:grpSpPr>
            <a:xfrm rot="720474">
              <a:off x="8549084" y="1039944"/>
              <a:ext cx="1160214" cy="655733"/>
              <a:chOff x="4710963" y="556836"/>
              <a:chExt cx="599550" cy="338855"/>
            </a:xfrm>
          </p:grpSpPr>
          <p:sp>
            <p:nvSpPr>
              <p:cNvPr id="2919" name="Google Shape;2919;p27"/>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7"/>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7"/>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7"/>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27"/>
            <p:cNvGrpSpPr/>
            <p:nvPr/>
          </p:nvGrpSpPr>
          <p:grpSpPr>
            <a:xfrm rot="3407784">
              <a:off x="8409113" y="4533259"/>
              <a:ext cx="705076" cy="807114"/>
              <a:chOff x="4838621" y="3330436"/>
              <a:chExt cx="342600" cy="392181"/>
            </a:xfrm>
          </p:grpSpPr>
          <p:sp>
            <p:nvSpPr>
              <p:cNvPr id="2924" name="Google Shape;2924;p27"/>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7"/>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7"/>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7"/>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7"/>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7"/>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7"/>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7"/>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7"/>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7"/>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7"/>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7"/>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7"/>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7"/>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7"/>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7"/>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7"/>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7"/>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7"/>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7"/>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7"/>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7"/>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7"/>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7"/>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7"/>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27"/>
            <p:cNvGrpSpPr/>
            <p:nvPr/>
          </p:nvGrpSpPr>
          <p:grpSpPr>
            <a:xfrm rot="2304760">
              <a:off x="-568666" y="2187081"/>
              <a:ext cx="1081965" cy="684873"/>
              <a:chOff x="4808808" y="1957984"/>
              <a:chExt cx="404920" cy="256310"/>
            </a:xfrm>
          </p:grpSpPr>
          <p:sp>
            <p:nvSpPr>
              <p:cNvPr id="2950" name="Google Shape;2950;p27"/>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7"/>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2" name="Google Shape;2952;p27"/>
          <p:cNvGrpSpPr/>
          <p:nvPr/>
        </p:nvGrpSpPr>
        <p:grpSpPr>
          <a:xfrm>
            <a:off x="-219077" y="1684995"/>
            <a:ext cx="10047749" cy="3111528"/>
            <a:chOff x="-219077" y="1684995"/>
            <a:chExt cx="10047749" cy="3111528"/>
          </a:xfrm>
        </p:grpSpPr>
        <p:grpSp>
          <p:nvGrpSpPr>
            <p:cNvPr id="2953" name="Google Shape;2953;p27"/>
            <p:cNvGrpSpPr/>
            <p:nvPr/>
          </p:nvGrpSpPr>
          <p:grpSpPr>
            <a:xfrm rot="817426">
              <a:off x="8503764" y="1813309"/>
              <a:ext cx="1115758" cy="219784"/>
              <a:chOff x="4737493" y="4305992"/>
              <a:chExt cx="547410" cy="107830"/>
            </a:xfrm>
          </p:grpSpPr>
          <p:sp>
            <p:nvSpPr>
              <p:cNvPr id="2954" name="Google Shape;2954;p27"/>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7"/>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7"/>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7"/>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7"/>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7"/>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7"/>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7"/>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7"/>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7"/>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7"/>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7"/>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7"/>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27"/>
            <p:cNvGrpSpPr/>
            <p:nvPr/>
          </p:nvGrpSpPr>
          <p:grpSpPr>
            <a:xfrm rot="-1892970">
              <a:off x="-208421" y="3302694"/>
              <a:ext cx="522017" cy="188198"/>
              <a:chOff x="3781827" y="2039675"/>
              <a:chExt cx="256107" cy="92332"/>
            </a:xfrm>
          </p:grpSpPr>
          <p:sp>
            <p:nvSpPr>
              <p:cNvPr id="2968" name="Google Shape;2968;p27"/>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7"/>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7"/>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7"/>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7"/>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27"/>
            <p:cNvGrpSpPr/>
            <p:nvPr/>
          </p:nvGrpSpPr>
          <p:grpSpPr>
            <a:xfrm rot="1974685">
              <a:off x="8664887" y="4232662"/>
              <a:ext cx="1187875" cy="262190"/>
              <a:chOff x="7968422" y="675563"/>
              <a:chExt cx="462304" cy="102049"/>
            </a:xfrm>
          </p:grpSpPr>
          <p:sp>
            <p:nvSpPr>
              <p:cNvPr id="2974" name="Google Shape;2974;p27"/>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7"/>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7"/>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7"/>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7"/>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7"/>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7"/>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7"/>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7"/>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7"/>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7"/>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7"/>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7"/>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27"/>
            <p:cNvGrpSpPr/>
            <p:nvPr/>
          </p:nvGrpSpPr>
          <p:grpSpPr>
            <a:xfrm rot="621006">
              <a:off x="23583" y="2102223"/>
              <a:ext cx="516793" cy="309327"/>
              <a:chOff x="4884983" y="2824599"/>
              <a:chExt cx="253545" cy="151760"/>
            </a:xfrm>
          </p:grpSpPr>
          <p:sp>
            <p:nvSpPr>
              <p:cNvPr id="2988" name="Google Shape;2988;p27"/>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7"/>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7"/>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7"/>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7"/>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7"/>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7"/>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7"/>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7"/>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7" name="Google Shape;299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2998" name="Google Shape;2998;p27"/>
          <p:cNvSpPr txBox="1"/>
          <p:nvPr>
            <p:ph idx="1" type="subTitle"/>
          </p:nvPr>
        </p:nvSpPr>
        <p:spPr>
          <a:xfrm>
            <a:off x="2110300" y="2243163"/>
            <a:ext cx="197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9" name="Google Shape;2999;p27"/>
          <p:cNvSpPr txBox="1"/>
          <p:nvPr>
            <p:ph idx="2" type="subTitle"/>
          </p:nvPr>
        </p:nvSpPr>
        <p:spPr>
          <a:xfrm>
            <a:off x="5055491" y="2243163"/>
            <a:ext cx="197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0" name="Google Shape;3000;p27"/>
          <p:cNvSpPr txBox="1"/>
          <p:nvPr>
            <p:ph idx="3" type="subTitle"/>
          </p:nvPr>
        </p:nvSpPr>
        <p:spPr>
          <a:xfrm>
            <a:off x="2110300" y="4031300"/>
            <a:ext cx="197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1" name="Google Shape;3001;p27"/>
          <p:cNvSpPr txBox="1"/>
          <p:nvPr>
            <p:ph idx="4" type="subTitle"/>
          </p:nvPr>
        </p:nvSpPr>
        <p:spPr>
          <a:xfrm>
            <a:off x="5055491" y="4031300"/>
            <a:ext cx="197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2" name="Google Shape;3002;p27"/>
          <p:cNvSpPr txBox="1"/>
          <p:nvPr>
            <p:ph idx="5" type="subTitle"/>
          </p:nvPr>
        </p:nvSpPr>
        <p:spPr>
          <a:xfrm>
            <a:off x="2110311" y="1898063"/>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003" name="Google Shape;3003;p27"/>
          <p:cNvSpPr txBox="1"/>
          <p:nvPr>
            <p:ph idx="6" type="subTitle"/>
          </p:nvPr>
        </p:nvSpPr>
        <p:spPr>
          <a:xfrm>
            <a:off x="2110311" y="36863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004" name="Google Shape;3004;p27"/>
          <p:cNvSpPr txBox="1"/>
          <p:nvPr>
            <p:ph idx="7" type="subTitle"/>
          </p:nvPr>
        </p:nvSpPr>
        <p:spPr>
          <a:xfrm>
            <a:off x="5055486" y="1898063"/>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005" name="Google Shape;3005;p27"/>
          <p:cNvSpPr txBox="1"/>
          <p:nvPr>
            <p:ph idx="8" type="subTitle"/>
          </p:nvPr>
        </p:nvSpPr>
        <p:spPr>
          <a:xfrm>
            <a:off x="5055486" y="36863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3006" name="Shape 3006"/>
        <p:cNvGrpSpPr/>
        <p:nvPr/>
      </p:nvGrpSpPr>
      <p:grpSpPr>
        <a:xfrm>
          <a:off x="0" y="0"/>
          <a:ext cx="0" cy="0"/>
          <a:chOff x="0" y="0"/>
          <a:chExt cx="0" cy="0"/>
        </a:xfrm>
      </p:grpSpPr>
      <p:pic>
        <p:nvPicPr>
          <p:cNvPr id="3007" name="Google Shape;3007;p28"/>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008" name="Google Shape;3008;p28"/>
          <p:cNvGrpSpPr/>
          <p:nvPr/>
        </p:nvGrpSpPr>
        <p:grpSpPr>
          <a:xfrm>
            <a:off x="-192991" y="895922"/>
            <a:ext cx="9270920" cy="4549501"/>
            <a:chOff x="-192991" y="895922"/>
            <a:chExt cx="9270920" cy="4549501"/>
          </a:xfrm>
        </p:grpSpPr>
        <p:grpSp>
          <p:nvGrpSpPr>
            <p:cNvPr id="3009" name="Google Shape;3009;p28"/>
            <p:cNvGrpSpPr/>
            <p:nvPr/>
          </p:nvGrpSpPr>
          <p:grpSpPr>
            <a:xfrm rot="-1673359">
              <a:off x="-154890" y="2630014"/>
              <a:ext cx="485411" cy="283469"/>
              <a:chOff x="5999959" y="663349"/>
              <a:chExt cx="216246" cy="126280"/>
            </a:xfrm>
          </p:grpSpPr>
          <p:sp>
            <p:nvSpPr>
              <p:cNvPr id="3010" name="Google Shape;3010;p28"/>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8"/>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8"/>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8"/>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8"/>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8"/>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8"/>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7" name="Google Shape;3017;p28"/>
            <p:cNvGrpSpPr/>
            <p:nvPr/>
          </p:nvGrpSpPr>
          <p:grpSpPr>
            <a:xfrm rot="3805024">
              <a:off x="8423853" y="1203029"/>
              <a:ext cx="795279" cy="175551"/>
              <a:chOff x="7968422" y="675563"/>
              <a:chExt cx="462304" cy="102049"/>
            </a:xfrm>
          </p:grpSpPr>
          <p:sp>
            <p:nvSpPr>
              <p:cNvPr id="3018" name="Google Shape;3018;p28"/>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8"/>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8"/>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8"/>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8"/>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8"/>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8"/>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8"/>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8"/>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8"/>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8"/>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8"/>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8"/>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28"/>
            <p:cNvGrpSpPr/>
            <p:nvPr/>
          </p:nvGrpSpPr>
          <p:grpSpPr>
            <a:xfrm rot="-2418407">
              <a:off x="7846020" y="4875901"/>
              <a:ext cx="668803" cy="400774"/>
              <a:chOff x="5983345" y="4283994"/>
              <a:chExt cx="253151" cy="151694"/>
            </a:xfrm>
          </p:grpSpPr>
          <p:sp>
            <p:nvSpPr>
              <p:cNvPr id="3032" name="Google Shape;3032;p28"/>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8"/>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8"/>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8"/>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8"/>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8"/>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8"/>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8"/>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8"/>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1" name="Google Shape;3041;p28"/>
          <p:cNvGrpSpPr/>
          <p:nvPr/>
        </p:nvGrpSpPr>
        <p:grpSpPr>
          <a:xfrm>
            <a:off x="-279470" y="60112"/>
            <a:ext cx="10132415" cy="5047810"/>
            <a:chOff x="-279470" y="60112"/>
            <a:chExt cx="10132415" cy="5047810"/>
          </a:xfrm>
        </p:grpSpPr>
        <p:grpSp>
          <p:nvGrpSpPr>
            <p:cNvPr id="3042" name="Google Shape;3042;p28"/>
            <p:cNvGrpSpPr/>
            <p:nvPr/>
          </p:nvGrpSpPr>
          <p:grpSpPr>
            <a:xfrm rot="-1557759">
              <a:off x="8472385" y="4060797"/>
              <a:ext cx="1265942" cy="811397"/>
              <a:chOff x="6925286" y="2716904"/>
              <a:chExt cx="562593" cy="366373"/>
            </a:xfrm>
          </p:grpSpPr>
          <p:sp>
            <p:nvSpPr>
              <p:cNvPr id="3043" name="Google Shape;3043;p28"/>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8"/>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8"/>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8"/>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28"/>
            <p:cNvGrpSpPr/>
            <p:nvPr/>
          </p:nvGrpSpPr>
          <p:grpSpPr>
            <a:xfrm rot="-1781495">
              <a:off x="8744587" y="178666"/>
              <a:ext cx="721537" cy="916184"/>
              <a:chOff x="7996659" y="1819688"/>
              <a:chExt cx="419434" cy="532584"/>
            </a:xfrm>
          </p:grpSpPr>
          <p:sp>
            <p:nvSpPr>
              <p:cNvPr id="3048" name="Google Shape;3048;p28"/>
              <p:cNvSpPr/>
              <p:nvPr/>
            </p:nvSpPr>
            <p:spPr>
              <a:xfrm>
                <a:off x="7996659" y="1819688"/>
                <a:ext cx="419434" cy="532584"/>
              </a:xfrm>
              <a:custGeom>
                <a:rect b="b" l="l" r="r" t="t"/>
                <a:pathLst>
                  <a:path extrusionOk="0" h="8110" w="6387">
                    <a:moveTo>
                      <a:pt x="3158" y="136"/>
                    </a:moveTo>
                    <a:cubicBezTo>
                      <a:pt x="3547" y="136"/>
                      <a:pt x="3936" y="167"/>
                      <a:pt x="4316" y="246"/>
                    </a:cubicBezTo>
                    <a:cubicBezTo>
                      <a:pt x="4750" y="336"/>
                      <a:pt x="5366" y="485"/>
                      <a:pt x="5647" y="855"/>
                    </a:cubicBezTo>
                    <a:cubicBezTo>
                      <a:pt x="6386" y="1817"/>
                      <a:pt x="3548" y="1992"/>
                      <a:pt x="3078" y="1995"/>
                    </a:cubicBezTo>
                    <a:cubicBezTo>
                      <a:pt x="3044" y="1996"/>
                      <a:pt x="3009" y="1996"/>
                      <a:pt x="2974" y="1996"/>
                    </a:cubicBezTo>
                    <a:cubicBezTo>
                      <a:pt x="2484" y="1996"/>
                      <a:pt x="1994" y="1953"/>
                      <a:pt x="1511" y="1866"/>
                    </a:cubicBezTo>
                    <a:cubicBezTo>
                      <a:pt x="1313" y="1830"/>
                      <a:pt x="769" y="1713"/>
                      <a:pt x="458" y="1493"/>
                    </a:cubicBezTo>
                    <a:cubicBezTo>
                      <a:pt x="399" y="1418"/>
                      <a:pt x="335" y="1344"/>
                      <a:pt x="263" y="1276"/>
                    </a:cubicBezTo>
                    <a:cubicBezTo>
                      <a:pt x="231" y="1208"/>
                      <a:pt x="221" y="1133"/>
                      <a:pt x="247" y="1059"/>
                    </a:cubicBezTo>
                    <a:cubicBezTo>
                      <a:pt x="250" y="1052"/>
                      <a:pt x="254" y="1049"/>
                      <a:pt x="260" y="1039"/>
                    </a:cubicBezTo>
                    <a:cubicBezTo>
                      <a:pt x="684" y="174"/>
                      <a:pt x="2013" y="174"/>
                      <a:pt x="2845" y="142"/>
                    </a:cubicBezTo>
                    <a:cubicBezTo>
                      <a:pt x="2950" y="138"/>
                      <a:pt x="3054" y="136"/>
                      <a:pt x="3158" y="136"/>
                    </a:cubicBezTo>
                    <a:close/>
                    <a:moveTo>
                      <a:pt x="5453" y="1739"/>
                    </a:moveTo>
                    <a:lnTo>
                      <a:pt x="5453" y="1739"/>
                    </a:lnTo>
                    <a:cubicBezTo>
                      <a:pt x="4896" y="2445"/>
                      <a:pt x="4698" y="3349"/>
                      <a:pt x="4701" y="4266"/>
                    </a:cubicBezTo>
                    <a:cubicBezTo>
                      <a:pt x="4685" y="4266"/>
                      <a:pt x="4666" y="4273"/>
                      <a:pt x="4653" y="4289"/>
                    </a:cubicBezTo>
                    <a:cubicBezTo>
                      <a:pt x="4372" y="4750"/>
                      <a:pt x="3818" y="4855"/>
                      <a:pt x="3305" y="4855"/>
                    </a:cubicBezTo>
                    <a:cubicBezTo>
                      <a:pt x="3256" y="4855"/>
                      <a:pt x="3207" y="4854"/>
                      <a:pt x="3159" y="4852"/>
                    </a:cubicBezTo>
                    <a:cubicBezTo>
                      <a:pt x="2631" y="4833"/>
                      <a:pt x="2009" y="4703"/>
                      <a:pt x="1643" y="4292"/>
                    </a:cubicBezTo>
                    <a:cubicBezTo>
                      <a:pt x="1702" y="3813"/>
                      <a:pt x="1559" y="3365"/>
                      <a:pt x="1329" y="2922"/>
                    </a:cubicBezTo>
                    <a:cubicBezTo>
                      <a:pt x="1125" y="2523"/>
                      <a:pt x="918" y="2112"/>
                      <a:pt x="655" y="1742"/>
                    </a:cubicBezTo>
                    <a:lnTo>
                      <a:pt x="655" y="1742"/>
                    </a:lnTo>
                    <a:cubicBezTo>
                      <a:pt x="931" y="1885"/>
                      <a:pt x="1251" y="1950"/>
                      <a:pt x="1543" y="2002"/>
                    </a:cubicBezTo>
                    <a:cubicBezTo>
                      <a:pt x="2039" y="2087"/>
                      <a:pt x="2549" y="2133"/>
                      <a:pt x="3060" y="2133"/>
                    </a:cubicBezTo>
                    <a:cubicBezTo>
                      <a:pt x="3658" y="2133"/>
                      <a:pt x="4256" y="2070"/>
                      <a:pt x="4831" y="1934"/>
                    </a:cubicBezTo>
                    <a:cubicBezTo>
                      <a:pt x="5022" y="1888"/>
                      <a:pt x="5252" y="1830"/>
                      <a:pt x="5453" y="1739"/>
                    </a:cubicBezTo>
                    <a:close/>
                    <a:moveTo>
                      <a:pt x="1627" y="4431"/>
                    </a:moveTo>
                    <a:cubicBezTo>
                      <a:pt x="1983" y="4882"/>
                      <a:pt x="2758" y="4985"/>
                      <a:pt x="3279" y="4985"/>
                    </a:cubicBezTo>
                    <a:cubicBezTo>
                      <a:pt x="3736" y="4985"/>
                      <a:pt x="4462" y="4907"/>
                      <a:pt x="4705" y="4451"/>
                    </a:cubicBezTo>
                    <a:cubicBezTo>
                      <a:pt x="4724" y="4982"/>
                      <a:pt x="4967" y="5432"/>
                      <a:pt x="5252" y="5870"/>
                    </a:cubicBezTo>
                    <a:cubicBezTo>
                      <a:pt x="5408" y="6113"/>
                      <a:pt x="5586" y="6349"/>
                      <a:pt x="5712" y="6615"/>
                    </a:cubicBezTo>
                    <a:cubicBezTo>
                      <a:pt x="5997" y="7191"/>
                      <a:pt x="5615" y="7499"/>
                      <a:pt x="5106" y="7677"/>
                    </a:cubicBezTo>
                    <a:cubicBezTo>
                      <a:pt x="4455" y="7904"/>
                      <a:pt x="3762" y="7975"/>
                      <a:pt x="3072" y="7979"/>
                    </a:cubicBezTo>
                    <a:cubicBezTo>
                      <a:pt x="2992" y="7979"/>
                      <a:pt x="2912" y="7979"/>
                      <a:pt x="2831" y="7979"/>
                    </a:cubicBezTo>
                    <a:cubicBezTo>
                      <a:pt x="2247" y="7979"/>
                      <a:pt x="1634" y="7961"/>
                      <a:pt x="1073" y="7813"/>
                    </a:cubicBezTo>
                    <a:cubicBezTo>
                      <a:pt x="707" y="7716"/>
                      <a:pt x="150" y="7525"/>
                      <a:pt x="241" y="7046"/>
                    </a:cubicBezTo>
                    <a:cubicBezTo>
                      <a:pt x="305" y="6728"/>
                      <a:pt x="548" y="6407"/>
                      <a:pt x="733" y="6145"/>
                    </a:cubicBezTo>
                    <a:cubicBezTo>
                      <a:pt x="1060" y="5662"/>
                      <a:pt x="1417" y="5193"/>
                      <a:pt x="1582" y="4626"/>
                    </a:cubicBezTo>
                    <a:cubicBezTo>
                      <a:pt x="1601" y="4561"/>
                      <a:pt x="1614" y="4496"/>
                      <a:pt x="1627" y="4431"/>
                    </a:cubicBezTo>
                    <a:close/>
                    <a:moveTo>
                      <a:pt x="3211" y="1"/>
                    </a:moveTo>
                    <a:cubicBezTo>
                      <a:pt x="3107" y="1"/>
                      <a:pt x="3005" y="3"/>
                      <a:pt x="2907" y="6"/>
                    </a:cubicBezTo>
                    <a:cubicBezTo>
                      <a:pt x="2356" y="22"/>
                      <a:pt x="1776" y="74"/>
                      <a:pt x="1238" y="200"/>
                    </a:cubicBezTo>
                    <a:cubicBezTo>
                      <a:pt x="782" y="307"/>
                      <a:pt x="357" y="531"/>
                      <a:pt x="156" y="978"/>
                    </a:cubicBezTo>
                    <a:cubicBezTo>
                      <a:pt x="150" y="997"/>
                      <a:pt x="153" y="1017"/>
                      <a:pt x="160" y="1033"/>
                    </a:cubicBezTo>
                    <a:cubicBezTo>
                      <a:pt x="143" y="1085"/>
                      <a:pt x="143" y="1143"/>
                      <a:pt x="156" y="1195"/>
                    </a:cubicBezTo>
                    <a:cubicBezTo>
                      <a:pt x="134" y="1205"/>
                      <a:pt x="114" y="1237"/>
                      <a:pt x="137" y="1263"/>
                    </a:cubicBezTo>
                    <a:lnTo>
                      <a:pt x="234" y="1386"/>
                    </a:lnTo>
                    <a:cubicBezTo>
                      <a:pt x="263" y="1431"/>
                      <a:pt x="296" y="1470"/>
                      <a:pt x="331" y="1506"/>
                    </a:cubicBezTo>
                    <a:cubicBezTo>
                      <a:pt x="704" y="1998"/>
                      <a:pt x="999" y="2536"/>
                      <a:pt x="1271" y="3090"/>
                    </a:cubicBezTo>
                    <a:cubicBezTo>
                      <a:pt x="1653" y="3868"/>
                      <a:pt x="1566" y="4577"/>
                      <a:pt x="1135" y="5309"/>
                    </a:cubicBezTo>
                    <a:cubicBezTo>
                      <a:pt x="820" y="5837"/>
                      <a:pt x="341" y="6326"/>
                      <a:pt x="150" y="6913"/>
                    </a:cubicBezTo>
                    <a:cubicBezTo>
                      <a:pt x="1" y="7376"/>
                      <a:pt x="260" y="7629"/>
                      <a:pt x="665" y="7807"/>
                    </a:cubicBezTo>
                    <a:cubicBezTo>
                      <a:pt x="1242" y="8060"/>
                      <a:pt x="1903" y="8076"/>
                      <a:pt x="2521" y="8098"/>
                    </a:cubicBezTo>
                    <a:cubicBezTo>
                      <a:pt x="2696" y="8105"/>
                      <a:pt x="2871" y="8109"/>
                      <a:pt x="3046" y="8109"/>
                    </a:cubicBezTo>
                    <a:cubicBezTo>
                      <a:pt x="3554" y="8109"/>
                      <a:pt x="4063" y="8075"/>
                      <a:pt x="4559" y="7969"/>
                    </a:cubicBezTo>
                    <a:cubicBezTo>
                      <a:pt x="5000" y="7878"/>
                      <a:pt x="5758" y="7726"/>
                      <a:pt x="5936" y="7230"/>
                    </a:cubicBezTo>
                    <a:cubicBezTo>
                      <a:pt x="6098" y="6761"/>
                      <a:pt x="5664" y="6252"/>
                      <a:pt x="5430" y="5892"/>
                    </a:cubicBezTo>
                    <a:cubicBezTo>
                      <a:pt x="5226" y="5581"/>
                      <a:pt x="5016" y="5261"/>
                      <a:pt x="4912" y="4901"/>
                    </a:cubicBezTo>
                    <a:cubicBezTo>
                      <a:pt x="4802" y="4525"/>
                      <a:pt x="4844" y="4127"/>
                      <a:pt x="4870" y="3738"/>
                    </a:cubicBezTo>
                    <a:cubicBezTo>
                      <a:pt x="4941" y="2873"/>
                      <a:pt x="5200" y="2115"/>
                      <a:pt x="5842" y="1506"/>
                    </a:cubicBezTo>
                    <a:cubicBezTo>
                      <a:pt x="5874" y="1480"/>
                      <a:pt x="5868" y="1438"/>
                      <a:pt x="5842" y="1415"/>
                    </a:cubicBezTo>
                    <a:cubicBezTo>
                      <a:pt x="6014" y="1127"/>
                      <a:pt x="5852" y="819"/>
                      <a:pt x="5612" y="625"/>
                    </a:cubicBezTo>
                    <a:cubicBezTo>
                      <a:pt x="4988" y="119"/>
                      <a:pt x="4026" y="1"/>
                      <a:pt x="3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8"/>
              <p:cNvSpPr/>
              <p:nvPr/>
            </p:nvSpPr>
            <p:spPr>
              <a:xfrm>
                <a:off x="8107507" y="2077631"/>
                <a:ext cx="23510" cy="12346"/>
              </a:xfrm>
              <a:custGeom>
                <a:rect b="b" l="l" r="r" t="t"/>
                <a:pathLst>
                  <a:path extrusionOk="0" h="188" w="358">
                    <a:moveTo>
                      <a:pt x="290" y="1"/>
                    </a:moveTo>
                    <a:cubicBezTo>
                      <a:pt x="285" y="1"/>
                      <a:pt x="279" y="2"/>
                      <a:pt x="273" y="4"/>
                    </a:cubicBezTo>
                    <a:cubicBezTo>
                      <a:pt x="192" y="40"/>
                      <a:pt x="104" y="82"/>
                      <a:pt x="30" y="121"/>
                    </a:cubicBezTo>
                    <a:cubicBezTo>
                      <a:pt x="1" y="141"/>
                      <a:pt x="13" y="188"/>
                      <a:pt x="44" y="188"/>
                    </a:cubicBezTo>
                    <a:cubicBezTo>
                      <a:pt x="48" y="188"/>
                      <a:pt x="52" y="187"/>
                      <a:pt x="56" y="186"/>
                    </a:cubicBezTo>
                    <a:cubicBezTo>
                      <a:pt x="146" y="153"/>
                      <a:pt x="231" y="118"/>
                      <a:pt x="315" y="79"/>
                    </a:cubicBezTo>
                    <a:cubicBezTo>
                      <a:pt x="358" y="56"/>
                      <a:pt x="330" y="1"/>
                      <a:pt x="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8"/>
              <p:cNvSpPr/>
              <p:nvPr/>
            </p:nvSpPr>
            <p:spPr>
              <a:xfrm>
                <a:off x="8140472" y="2069947"/>
                <a:ext cx="31981" cy="10113"/>
              </a:xfrm>
              <a:custGeom>
                <a:rect b="b" l="l" r="r" t="t"/>
                <a:pathLst>
                  <a:path extrusionOk="0" h="154" w="487">
                    <a:moveTo>
                      <a:pt x="419" y="1"/>
                    </a:moveTo>
                    <a:cubicBezTo>
                      <a:pt x="415" y="1"/>
                      <a:pt x="412" y="1"/>
                      <a:pt x="409" y="2"/>
                    </a:cubicBezTo>
                    <a:cubicBezTo>
                      <a:pt x="283" y="18"/>
                      <a:pt x="153" y="50"/>
                      <a:pt x="33" y="89"/>
                    </a:cubicBezTo>
                    <a:cubicBezTo>
                      <a:pt x="2" y="102"/>
                      <a:pt x="1" y="154"/>
                      <a:pt x="36" y="154"/>
                    </a:cubicBezTo>
                    <a:cubicBezTo>
                      <a:pt x="38" y="154"/>
                      <a:pt x="39" y="154"/>
                      <a:pt x="40" y="154"/>
                    </a:cubicBezTo>
                    <a:cubicBezTo>
                      <a:pt x="169" y="144"/>
                      <a:pt x="309" y="121"/>
                      <a:pt x="435" y="86"/>
                    </a:cubicBezTo>
                    <a:cubicBezTo>
                      <a:pt x="487" y="74"/>
                      <a:pt x="470" y="1"/>
                      <a:pt x="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8"/>
              <p:cNvSpPr/>
              <p:nvPr/>
            </p:nvSpPr>
            <p:spPr>
              <a:xfrm>
                <a:off x="8189854" y="2068306"/>
                <a:ext cx="32638" cy="6304"/>
              </a:xfrm>
              <a:custGeom>
                <a:rect b="b" l="l" r="r" t="t"/>
                <a:pathLst>
                  <a:path extrusionOk="0" h="96" w="497">
                    <a:moveTo>
                      <a:pt x="431" y="1"/>
                    </a:moveTo>
                    <a:cubicBezTo>
                      <a:pt x="305" y="1"/>
                      <a:pt x="175" y="4"/>
                      <a:pt x="49" y="10"/>
                    </a:cubicBezTo>
                    <a:cubicBezTo>
                      <a:pt x="0" y="10"/>
                      <a:pt x="0" y="85"/>
                      <a:pt x="49" y="85"/>
                    </a:cubicBezTo>
                    <a:cubicBezTo>
                      <a:pt x="152" y="90"/>
                      <a:pt x="257" y="95"/>
                      <a:pt x="361" y="95"/>
                    </a:cubicBezTo>
                    <a:cubicBezTo>
                      <a:pt x="385" y="95"/>
                      <a:pt x="408" y="95"/>
                      <a:pt x="431" y="95"/>
                    </a:cubicBezTo>
                    <a:cubicBezTo>
                      <a:pt x="432" y="95"/>
                      <a:pt x="433" y="95"/>
                      <a:pt x="435" y="95"/>
                    </a:cubicBezTo>
                    <a:cubicBezTo>
                      <a:pt x="496" y="95"/>
                      <a:pt x="495" y="4"/>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8"/>
              <p:cNvSpPr/>
              <p:nvPr/>
            </p:nvSpPr>
            <p:spPr>
              <a:xfrm>
                <a:off x="8236544" y="2072114"/>
                <a:ext cx="29092" cy="11624"/>
              </a:xfrm>
              <a:custGeom>
                <a:rect b="b" l="l" r="r" t="t"/>
                <a:pathLst>
                  <a:path extrusionOk="0" h="177" w="443">
                    <a:moveTo>
                      <a:pt x="52" y="1"/>
                    </a:moveTo>
                    <a:cubicBezTo>
                      <a:pt x="11" y="1"/>
                      <a:pt x="1" y="73"/>
                      <a:pt x="44" y="82"/>
                    </a:cubicBezTo>
                    <a:cubicBezTo>
                      <a:pt x="154" y="101"/>
                      <a:pt x="255" y="134"/>
                      <a:pt x="355" y="173"/>
                    </a:cubicBezTo>
                    <a:cubicBezTo>
                      <a:pt x="363" y="176"/>
                      <a:pt x="370" y="177"/>
                      <a:pt x="377" y="177"/>
                    </a:cubicBezTo>
                    <a:cubicBezTo>
                      <a:pt x="428" y="177"/>
                      <a:pt x="442" y="95"/>
                      <a:pt x="388" y="72"/>
                    </a:cubicBezTo>
                    <a:cubicBezTo>
                      <a:pt x="284" y="27"/>
                      <a:pt x="171" y="7"/>
                      <a:pt x="57" y="1"/>
                    </a:cubicBezTo>
                    <a:cubicBezTo>
                      <a:pt x="55" y="1"/>
                      <a:pt x="54"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8"/>
              <p:cNvSpPr/>
              <p:nvPr/>
            </p:nvSpPr>
            <p:spPr>
              <a:xfrm>
                <a:off x="8273450" y="2083869"/>
                <a:ext cx="26662" cy="19110"/>
              </a:xfrm>
              <a:custGeom>
                <a:rect b="b" l="l" r="r" t="t"/>
                <a:pathLst>
                  <a:path extrusionOk="0" h="291" w="406">
                    <a:moveTo>
                      <a:pt x="56" y="0"/>
                    </a:moveTo>
                    <a:cubicBezTo>
                      <a:pt x="1" y="0"/>
                      <a:pt x="1" y="84"/>
                      <a:pt x="56" y="88"/>
                    </a:cubicBezTo>
                    <a:cubicBezTo>
                      <a:pt x="169" y="101"/>
                      <a:pt x="234" y="172"/>
                      <a:pt x="292" y="266"/>
                    </a:cubicBezTo>
                    <a:cubicBezTo>
                      <a:pt x="302" y="283"/>
                      <a:pt x="319" y="291"/>
                      <a:pt x="336" y="291"/>
                    </a:cubicBezTo>
                    <a:cubicBezTo>
                      <a:pt x="370" y="291"/>
                      <a:pt x="405" y="261"/>
                      <a:pt x="393" y="220"/>
                    </a:cubicBezTo>
                    <a:cubicBezTo>
                      <a:pt x="347" y="84"/>
                      <a:pt x="195"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8"/>
              <p:cNvSpPr/>
              <p:nvPr/>
            </p:nvSpPr>
            <p:spPr>
              <a:xfrm>
                <a:off x="8016425" y="2252832"/>
                <a:ext cx="29157" cy="21474"/>
              </a:xfrm>
              <a:custGeom>
                <a:rect b="b" l="l" r="r" t="t"/>
                <a:pathLst>
                  <a:path extrusionOk="0" h="327" w="444">
                    <a:moveTo>
                      <a:pt x="376" y="0"/>
                    </a:moveTo>
                    <a:cubicBezTo>
                      <a:pt x="369" y="0"/>
                      <a:pt x="362" y="2"/>
                      <a:pt x="354" y="6"/>
                    </a:cubicBezTo>
                    <a:cubicBezTo>
                      <a:pt x="225" y="67"/>
                      <a:pt x="111" y="165"/>
                      <a:pt x="17" y="271"/>
                    </a:cubicBezTo>
                    <a:cubicBezTo>
                      <a:pt x="0" y="296"/>
                      <a:pt x="17" y="327"/>
                      <a:pt x="40" y="327"/>
                    </a:cubicBezTo>
                    <a:cubicBezTo>
                      <a:pt x="47" y="327"/>
                      <a:pt x="55" y="324"/>
                      <a:pt x="63" y="317"/>
                    </a:cubicBezTo>
                    <a:cubicBezTo>
                      <a:pt x="170" y="223"/>
                      <a:pt x="277" y="152"/>
                      <a:pt x="400" y="84"/>
                    </a:cubicBezTo>
                    <a:cubicBezTo>
                      <a:pt x="444" y="59"/>
                      <a:pt x="41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8"/>
              <p:cNvSpPr/>
              <p:nvPr/>
            </p:nvSpPr>
            <p:spPr>
              <a:xfrm>
                <a:off x="8061342" y="2237597"/>
                <a:ext cx="38811" cy="13594"/>
              </a:xfrm>
              <a:custGeom>
                <a:rect b="b" l="l" r="r" t="t"/>
                <a:pathLst>
                  <a:path extrusionOk="0" h="207" w="591">
                    <a:moveTo>
                      <a:pt x="522" y="0"/>
                    </a:moveTo>
                    <a:cubicBezTo>
                      <a:pt x="519" y="0"/>
                      <a:pt x="516" y="1"/>
                      <a:pt x="513" y="1"/>
                    </a:cubicBezTo>
                    <a:cubicBezTo>
                      <a:pt x="354" y="40"/>
                      <a:pt x="202" y="86"/>
                      <a:pt x="46" y="131"/>
                    </a:cubicBezTo>
                    <a:cubicBezTo>
                      <a:pt x="1" y="143"/>
                      <a:pt x="18" y="206"/>
                      <a:pt x="60" y="206"/>
                    </a:cubicBezTo>
                    <a:cubicBezTo>
                      <a:pt x="63" y="206"/>
                      <a:pt x="66" y="206"/>
                      <a:pt x="69" y="205"/>
                    </a:cubicBezTo>
                    <a:cubicBezTo>
                      <a:pt x="224" y="166"/>
                      <a:pt x="383" y="134"/>
                      <a:pt x="538" y="92"/>
                    </a:cubicBezTo>
                    <a:cubicBezTo>
                      <a:pt x="591" y="77"/>
                      <a:pt x="573"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8"/>
              <p:cNvSpPr/>
              <p:nvPr/>
            </p:nvSpPr>
            <p:spPr>
              <a:xfrm>
                <a:off x="8124974" y="2231884"/>
                <a:ext cx="36907" cy="7552"/>
              </a:xfrm>
              <a:custGeom>
                <a:rect b="b" l="l" r="r" t="t"/>
                <a:pathLst>
                  <a:path extrusionOk="0" h="115" w="562">
                    <a:moveTo>
                      <a:pt x="507" y="0"/>
                    </a:moveTo>
                    <a:cubicBezTo>
                      <a:pt x="504" y="0"/>
                      <a:pt x="502" y="0"/>
                      <a:pt x="499" y="1"/>
                    </a:cubicBezTo>
                    <a:cubicBezTo>
                      <a:pt x="350" y="17"/>
                      <a:pt x="204" y="36"/>
                      <a:pt x="49" y="36"/>
                    </a:cubicBezTo>
                    <a:cubicBezTo>
                      <a:pt x="0" y="36"/>
                      <a:pt x="0" y="104"/>
                      <a:pt x="49" y="111"/>
                    </a:cubicBezTo>
                    <a:cubicBezTo>
                      <a:pt x="103" y="113"/>
                      <a:pt x="157" y="115"/>
                      <a:pt x="211" y="115"/>
                    </a:cubicBezTo>
                    <a:cubicBezTo>
                      <a:pt x="311" y="115"/>
                      <a:pt x="411" y="110"/>
                      <a:pt x="512" y="95"/>
                    </a:cubicBezTo>
                    <a:cubicBezTo>
                      <a:pt x="561" y="86"/>
                      <a:pt x="552"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8"/>
              <p:cNvSpPr/>
              <p:nvPr/>
            </p:nvSpPr>
            <p:spPr>
              <a:xfrm>
                <a:off x="8183485" y="2230439"/>
                <a:ext cx="40321" cy="7946"/>
              </a:xfrm>
              <a:custGeom>
                <a:rect b="b" l="l" r="r" t="t"/>
                <a:pathLst>
                  <a:path extrusionOk="0" h="121" w="614">
                    <a:moveTo>
                      <a:pt x="238" y="1"/>
                    </a:moveTo>
                    <a:cubicBezTo>
                      <a:pt x="178" y="1"/>
                      <a:pt x="118" y="3"/>
                      <a:pt x="59" y="7"/>
                    </a:cubicBezTo>
                    <a:cubicBezTo>
                      <a:pt x="1" y="10"/>
                      <a:pt x="0" y="91"/>
                      <a:pt x="55" y="91"/>
                    </a:cubicBezTo>
                    <a:cubicBezTo>
                      <a:pt x="56" y="91"/>
                      <a:pt x="57" y="91"/>
                      <a:pt x="59" y="91"/>
                    </a:cubicBezTo>
                    <a:cubicBezTo>
                      <a:pt x="71" y="91"/>
                      <a:pt x="83" y="90"/>
                      <a:pt x="96" y="90"/>
                    </a:cubicBezTo>
                    <a:cubicBezTo>
                      <a:pt x="248" y="90"/>
                      <a:pt x="398" y="108"/>
                      <a:pt x="551" y="120"/>
                    </a:cubicBezTo>
                    <a:cubicBezTo>
                      <a:pt x="553" y="120"/>
                      <a:pt x="555" y="120"/>
                      <a:pt x="557" y="120"/>
                    </a:cubicBezTo>
                    <a:cubicBezTo>
                      <a:pt x="607" y="120"/>
                      <a:pt x="614" y="42"/>
                      <a:pt x="564" y="29"/>
                    </a:cubicBezTo>
                    <a:cubicBezTo>
                      <a:pt x="457" y="8"/>
                      <a:pt x="348"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8"/>
              <p:cNvSpPr/>
              <p:nvPr/>
            </p:nvSpPr>
            <p:spPr>
              <a:xfrm>
                <a:off x="8245738" y="2233591"/>
                <a:ext cx="37629" cy="12215"/>
              </a:xfrm>
              <a:custGeom>
                <a:rect b="b" l="l" r="r" t="t"/>
                <a:pathLst>
                  <a:path extrusionOk="0" h="186" w="573">
                    <a:moveTo>
                      <a:pt x="60" y="0"/>
                    </a:moveTo>
                    <a:cubicBezTo>
                      <a:pt x="16" y="0"/>
                      <a:pt x="0" y="63"/>
                      <a:pt x="47" y="78"/>
                    </a:cubicBezTo>
                    <a:cubicBezTo>
                      <a:pt x="193" y="117"/>
                      <a:pt x="342" y="159"/>
                      <a:pt x="491" y="185"/>
                    </a:cubicBezTo>
                    <a:cubicBezTo>
                      <a:pt x="493" y="186"/>
                      <a:pt x="495" y="186"/>
                      <a:pt x="497" y="186"/>
                    </a:cubicBezTo>
                    <a:cubicBezTo>
                      <a:pt x="551" y="186"/>
                      <a:pt x="573" y="107"/>
                      <a:pt x="517" y="91"/>
                    </a:cubicBezTo>
                    <a:cubicBezTo>
                      <a:pt x="371" y="53"/>
                      <a:pt x="215" y="30"/>
                      <a:pt x="66" y="1"/>
                    </a:cubicBezTo>
                    <a:cubicBezTo>
                      <a:pt x="64"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8"/>
              <p:cNvSpPr/>
              <p:nvPr/>
            </p:nvSpPr>
            <p:spPr>
              <a:xfrm>
                <a:off x="8302409" y="2246593"/>
                <a:ext cx="29814" cy="13331"/>
              </a:xfrm>
              <a:custGeom>
                <a:rect b="b" l="l" r="r" t="t"/>
                <a:pathLst>
                  <a:path extrusionOk="0" h="203" w="454">
                    <a:moveTo>
                      <a:pt x="56" y="0"/>
                    </a:moveTo>
                    <a:cubicBezTo>
                      <a:pt x="0" y="0"/>
                      <a:pt x="2" y="88"/>
                      <a:pt x="62" y="98"/>
                    </a:cubicBezTo>
                    <a:cubicBezTo>
                      <a:pt x="165" y="104"/>
                      <a:pt x="256" y="140"/>
                      <a:pt x="344" y="195"/>
                    </a:cubicBezTo>
                    <a:cubicBezTo>
                      <a:pt x="354" y="200"/>
                      <a:pt x="363" y="203"/>
                      <a:pt x="373" y="203"/>
                    </a:cubicBezTo>
                    <a:cubicBezTo>
                      <a:pt x="423" y="203"/>
                      <a:pt x="454" y="131"/>
                      <a:pt x="402" y="101"/>
                    </a:cubicBezTo>
                    <a:cubicBezTo>
                      <a:pt x="301" y="36"/>
                      <a:pt x="182" y="7"/>
                      <a:pt x="62" y="0"/>
                    </a:cubicBezTo>
                    <a:cubicBezTo>
                      <a:pt x="60" y="0"/>
                      <a:pt x="5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8"/>
              <p:cNvSpPr/>
              <p:nvPr/>
            </p:nvSpPr>
            <p:spPr>
              <a:xfrm>
                <a:off x="8339774" y="2264455"/>
                <a:ext cx="32966" cy="21540"/>
              </a:xfrm>
              <a:custGeom>
                <a:rect b="b" l="l" r="r" t="t"/>
                <a:pathLst>
                  <a:path extrusionOk="0" h="328" w="502">
                    <a:moveTo>
                      <a:pt x="55" y="0"/>
                    </a:moveTo>
                    <a:cubicBezTo>
                      <a:pt x="11" y="0"/>
                      <a:pt x="1" y="74"/>
                      <a:pt x="47" y="91"/>
                    </a:cubicBezTo>
                    <a:cubicBezTo>
                      <a:pt x="179" y="143"/>
                      <a:pt x="273" y="221"/>
                      <a:pt x="380" y="311"/>
                    </a:cubicBezTo>
                    <a:cubicBezTo>
                      <a:pt x="392" y="323"/>
                      <a:pt x="405" y="327"/>
                      <a:pt x="418" y="327"/>
                    </a:cubicBezTo>
                    <a:cubicBezTo>
                      <a:pt x="462" y="327"/>
                      <a:pt x="501" y="273"/>
                      <a:pt x="461" y="230"/>
                    </a:cubicBezTo>
                    <a:cubicBezTo>
                      <a:pt x="358" y="124"/>
                      <a:pt x="209" y="49"/>
                      <a:pt x="73" y="4"/>
                    </a:cubicBezTo>
                    <a:cubicBezTo>
                      <a:pt x="66" y="1"/>
                      <a:pt x="60"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28"/>
            <p:cNvGrpSpPr/>
            <p:nvPr/>
          </p:nvGrpSpPr>
          <p:grpSpPr>
            <a:xfrm rot="1256611">
              <a:off x="-181208" y="3234243"/>
              <a:ext cx="572778" cy="655670"/>
              <a:chOff x="4838621" y="3330436"/>
              <a:chExt cx="342600" cy="392181"/>
            </a:xfrm>
          </p:grpSpPr>
          <p:sp>
            <p:nvSpPr>
              <p:cNvPr id="3062" name="Google Shape;3062;p28"/>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8"/>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8"/>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8"/>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8"/>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8"/>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8"/>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8"/>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8"/>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8"/>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8"/>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8"/>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8"/>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8"/>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8"/>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8"/>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8"/>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8"/>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8"/>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8"/>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8"/>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8"/>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8"/>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8"/>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8"/>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7" name="Google Shape;3087;p28"/>
          <p:cNvSpPr txBox="1"/>
          <p:nvPr>
            <p:ph type="title"/>
          </p:nvPr>
        </p:nvSpPr>
        <p:spPr>
          <a:xfrm>
            <a:off x="720000" y="445025"/>
            <a:ext cx="77040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3088" name="Google Shape;3088;p28"/>
          <p:cNvSpPr txBox="1"/>
          <p:nvPr>
            <p:ph idx="1" type="subTitle"/>
          </p:nvPr>
        </p:nvSpPr>
        <p:spPr>
          <a:xfrm>
            <a:off x="1112600" y="2251912"/>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9" name="Google Shape;3089;p28"/>
          <p:cNvSpPr txBox="1"/>
          <p:nvPr>
            <p:ph idx="2" type="subTitle"/>
          </p:nvPr>
        </p:nvSpPr>
        <p:spPr>
          <a:xfrm>
            <a:off x="3582448" y="2251912"/>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0" name="Google Shape;3090;p28"/>
          <p:cNvSpPr txBox="1"/>
          <p:nvPr>
            <p:ph idx="3" type="subTitle"/>
          </p:nvPr>
        </p:nvSpPr>
        <p:spPr>
          <a:xfrm>
            <a:off x="2349475" y="4017149"/>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1" name="Google Shape;3091;p28"/>
          <p:cNvSpPr txBox="1"/>
          <p:nvPr>
            <p:ph idx="4" type="subTitle"/>
          </p:nvPr>
        </p:nvSpPr>
        <p:spPr>
          <a:xfrm>
            <a:off x="4819323" y="4017149"/>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2" name="Google Shape;3092;p28"/>
          <p:cNvSpPr txBox="1"/>
          <p:nvPr>
            <p:ph idx="5" type="subTitle"/>
          </p:nvPr>
        </p:nvSpPr>
        <p:spPr>
          <a:xfrm>
            <a:off x="6052297" y="2251912"/>
            <a:ext cx="1975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3" name="Google Shape;3093;p28"/>
          <p:cNvSpPr txBox="1"/>
          <p:nvPr>
            <p:ph idx="6" type="subTitle"/>
          </p:nvPr>
        </p:nvSpPr>
        <p:spPr>
          <a:xfrm>
            <a:off x="1111105" y="197682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1pPr>
            <a:lvl2pPr lvl="1"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2pPr>
            <a:lvl3pPr lvl="2"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3pPr>
            <a:lvl4pPr lvl="3"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4pPr>
            <a:lvl5pPr lvl="4"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5pPr>
            <a:lvl6pPr lvl="5"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6pPr>
            <a:lvl7pPr lvl="6"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7pPr>
            <a:lvl8pPr lvl="7"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8pPr>
            <a:lvl9pPr lvl="8"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9pPr>
          </a:lstStyle>
          <a:p/>
        </p:txBody>
      </p:sp>
      <p:sp>
        <p:nvSpPr>
          <p:cNvPr id="3094" name="Google Shape;3094;p28"/>
          <p:cNvSpPr txBox="1"/>
          <p:nvPr>
            <p:ph idx="7" type="subTitle"/>
          </p:nvPr>
        </p:nvSpPr>
        <p:spPr>
          <a:xfrm>
            <a:off x="3580950" y="197682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1pPr>
            <a:lvl2pPr lvl="1"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2pPr>
            <a:lvl3pPr lvl="2"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3pPr>
            <a:lvl4pPr lvl="3"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4pPr>
            <a:lvl5pPr lvl="4"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5pPr>
            <a:lvl6pPr lvl="5"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6pPr>
            <a:lvl7pPr lvl="6"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7pPr>
            <a:lvl8pPr lvl="7"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8pPr>
            <a:lvl9pPr lvl="8"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9pPr>
          </a:lstStyle>
          <a:p/>
        </p:txBody>
      </p:sp>
      <p:sp>
        <p:nvSpPr>
          <p:cNvPr id="3095" name="Google Shape;3095;p28"/>
          <p:cNvSpPr txBox="1"/>
          <p:nvPr>
            <p:ph idx="8" type="subTitle"/>
          </p:nvPr>
        </p:nvSpPr>
        <p:spPr>
          <a:xfrm>
            <a:off x="6050795" y="197682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1pPr>
            <a:lvl2pPr lvl="1"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2pPr>
            <a:lvl3pPr lvl="2"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3pPr>
            <a:lvl4pPr lvl="3"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4pPr>
            <a:lvl5pPr lvl="4"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5pPr>
            <a:lvl6pPr lvl="5"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6pPr>
            <a:lvl7pPr lvl="6"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7pPr>
            <a:lvl8pPr lvl="7"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8pPr>
            <a:lvl9pPr lvl="8"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9pPr>
          </a:lstStyle>
          <a:p/>
        </p:txBody>
      </p:sp>
      <p:sp>
        <p:nvSpPr>
          <p:cNvPr id="3096" name="Google Shape;3096;p28"/>
          <p:cNvSpPr txBox="1"/>
          <p:nvPr>
            <p:ph idx="9" type="subTitle"/>
          </p:nvPr>
        </p:nvSpPr>
        <p:spPr>
          <a:xfrm>
            <a:off x="2347980" y="377710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1pPr>
            <a:lvl2pPr lvl="1"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2pPr>
            <a:lvl3pPr lvl="2"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3pPr>
            <a:lvl4pPr lvl="3"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4pPr>
            <a:lvl5pPr lvl="4"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5pPr>
            <a:lvl6pPr lvl="5"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6pPr>
            <a:lvl7pPr lvl="6"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7pPr>
            <a:lvl8pPr lvl="7"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8pPr>
            <a:lvl9pPr lvl="8"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9pPr>
          </a:lstStyle>
          <a:p/>
        </p:txBody>
      </p:sp>
      <p:sp>
        <p:nvSpPr>
          <p:cNvPr id="3097" name="Google Shape;3097;p28"/>
          <p:cNvSpPr txBox="1"/>
          <p:nvPr>
            <p:ph idx="13" type="subTitle"/>
          </p:nvPr>
        </p:nvSpPr>
        <p:spPr>
          <a:xfrm>
            <a:off x="4817825" y="377710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1pPr>
            <a:lvl2pPr lvl="1"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2pPr>
            <a:lvl3pPr lvl="2"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3pPr>
            <a:lvl4pPr lvl="3"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4pPr>
            <a:lvl5pPr lvl="4"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5pPr>
            <a:lvl6pPr lvl="5"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6pPr>
            <a:lvl7pPr lvl="6"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7pPr>
            <a:lvl8pPr lvl="7"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8pPr>
            <a:lvl9pPr lvl="8" rtl="0" algn="ctr">
              <a:lnSpc>
                <a:spcPct val="100000"/>
              </a:lnSpc>
              <a:spcBef>
                <a:spcPts val="0"/>
              </a:spcBef>
              <a:spcAft>
                <a:spcPts val="0"/>
              </a:spcAft>
              <a:buSzPts val="2200"/>
              <a:buFont typeface="Vazirmatn SemiBold"/>
              <a:buNone/>
              <a:defRPr sz="2200">
                <a:latin typeface="Vazirmatn SemiBold"/>
                <a:ea typeface="Vazirmatn SemiBold"/>
                <a:cs typeface="Vazirmatn SemiBold"/>
                <a:sym typeface="Vazirmatn Semi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98" name="Shape 3098"/>
        <p:cNvGrpSpPr/>
        <p:nvPr/>
      </p:nvGrpSpPr>
      <p:grpSpPr>
        <a:xfrm>
          <a:off x="0" y="0"/>
          <a:ext cx="0" cy="0"/>
          <a:chOff x="0" y="0"/>
          <a:chExt cx="0" cy="0"/>
        </a:xfrm>
      </p:grpSpPr>
      <p:pic>
        <p:nvPicPr>
          <p:cNvPr id="3099" name="Google Shape;3099;p29"/>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100" name="Google Shape;3100;p29"/>
          <p:cNvGrpSpPr/>
          <p:nvPr/>
        </p:nvGrpSpPr>
        <p:grpSpPr>
          <a:xfrm>
            <a:off x="-452328" y="-427876"/>
            <a:ext cx="10158126" cy="5773408"/>
            <a:chOff x="-452328" y="-427876"/>
            <a:chExt cx="10158126" cy="5773408"/>
          </a:xfrm>
        </p:grpSpPr>
        <p:grpSp>
          <p:nvGrpSpPr>
            <p:cNvPr id="3101" name="Google Shape;3101;p29"/>
            <p:cNvGrpSpPr/>
            <p:nvPr/>
          </p:nvGrpSpPr>
          <p:grpSpPr>
            <a:xfrm rot="-2463724">
              <a:off x="-305032" y="4185782"/>
              <a:ext cx="787510" cy="743427"/>
              <a:chOff x="3712416" y="2719728"/>
              <a:chExt cx="383381" cy="361907"/>
            </a:xfrm>
          </p:grpSpPr>
          <p:sp>
            <p:nvSpPr>
              <p:cNvPr id="3102" name="Google Shape;3102;p29"/>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9"/>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9"/>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9"/>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9"/>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9"/>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9"/>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9"/>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9"/>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9"/>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9"/>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9"/>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9"/>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9"/>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9"/>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9"/>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9"/>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9"/>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9"/>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9"/>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9"/>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9"/>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9"/>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29"/>
            <p:cNvGrpSpPr/>
            <p:nvPr/>
          </p:nvGrpSpPr>
          <p:grpSpPr>
            <a:xfrm rot="8365668">
              <a:off x="224061" y="-115102"/>
              <a:ext cx="1251102" cy="782725"/>
              <a:chOff x="6880435" y="4156402"/>
              <a:chExt cx="650771" cy="407141"/>
            </a:xfrm>
          </p:grpSpPr>
          <p:sp>
            <p:nvSpPr>
              <p:cNvPr id="3126" name="Google Shape;3126;p29"/>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9"/>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9"/>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9"/>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29"/>
            <p:cNvGrpSpPr/>
            <p:nvPr/>
          </p:nvGrpSpPr>
          <p:grpSpPr>
            <a:xfrm rot="1830349">
              <a:off x="8512254" y="4355300"/>
              <a:ext cx="1071906" cy="771565"/>
              <a:chOff x="5859955" y="1906764"/>
              <a:chExt cx="497056" cy="357770"/>
            </a:xfrm>
          </p:grpSpPr>
          <p:sp>
            <p:nvSpPr>
              <p:cNvPr id="3131" name="Google Shape;3131;p29"/>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9"/>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9"/>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9"/>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9"/>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9"/>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9"/>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9"/>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9"/>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9"/>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9"/>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9"/>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9"/>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9"/>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9"/>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9"/>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9"/>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9"/>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9"/>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0" name="Google Shape;3150;p29"/>
          <p:cNvGrpSpPr/>
          <p:nvPr/>
        </p:nvGrpSpPr>
        <p:grpSpPr>
          <a:xfrm>
            <a:off x="456935" y="4726883"/>
            <a:ext cx="8568801" cy="783161"/>
            <a:chOff x="456935" y="4726883"/>
            <a:chExt cx="8568801" cy="783161"/>
          </a:xfrm>
        </p:grpSpPr>
        <p:grpSp>
          <p:nvGrpSpPr>
            <p:cNvPr id="3151" name="Google Shape;3151;p29"/>
            <p:cNvGrpSpPr/>
            <p:nvPr/>
          </p:nvGrpSpPr>
          <p:grpSpPr>
            <a:xfrm rot="1967023">
              <a:off x="7947257" y="5009377"/>
              <a:ext cx="1107620" cy="218172"/>
              <a:chOff x="4737493" y="4305992"/>
              <a:chExt cx="547410" cy="107830"/>
            </a:xfrm>
          </p:grpSpPr>
          <p:sp>
            <p:nvSpPr>
              <p:cNvPr id="3152" name="Google Shape;3152;p29"/>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9"/>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9"/>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9"/>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9"/>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9"/>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9"/>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9"/>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9"/>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9"/>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9"/>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9"/>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9"/>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29"/>
            <p:cNvGrpSpPr/>
            <p:nvPr/>
          </p:nvGrpSpPr>
          <p:grpSpPr>
            <a:xfrm rot="-5138042">
              <a:off x="378094" y="4898155"/>
              <a:ext cx="461598" cy="269558"/>
              <a:chOff x="5999959" y="663349"/>
              <a:chExt cx="216246" cy="126280"/>
            </a:xfrm>
          </p:grpSpPr>
          <p:sp>
            <p:nvSpPr>
              <p:cNvPr id="3166" name="Google Shape;3166;p29"/>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9"/>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9"/>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9"/>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9"/>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9"/>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9"/>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3" name="Google Shape;317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3174" name="Google Shape;3174;p29"/>
          <p:cNvSpPr txBox="1"/>
          <p:nvPr>
            <p:ph idx="1" type="subTitle"/>
          </p:nvPr>
        </p:nvSpPr>
        <p:spPr>
          <a:xfrm>
            <a:off x="1050425" y="2240874"/>
            <a:ext cx="210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5" name="Google Shape;3175;p29"/>
          <p:cNvSpPr txBox="1"/>
          <p:nvPr>
            <p:ph idx="2" type="subTitle"/>
          </p:nvPr>
        </p:nvSpPr>
        <p:spPr>
          <a:xfrm>
            <a:off x="3520800" y="2240874"/>
            <a:ext cx="210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6" name="Google Shape;3176;p29"/>
          <p:cNvSpPr txBox="1"/>
          <p:nvPr>
            <p:ph idx="3" type="subTitle"/>
          </p:nvPr>
        </p:nvSpPr>
        <p:spPr>
          <a:xfrm>
            <a:off x="1050425" y="4024774"/>
            <a:ext cx="210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7" name="Google Shape;3177;p29"/>
          <p:cNvSpPr txBox="1"/>
          <p:nvPr>
            <p:ph idx="4" type="subTitle"/>
          </p:nvPr>
        </p:nvSpPr>
        <p:spPr>
          <a:xfrm>
            <a:off x="3520800" y="4024774"/>
            <a:ext cx="210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8" name="Google Shape;3178;p29"/>
          <p:cNvSpPr txBox="1"/>
          <p:nvPr>
            <p:ph idx="5" type="subTitle"/>
          </p:nvPr>
        </p:nvSpPr>
        <p:spPr>
          <a:xfrm>
            <a:off x="5991175" y="2240874"/>
            <a:ext cx="210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9" name="Google Shape;3179;p29"/>
          <p:cNvSpPr txBox="1"/>
          <p:nvPr>
            <p:ph idx="6" type="subTitle"/>
          </p:nvPr>
        </p:nvSpPr>
        <p:spPr>
          <a:xfrm>
            <a:off x="5991175" y="4024774"/>
            <a:ext cx="210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0" name="Google Shape;3180;p29"/>
          <p:cNvSpPr txBox="1"/>
          <p:nvPr>
            <p:ph idx="7" type="subTitle"/>
          </p:nvPr>
        </p:nvSpPr>
        <p:spPr>
          <a:xfrm>
            <a:off x="1051377" y="1913975"/>
            <a:ext cx="2098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181" name="Google Shape;3181;p29"/>
          <p:cNvSpPr txBox="1"/>
          <p:nvPr>
            <p:ph idx="8" type="subTitle"/>
          </p:nvPr>
        </p:nvSpPr>
        <p:spPr>
          <a:xfrm>
            <a:off x="3521752" y="1913975"/>
            <a:ext cx="2098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182" name="Google Shape;3182;p29"/>
          <p:cNvSpPr txBox="1"/>
          <p:nvPr>
            <p:ph idx="9" type="subTitle"/>
          </p:nvPr>
        </p:nvSpPr>
        <p:spPr>
          <a:xfrm>
            <a:off x="5992128" y="1913975"/>
            <a:ext cx="2100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183" name="Google Shape;3183;p29"/>
          <p:cNvSpPr txBox="1"/>
          <p:nvPr>
            <p:ph idx="13" type="subTitle"/>
          </p:nvPr>
        </p:nvSpPr>
        <p:spPr>
          <a:xfrm>
            <a:off x="1051377" y="3697850"/>
            <a:ext cx="2098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184" name="Google Shape;3184;p29"/>
          <p:cNvSpPr txBox="1"/>
          <p:nvPr>
            <p:ph idx="14" type="subTitle"/>
          </p:nvPr>
        </p:nvSpPr>
        <p:spPr>
          <a:xfrm>
            <a:off x="3521752" y="3697850"/>
            <a:ext cx="20985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3185" name="Google Shape;3185;p29"/>
          <p:cNvSpPr txBox="1"/>
          <p:nvPr>
            <p:ph idx="15" type="subTitle"/>
          </p:nvPr>
        </p:nvSpPr>
        <p:spPr>
          <a:xfrm>
            <a:off x="5992128" y="3697850"/>
            <a:ext cx="2100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86" name="Shape 3186"/>
        <p:cNvGrpSpPr/>
        <p:nvPr/>
      </p:nvGrpSpPr>
      <p:grpSpPr>
        <a:xfrm>
          <a:off x="0" y="0"/>
          <a:ext cx="0" cy="0"/>
          <a:chOff x="0" y="0"/>
          <a:chExt cx="0" cy="0"/>
        </a:xfrm>
      </p:grpSpPr>
      <p:pic>
        <p:nvPicPr>
          <p:cNvPr id="3187" name="Google Shape;3187;p30"/>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188" name="Google Shape;3188;p30"/>
          <p:cNvGrpSpPr/>
          <p:nvPr/>
        </p:nvGrpSpPr>
        <p:grpSpPr>
          <a:xfrm>
            <a:off x="-336885" y="-237190"/>
            <a:ext cx="9226643" cy="4274980"/>
            <a:chOff x="-336885" y="-237190"/>
            <a:chExt cx="9226643" cy="4274980"/>
          </a:xfrm>
        </p:grpSpPr>
        <p:grpSp>
          <p:nvGrpSpPr>
            <p:cNvPr id="3189" name="Google Shape;3189;p30"/>
            <p:cNvGrpSpPr/>
            <p:nvPr/>
          </p:nvGrpSpPr>
          <p:grpSpPr>
            <a:xfrm rot="2567276">
              <a:off x="1095685" y="-23523"/>
              <a:ext cx="733465" cy="266411"/>
              <a:chOff x="3720033" y="657636"/>
              <a:chExt cx="380942" cy="138367"/>
            </a:xfrm>
          </p:grpSpPr>
          <p:sp>
            <p:nvSpPr>
              <p:cNvPr id="3190" name="Google Shape;3190;p30"/>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0"/>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0"/>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0"/>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0"/>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0"/>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30"/>
            <p:cNvGrpSpPr/>
            <p:nvPr/>
          </p:nvGrpSpPr>
          <p:grpSpPr>
            <a:xfrm rot="-3708110">
              <a:off x="7620537" y="3420480"/>
              <a:ext cx="1053989" cy="207617"/>
              <a:chOff x="4737493" y="4305992"/>
              <a:chExt cx="547410" cy="107830"/>
            </a:xfrm>
          </p:grpSpPr>
          <p:sp>
            <p:nvSpPr>
              <p:cNvPr id="3197" name="Google Shape;3197;p30"/>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0"/>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0"/>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0"/>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0"/>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0"/>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0"/>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0"/>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0"/>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0"/>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0"/>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0"/>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0"/>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30"/>
            <p:cNvGrpSpPr/>
            <p:nvPr/>
          </p:nvGrpSpPr>
          <p:grpSpPr>
            <a:xfrm rot="-2367188">
              <a:off x="8396341" y="1162991"/>
              <a:ext cx="493112" cy="177777"/>
              <a:chOff x="3781827" y="2039675"/>
              <a:chExt cx="256107" cy="92332"/>
            </a:xfrm>
          </p:grpSpPr>
          <p:sp>
            <p:nvSpPr>
              <p:cNvPr id="3211" name="Google Shape;3211;p30"/>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0"/>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0"/>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0"/>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0"/>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30"/>
            <p:cNvGrpSpPr/>
            <p:nvPr/>
          </p:nvGrpSpPr>
          <p:grpSpPr>
            <a:xfrm rot="-1825424">
              <a:off x="-275837" y="2650776"/>
              <a:ext cx="738169" cy="441832"/>
              <a:chOff x="4884983" y="2824599"/>
              <a:chExt cx="253545" cy="151760"/>
            </a:xfrm>
          </p:grpSpPr>
          <p:sp>
            <p:nvSpPr>
              <p:cNvPr id="3217" name="Google Shape;3217;p30"/>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0"/>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0"/>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0"/>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0"/>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0"/>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0"/>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0"/>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0"/>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30"/>
            <p:cNvGrpSpPr/>
            <p:nvPr/>
          </p:nvGrpSpPr>
          <p:grpSpPr>
            <a:xfrm rot="-1659384">
              <a:off x="-318807" y="1137444"/>
              <a:ext cx="824112" cy="228854"/>
              <a:chOff x="4799352" y="1342220"/>
              <a:chExt cx="428026" cy="118862"/>
            </a:xfrm>
          </p:grpSpPr>
          <p:sp>
            <p:nvSpPr>
              <p:cNvPr id="3227" name="Google Shape;3227;p30"/>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0"/>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0"/>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0"/>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0"/>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0"/>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0"/>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0"/>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5" name="Google Shape;3235;p30"/>
          <p:cNvGrpSpPr/>
          <p:nvPr/>
        </p:nvGrpSpPr>
        <p:grpSpPr>
          <a:xfrm>
            <a:off x="-513872" y="-397159"/>
            <a:ext cx="10310906" cy="5933704"/>
            <a:chOff x="-513872" y="-397159"/>
            <a:chExt cx="10310906" cy="5933704"/>
          </a:xfrm>
        </p:grpSpPr>
        <p:grpSp>
          <p:nvGrpSpPr>
            <p:cNvPr id="3236" name="Google Shape;3236;p30"/>
            <p:cNvGrpSpPr/>
            <p:nvPr/>
          </p:nvGrpSpPr>
          <p:grpSpPr>
            <a:xfrm rot="-1244566">
              <a:off x="8083589" y="1316294"/>
              <a:ext cx="1410581" cy="892908"/>
              <a:chOff x="4808808" y="1957984"/>
              <a:chExt cx="404920" cy="256310"/>
            </a:xfrm>
          </p:grpSpPr>
          <p:sp>
            <p:nvSpPr>
              <p:cNvPr id="3237" name="Google Shape;3237;p30"/>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0"/>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30"/>
            <p:cNvGrpSpPr/>
            <p:nvPr/>
          </p:nvGrpSpPr>
          <p:grpSpPr>
            <a:xfrm rot="935572">
              <a:off x="276312" y="1151706"/>
              <a:ext cx="873825" cy="1222061"/>
              <a:chOff x="3735990" y="4115688"/>
              <a:chExt cx="349166" cy="488320"/>
            </a:xfrm>
          </p:grpSpPr>
          <p:sp>
            <p:nvSpPr>
              <p:cNvPr id="3240" name="Google Shape;3240;p30"/>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0"/>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0"/>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0"/>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0"/>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0"/>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0"/>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0"/>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0"/>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0"/>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0"/>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0"/>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0"/>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0"/>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0"/>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0"/>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0"/>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0"/>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0"/>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0"/>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0"/>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30"/>
            <p:cNvGrpSpPr/>
            <p:nvPr/>
          </p:nvGrpSpPr>
          <p:grpSpPr>
            <a:xfrm rot="1825564">
              <a:off x="-175585" y="-72907"/>
              <a:ext cx="1513122" cy="855162"/>
              <a:chOff x="4710963" y="556836"/>
              <a:chExt cx="599550" cy="338855"/>
            </a:xfrm>
          </p:grpSpPr>
          <p:sp>
            <p:nvSpPr>
              <p:cNvPr id="3262" name="Google Shape;3262;p30"/>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0"/>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0"/>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0"/>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6" name="Google Shape;3266;p30"/>
            <p:cNvSpPr/>
            <p:nvPr/>
          </p:nvSpPr>
          <p:spPr>
            <a:xfrm rot="1849059">
              <a:off x="8621654" y="2962800"/>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30"/>
            <p:cNvGrpSpPr/>
            <p:nvPr/>
          </p:nvGrpSpPr>
          <p:grpSpPr>
            <a:xfrm rot="2179146">
              <a:off x="7615778" y="4487403"/>
              <a:ext cx="789052" cy="903211"/>
              <a:chOff x="4838621" y="3330436"/>
              <a:chExt cx="342600" cy="392181"/>
            </a:xfrm>
          </p:grpSpPr>
          <p:sp>
            <p:nvSpPr>
              <p:cNvPr id="3268" name="Google Shape;3268;p30"/>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0"/>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0"/>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0"/>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0"/>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0"/>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0"/>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0"/>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0"/>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0"/>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0"/>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0"/>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0"/>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0"/>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0"/>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0"/>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0"/>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0"/>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0"/>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0"/>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0"/>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0"/>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0"/>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0"/>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0"/>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30"/>
            <p:cNvGrpSpPr/>
            <p:nvPr/>
          </p:nvGrpSpPr>
          <p:grpSpPr>
            <a:xfrm rot="-1218727">
              <a:off x="-385144" y="3286254"/>
              <a:ext cx="969680" cy="915366"/>
              <a:chOff x="3712416" y="2719728"/>
              <a:chExt cx="383381" cy="361907"/>
            </a:xfrm>
          </p:grpSpPr>
          <p:sp>
            <p:nvSpPr>
              <p:cNvPr id="3294" name="Google Shape;3294;p30"/>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0"/>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0"/>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0"/>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0"/>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0"/>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0"/>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0"/>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0"/>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0"/>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0"/>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0"/>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0"/>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0"/>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0"/>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0"/>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0"/>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0"/>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0"/>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0"/>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0"/>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0"/>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0"/>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30"/>
            <p:cNvGrpSpPr/>
            <p:nvPr/>
          </p:nvGrpSpPr>
          <p:grpSpPr>
            <a:xfrm rot="1964156">
              <a:off x="8590533" y="3924589"/>
              <a:ext cx="1046684" cy="898494"/>
              <a:chOff x="3639393" y="3293465"/>
              <a:chExt cx="543616" cy="466651"/>
            </a:xfrm>
          </p:grpSpPr>
          <p:sp>
            <p:nvSpPr>
              <p:cNvPr id="3318" name="Google Shape;3318;p30"/>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0"/>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0"/>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0"/>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0"/>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0"/>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0"/>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0"/>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0"/>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0"/>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28" name="Google Shape;3328;p30"/>
          <p:cNvSpPr txBox="1"/>
          <p:nvPr>
            <p:ph hasCustomPrompt="1" type="title"/>
          </p:nvPr>
        </p:nvSpPr>
        <p:spPr>
          <a:xfrm>
            <a:off x="2223600" y="539507"/>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i="1" sz="4500">
                <a:solidFill>
                  <a:schemeClr val="dk2"/>
                </a:solidFill>
              </a:defRPr>
            </a:lvl1pPr>
            <a:lvl2pPr lvl="1"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2pPr>
            <a:lvl3pPr lvl="2"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3pPr>
            <a:lvl4pPr lvl="3"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4pPr>
            <a:lvl5pPr lvl="4"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5pPr>
            <a:lvl6pPr lvl="5"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6pPr>
            <a:lvl7pPr lvl="6"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7pPr>
            <a:lvl8pPr lvl="7"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8pPr>
            <a:lvl9pPr lvl="8"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9pPr>
          </a:lstStyle>
          <a:p>
            <a:r>
              <a:t>xx%</a:t>
            </a:r>
          </a:p>
        </p:txBody>
      </p:sp>
      <p:sp>
        <p:nvSpPr>
          <p:cNvPr id="3329" name="Google Shape;3329;p30"/>
          <p:cNvSpPr txBox="1"/>
          <p:nvPr>
            <p:ph idx="1" type="subTitle"/>
          </p:nvPr>
        </p:nvSpPr>
        <p:spPr>
          <a:xfrm>
            <a:off x="2223600" y="1228426"/>
            <a:ext cx="4696800" cy="38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330" name="Google Shape;3330;p30"/>
          <p:cNvSpPr txBox="1"/>
          <p:nvPr>
            <p:ph hasCustomPrompt="1" idx="2" type="title"/>
          </p:nvPr>
        </p:nvSpPr>
        <p:spPr>
          <a:xfrm>
            <a:off x="2223600" y="2033950"/>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i="1" sz="4500">
                <a:solidFill>
                  <a:schemeClr val="dk2"/>
                </a:solidFill>
              </a:defRPr>
            </a:lvl1pPr>
            <a:lvl2pPr lvl="1"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2pPr>
            <a:lvl3pPr lvl="2"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3pPr>
            <a:lvl4pPr lvl="3"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4pPr>
            <a:lvl5pPr lvl="4"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5pPr>
            <a:lvl6pPr lvl="5"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6pPr>
            <a:lvl7pPr lvl="6"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7pPr>
            <a:lvl8pPr lvl="7"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8pPr>
            <a:lvl9pPr lvl="8"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9pPr>
          </a:lstStyle>
          <a:p>
            <a:r>
              <a:t>xx%</a:t>
            </a:r>
          </a:p>
        </p:txBody>
      </p:sp>
      <p:sp>
        <p:nvSpPr>
          <p:cNvPr id="3331" name="Google Shape;3331;p30"/>
          <p:cNvSpPr txBox="1"/>
          <p:nvPr>
            <p:ph idx="3" type="subTitle"/>
          </p:nvPr>
        </p:nvSpPr>
        <p:spPr>
          <a:xfrm>
            <a:off x="2223600" y="2722865"/>
            <a:ext cx="4696800" cy="38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332" name="Google Shape;3332;p30"/>
          <p:cNvSpPr txBox="1"/>
          <p:nvPr>
            <p:ph hasCustomPrompt="1" idx="4" type="title"/>
          </p:nvPr>
        </p:nvSpPr>
        <p:spPr>
          <a:xfrm>
            <a:off x="2223600" y="352836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i="1" sz="4500">
                <a:solidFill>
                  <a:schemeClr val="dk2"/>
                </a:solidFill>
              </a:defRPr>
            </a:lvl1pPr>
            <a:lvl2pPr lvl="1"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2pPr>
            <a:lvl3pPr lvl="2"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3pPr>
            <a:lvl4pPr lvl="3"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4pPr>
            <a:lvl5pPr lvl="4"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5pPr>
            <a:lvl6pPr lvl="5"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6pPr>
            <a:lvl7pPr lvl="6"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7pPr>
            <a:lvl8pPr lvl="7"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8pPr>
            <a:lvl9pPr lvl="8" rtl="0" algn="ctr">
              <a:spcBef>
                <a:spcPts val="0"/>
              </a:spcBef>
              <a:spcAft>
                <a:spcPts val="0"/>
              </a:spcAft>
              <a:buClr>
                <a:schemeClr val="lt1"/>
              </a:buClr>
              <a:buSzPts val="6000"/>
              <a:buFont typeface="Vazirmatn"/>
              <a:buNone/>
              <a:defRPr sz="6000">
                <a:solidFill>
                  <a:schemeClr val="lt1"/>
                </a:solidFill>
                <a:latin typeface="Vazirmatn"/>
                <a:ea typeface="Vazirmatn"/>
                <a:cs typeface="Vazirmatn"/>
                <a:sym typeface="Vazirmatn"/>
              </a:defRPr>
            </a:lvl9pPr>
          </a:lstStyle>
          <a:p>
            <a:r>
              <a:t>xx%</a:t>
            </a:r>
          </a:p>
        </p:txBody>
      </p:sp>
      <p:sp>
        <p:nvSpPr>
          <p:cNvPr id="3333" name="Google Shape;3333;p30"/>
          <p:cNvSpPr txBox="1"/>
          <p:nvPr>
            <p:ph idx="5" type="subTitle"/>
          </p:nvPr>
        </p:nvSpPr>
        <p:spPr>
          <a:xfrm>
            <a:off x="2223600" y="4217296"/>
            <a:ext cx="4696800" cy="386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3" name="Shape 453"/>
        <p:cNvGrpSpPr/>
        <p:nvPr/>
      </p:nvGrpSpPr>
      <p:grpSpPr>
        <a:xfrm>
          <a:off x="0" y="0"/>
          <a:ext cx="0" cy="0"/>
          <a:chOff x="0" y="0"/>
          <a:chExt cx="0" cy="0"/>
        </a:xfrm>
      </p:grpSpPr>
      <p:pic>
        <p:nvPicPr>
          <p:cNvPr id="454" name="Google Shape;454;p4"/>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455" name="Google Shape;455;p4"/>
          <p:cNvGrpSpPr/>
          <p:nvPr/>
        </p:nvGrpSpPr>
        <p:grpSpPr>
          <a:xfrm>
            <a:off x="-192991" y="895922"/>
            <a:ext cx="9270920" cy="4549501"/>
            <a:chOff x="-192991" y="895922"/>
            <a:chExt cx="9270920" cy="4549501"/>
          </a:xfrm>
        </p:grpSpPr>
        <p:grpSp>
          <p:nvGrpSpPr>
            <p:cNvPr id="456" name="Google Shape;456;p4"/>
            <p:cNvGrpSpPr/>
            <p:nvPr/>
          </p:nvGrpSpPr>
          <p:grpSpPr>
            <a:xfrm rot="-1673359">
              <a:off x="-154890" y="2630014"/>
              <a:ext cx="485411" cy="283469"/>
              <a:chOff x="5999959" y="663349"/>
              <a:chExt cx="216246" cy="126280"/>
            </a:xfrm>
          </p:grpSpPr>
          <p:sp>
            <p:nvSpPr>
              <p:cNvPr id="457" name="Google Shape;457;p4"/>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
            <p:cNvGrpSpPr/>
            <p:nvPr/>
          </p:nvGrpSpPr>
          <p:grpSpPr>
            <a:xfrm rot="3805024">
              <a:off x="8423853" y="1203029"/>
              <a:ext cx="795279" cy="175551"/>
              <a:chOff x="7968422" y="675563"/>
              <a:chExt cx="462304" cy="102049"/>
            </a:xfrm>
          </p:grpSpPr>
          <p:sp>
            <p:nvSpPr>
              <p:cNvPr id="465" name="Google Shape;465;p4"/>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4"/>
            <p:cNvGrpSpPr/>
            <p:nvPr/>
          </p:nvGrpSpPr>
          <p:grpSpPr>
            <a:xfrm rot="-2418407">
              <a:off x="7846020" y="4875901"/>
              <a:ext cx="668803" cy="400774"/>
              <a:chOff x="5983345" y="4283994"/>
              <a:chExt cx="253151" cy="151694"/>
            </a:xfrm>
          </p:grpSpPr>
          <p:sp>
            <p:nvSpPr>
              <p:cNvPr id="479" name="Google Shape;479;p4"/>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 name="Google Shape;488;p4"/>
          <p:cNvGrpSpPr/>
          <p:nvPr/>
        </p:nvGrpSpPr>
        <p:grpSpPr>
          <a:xfrm>
            <a:off x="-279470" y="60112"/>
            <a:ext cx="10132415" cy="5047810"/>
            <a:chOff x="-279470" y="60112"/>
            <a:chExt cx="10132415" cy="5047810"/>
          </a:xfrm>
        </p:grpSpPr>
        <p:grpSp>
          <p:nvGrpSpPr>
            <p:cNvPr id="489" name="Google Shape;489;p4"/>
            <p:cNvGrpSpPr/>
            <p:nvPr/>
          </p:nvGrpSpPr>
          <p:grpSpPr>
            <a:xfrm rot="-1557759">
              <a:off x="8472385" y="4060797"/>
              <a:ext cx="1265942" cy="811397"/>
              <a:chOff x="6925286" y="2716904"/>
              <a:chExt cx="562593" cy="366373"/>
            </a:xfrm>
          </p:grpSpPr>
          <p:sp>
            <p:nvSpPr>
              <p:cNvPr id="490" name="Google Shape;490;p4"/>
              <p:cNvSpPr/>
              <p:nvPr/>
            </p:nvSpPr>
            <p:spPr>
              <a:xfrm>
                <a:off x="6974472" y="2716904"/>
                <a:ext cx="513408" cy="366373"/>
              </a:xfrm>
              <a:custGeom>
                <a:rect b="b" l="l" r="r" t="t"/>
                <a:pathLst>
                  <a:path extrusionOk="0" h="5579" w="7818">
                    <a:moveTo>
                      <a:pt x="3859" y="1235"/>
                    </a:moveTo>
                    <a:cubicBezTo>
                      <a:pt x="4180" y="1618"/>
                      <a:pt x="4478" y="2010"/>
                      <a:pt x="4769" y="2411"/>
                    </a:cubicBezTo>
                    <a:cubicBezTo>
                      <a:pt x="4656" y="2512"/>
                      <a:pt x="4539" y="2609"/>
                      <a:pt x="4426" y="2709"/>
                    </a:cubicBezTo>
                    <a:lnTo>
                      <a:pt x="4108" y="2453"/>
                    </a:lnTo>
                    <a:cubicBezTo>
                      <a:pt x="3888" y="2282"/>
                      <a:pt x="3652" y="2120"/>
                      <a:pt x="3422" y="1951"/>
                    </a:cubicBezTo>
                    <a:cubicBezTo>
                      <a:pt x="3564" y="1718"/>
                      <a:pt x="3710" y="1475"/>
                      <a:pt x="3859" y="1235"/>
                    </a:cubicBezTo>
                    <a:close/>
                    <a:moveTo>
                      <a:pt x="4847" y="2515"/>
                    </a:moveTo>
                    <a:cubicBezTo>
                      <a:pt x="5106" y="2871"/>
                      <a:pt x="5356" y="3231"/>
                      <a:pt x="5612" y="3587"/>
                    </a:cubicBezTo>
                    <a:lnTo>
                      <a:pt x="5378" y="3587"/>
                    </a:lnTo>
                    <a:cubicBezTo>
                      <a:pt x="5106" y="3309"/>
                      <a:pt x="4818" y="3046"/>
                      <a:pt x="4523" y="2790"/>
                    </a:cubicBezTo>
                    <a:cubicBezTo>
                      <a:pt x="4633" y="2696"/>
                      <a:pt x="4737" y="2606"/>
                      <a:pt x="4847" y="2515"/>
                    </a:cubicBezTo>
                    <a:close/>
                    <a:moveTo>
                      <a:pt x="7604" y="182"/>
                    </a:moveTo>
                    <a:lnTo>
                      <a:pt x="7604" y="182"/>
                    </a:lnTo>
                    <a:cubicBezTo>
                      <a:pt x="7585" y="762"/>
                      <a:pt x="7572" y="1345"/>
                      <a:pt x="7581" y="1925"/>
                    </a:cubicBezTo>
                    <a:cubicBezTo>
                      <a:pt x="7588" y="2470"/>
                      <a:pt x="7555" y="3062"/>
                      <a:pt x="7666" y="3600"/>
                    </a:cubicBezTo>
                    <a:cubicBezTo>
                      <a:pt x="7037" y="3600"/>
                      <a:pt x="6405" y="3594"/>
                      <a:pt x="5774" y="3594"/>
                    </a:cubicBezTo>
                    <a:cubicBezTo>
                      <a:pt x="5498" y="3208"/>
                      <a:pt x="5226" y="2819"/>
                      <a:pt x="4948" y="2434"/>
                    </a:cubicBezTo>
                    <a:cubicBezTo>
                      <a:pt x="5832" y="1682"/>
                      <a:pt x="6713" y="924"/>
                      <a:pt x="7604" y="182"/>
                    </a:cubicBezTo>
                    <a:close/>
                    <a:moveTo>
                      <a:pt x="4423" y="2884"/>
                    </a:moveTo>
                    <a:cubicBezTo>
                      <a:pt x="4688" y="3108"/>
                      <a:pt x="4944" y="3344"/>
                      <a:pt x="5191" y="3594"/>
                    </a:cubicBezTo>
                    <a:cubicBezTo>
                      <a:pt x="4633" y="3597"/>
                      <a:pt x="4073" y="3613"/>
                      <a:pt x="3519" y="3652"/>
                    </a:cubicBezTo>
                    <a:cubicBezTo>
                      <a:pt x="3823" y="3399"/>
                      <a:pt x="4121" y="3143"/>
                      <a:pt x="4423" y="2884"/>
                    </a:cubicBezTo>
                    <a:close/>
                    <a:moveTo>
                      <a:pt x="2262" y="1183"/>
                    </a:moveTo>
                    <a:cubicBezTo>
                      <a:pt x="2560" y="1491"/>
                      <a:pt x="2900" y="1747"/>
                      <a:pt x="3244" y="1993"/>
                    </a:cubicBezTo>
                    <a:cubicBezTo>
                      <a:pt x="2822" y="2703"/>
                      <a:pt x="2414" y="3415"/>
                      <a:pt x="2025" y="4138"/>
                    </a:cubicBezTo>
                    <a:cubicBezTo>
                      <a:pt x="1847" y="4137"/>
                      <a:pt x="1669" y="4136"/>
                      <a:pt x="1490" y="4136"/>
                    </a:cubicBezTo>
                    <a:cubicBezTo>
                      <a:pt x="1053" y="4136"/>
                      <a:pt x="616" y="4140"/>
                      <a:pt x="179" y="4154"/>
                    </a:cubicBezTo>
                    <a:cubicBezTo>
                      <a:pt x="940" y="3221"/>
                      <a:pt x="1582" y="2175"/>
                      <a:pt x="2262" y="1183"/>
                    </a:cubicBezTo>
                    <a:close/>
                    <a:moveTo>
                      <a:pt x="3354" y="2071"/>
                    </a:moveTo>
                    <a:cubicBezTo>
                      <a:pt x="3548" y="2207"/>
                      <a:pt x="3746" y="2346"/>
                      <a:pt x="3937" y="2492"/>
                    </a:cubicBezTo>
                    <a:cubicBezTo>
                      <a:pt x="4070" y="2593"/>
                      <a:pt x="4199" y="2696"/>
                      <a:pt x="4329" y="2803"/>
                    </a:cubicBezTo>
                    <a:cubicBezTo>
                      <a:pt x="4008" y="3085"/>
                      <a:pt x="3687" y="3373"/>
                      <a:pt x="3373" y="3665"/>
                    </a:cubicBezTo>
                    <a:cubicBezTo>
                      <a:pt x="3344" y="3675"/>
                      <a:pt x="3341" y="3710"/>
                      <a:pt x="3363" y="3726"/>
                    </a:cubicBezTo>
                    <a:cubicBezTo>
                      <a:pt x="3371" y="3736"/>
                      <a:pt x="3385" y="3742"/>
                      <a:pt x="3398" y="3742"/>
                    </a:cubicBezTo>
                    <a:cubicBezTo>
                      <a:pt x="3408" y="3742"/>
                      <a:pt x="3417" y="3740"/>
                      <a:pt x="3425" y="3733"/>
                    </a:cubicBezTo>
                    <a:cubicBezTo>
                      <a:pt x="3957" y="3768"/>
                      <a:pt x="4492" y="3776"/>
                      <a:pt x="5029" y="3776"/>
                    </a:cubicBezTo>
                    <a:cubicBezTo>
                      <a:pt x="5142" y="3776"/>
                      <a:pt x="5255" y="3776"/>
                      <a:pt x="5369" y="3775"/>
                    </a:cubicBezTo>
                    <a:cubicBezTo>
                      <a:pt x="5492" y="3901"/>
                      <a:pt x="5612" y="4031"/>
                      <a:pt x="5725" y="4164"/>
                    </a:cubicBezTo>
                    <a:cubicBezTo>
                      <a:pt x="5285" y="4152"/>
                      <a:pt x="4844" y="4149"/>
                      <a:pt x="4404" y="4149"/>
                    </a:cubicBezTo>
                    <a:cubicBezTo>
                      <a:pt x="3995" y="4149"/>
                      <a:pt x="3587" y="4151"/>
                      <a:pt x="3179" y="4151"/>
                    </a:cubicBezTo>
                    <a:cubicBezTo>
                      <a:pt x="3086" y="4151"/>
                      <a:pt x="2993" y="4151"/>
                      <a:pt x="2900" y="4151"/>
                    </a:cubicBezTo>
                    <a:cubicBezTo>
                      <a:pt x="2651" y="4151"/>
                      <a:pt x="2408" y="4148"/>
                      <a:pt x="2162" y="4148"/>
                    </a:cubicBezTo>
                    <a:cubicBezTo>
                      <a:pt x="2547" y="3448"/>
                      <a:pt x="2942" y="2755"/>
                      <a:pt x="3354" y="2071"/>
                    </a:cubicBezTo>
                    <a:close/>
                    <a:moveTo>
                      <a:pt x="5738" y="3762"/>
                    </a:moveTo>
                    <a:cubicBezTo>
                      <a:pt x="6127" y="4310"/>
                      <a:pt x="6519" y="4844"/>
                      <a:pt x="6950" y="5359"/>
                    </a:cubicBezTo>
                    <a:cubicBezTo>
                      <a:pt x="5997" y="5401"/>
                      <a:pt x="5041" y="5430"/>
                      <a:pt x="4089" y="5443"/>
                    </a:cubicBezTo>
                    <a:cubicBezTo>
                      <a:pt x="3623" y="5450"/>
                      <a:pt x="3159" y="5450"/>
                      <a:pt x="2693" y="5450"/>
                    </a:cubicBezTo>
                    <a:cubicBezTo>
                      <a:pt x="2453" y="5450"/>
                      <a:pt x="2207" y="5438"/>
                      <a:pt x="1963" y="5438"/>
                    </a:cubicBezTo>
                    <a:cubicBezTo>
                      <a:pt x="1785" y="5438"/>
                      <a:pt x="1607" y="5444"/>
                      <a:pt x="1433" y="5466"/>
                    </a:cubicBezTo>
                    <a:cubicBezTo>
                      <a:pt x="1646" y="5071"/>
                      <a:pt x="1867" y="4672"/>
                      <a:pt x="2084" y="4277"/>
                    </a:cubicBezTo>
                    <a:lnTo>
                      <a:pt x="2900" y="4277"/>
                    </a:lnTo>
                    <a:cubicBezTo>
                      <a:pt x="3574" y="4280"/>
                      <a:pt x="4250" y="4290"/>
                      <a:pt x="4924" y="4290"/>
                    </a:cubicBezTo>
                    <a:cubicBezTo>
                      <a:pt x="5196" y="4290"/>
                      <a:pt x="5467" y="4288"/>
                      <a:pt x="5738" y="4284"/>
                    </a:cubicBezTo>
                    <a:cubicBezTo>
                      <a:pt x="5787" y="4284"/>
                      <a:pt x="5806" y="4235"/>
                      <a:pt x="5793" y="4199"/>
                    </a:cubicBezTo>
                    <a:cubicBezTo>
                      <a:pt x="5842" y="4196"/>
                      <a:pt x="5881" y="4131"/>
                      <a:pt x="5838" y="4086"/>
                    </a:cubicBezTo>
                    <a:cubicBezTo>
                      <a:pt x="5741" y="3976"/>
                      <a:pt x="5644" y="3872"/>
                      <a:pt x="5547" y="3765"/>
                    </a:cubicBezTo>
                    <a:cubicBezTo>
                      <a:pt x="5612" y="3765"/>
                      <a:pt x="5673" y="3765"/>
                      <a:pt x="5738" y="3762"/>
                    </a:cubicBezTo>
                    <a:close/>
                    <a:moveTo>
                      <a:pt x="7678" y="0"/>
                    </a:moveTo>
                    <a:cubicBezTo>
                      <a:pt x="7667" y="0"/>
                      <a:pt x="7656" y="3"/>
                      <a:pt x="7646" y="7"/>
                    </a:cubicBezTo>
                    <a:cubicBezTo>
                      <a:pt x="7639" y="5"/>
                      <a:pt x="7632" y="4"/>
                      <a:pt x="7625" y="4"/>
                    </a:cubicBezTo>
                    <a:cubicBezTo>
                      <a:pt x="7609" y="4"/>
                      <a:pt x="7595" y="9"/>
                      <a:pt x="7581" y="20"/>
                    </a:cubicBezTo>
                    <a:cubicBezTo>
                      <a:pt x="6668" y="778"/>
                      <a:pt x="5761" y="1540"/>
                      <a:pt x="4867" y="2317"/>
                    </a:cubicBezTo>
                    <a:cubicBezTo>
                      <a:pt x="4556" y="1893"/>
                      <a:pt x="4235" y="1472"/>
                      <a:pt x="3895" y="1070"/>
                    </a:cubicBezTo>
                    <a:cubicBezTo>
                      <a:pt x="3883" y="1057"/>
                      <a:pt x="3867" y="1051"/>
                      <a:pt x="3851" y="1051"/>
                    </a:cubicBezTo>
                    <a:cubicBezTo>
                      <a:pt x="3827" y="1051"/>
                      <a:pt x="3803" y="1064"/>
                      <a:pt x="3791" y="1083"/>
                    </a:cubicBezTo>
                    <a:cubicBezTo>
                      <a:pt x="3629" y="1345"/>
                      <a:pt x="3470" y="1608"/>
                      <a:pt x="3312" y="1870"/>
                    </a:cubicBezTo>
                    <a:cubicBezTo>
                      <a:pt x="2955" y="1618"/>
                      <a:pt x="2602" y="1349"/>
                      <a:pt x="2301" y="1025"/>
                    </a:cubicBezTo>
                    <a:cubicBezTo>
                      <a:pt x="2288" y="1012"/>
                      <a:pt x="2272" y="1006"/>
                      <a:pt x="2256" y="1006"/>
                    </a:cubicBezTo>
                    <a:cubicBezTo>
                      <a:pt x="2233" y="1006"/>
                      <a:pt x="2209" y="1018"/>
                      <a:pt x="2194" y="1038"/>
                    </a:cubicBezTo>
                    <a:cubicBezTo>
                      <a:pt x="1484" y="2074"/>
                      <a:pt x="798" y="3134"/>
                      <a:pt x="59" y="4151"/>
                    </a:cubicBezTo>
                    <a:lnTo>
                      <a:pt x="53" y="4151"/>
                    </a:lnTo>
                    <a:cubicBezTo>
                      <a:pt x="1" y="4154"/>
                      <a:pt x="1" y="4229"/>
                      <a:pt x="53" y="4232"/>
                    </a:cubicBezTo>
                    <a:lnTo>
                      <a:pt x="88" y="4232"/>
                    </a:lnTo>
                    <a:cubicBezTo>
                      <a:pt x="707" y="4261"/>
                      <a:pt x="1329" y="4264"/>
                      <a:pt x="1944" y="4264"/>
                    </a:cubicBezTo>
                    <a:cubicBezTo>
                      <a:pt x="1724" y="4672"/>
                      <a:pt x="1510" y="5087"/>
                      <a:pt x="1303" y="5508"/>
                    </a:cubicBezTo>
                    <a:cubicBezTo>
                      <a:pt x="1287" y="5539"/>
                      <a:pt x="1315" y="5567"/>
                      <a:pt x="1340" y="5567"/>
                    </a:cubicBezTo>
                    <a:cubicBezTo>
                      <a:pt x="1352" y="5567"/>
                      <a:pt x="1364" y="5561"/>
                      <a:pt x="1371" y="5547"/>
                    </a:cubicBezTo>
                    <a:cubicBezTo>
                      <a:pt x="1378" y="5541"/>
                      <a:pt x="1381" y="5531"/>
                      <a:pt x="1384" y="5528"/>
                    </a:cubicBezTo>
                    <a:cubicBezTo>
                      <a:pt x="1620" y="5569"/>
                      <a:pt x="1866" y="5579"/>
                      <a:pt x="2111" y="5579"/>
                    </a:cubicBezTo>
                    <a:cubicBezTo>
                      <a:pt x="2303" y="5579"/>
                      <a:pt x="2495" y="5573"/>
                      <a:pt x="2683" y="5573"/>
                    </a:cubicBezTo>
                    <a:cubicBezTo>
                      <a:pt x="2800" y="5574"/>
                      <a:pt x="2916" y="5574"/>
                      <a:pt x="3033" y="5574"/>
                    </a:cubicBezTo>
                    <a:cubicBezTo>
                      <a:pt x="3383" y="5574"/>
                      <a:pt x="3733" y="5571"/>
                      <a:pt x="4083" y="5563"/>
                    </a:cubicBezTo>
                    <a:cubicBezTo>
                      <a:pt x="5035" y="5554"/>
                      <a:pt x="5987" y="5524"/>
                      <a:pt x="6940" y="5479"/>
                    </a:cubicBezTo>
                    <a:cubicBezTo>
                      <a:pt x="6979" y="5479"/>
                      <a:pt x="7001" y="5447"/>
                      <a:pt x="7005" y="5414"/>
                    </a:cubicBezTo>
                    <a:cubicBezTo>
                      <a:pt x="7012" y="5418"/>
                      <a:pt x="7019" y="5419"/>
                      <a:pt x="7026" y="5419"/>
                    </a:cubicBezTo>
                    <a:cubicBezTo>
                      <a:pt x="7072" y="5419"/>
                      <a:pt x="7115" y="5352"/>
                      <a:pt x="7076" y="5301"/>
                    </a:cubicBezTo>
                    <a:cubicBezTo>
                      <a:pt x="6655" y="4802"/>
                      <a:pt x="6273" y="4277"/>
                      <a:pt x="5890" y="3746"/>
                    </a:cubicBezTo>
                    <a:cubicBezTo>
                      <a:pt x="6506" y="3733"/>
                      <a:pt x="7118" y="3717"/>
                      <a:pt x="7724" y="3714"/>
                    </a:cubicBezTo>
                    <a:cubicBezTo>
                      <a:pt x="7729" y="3714"/>
                      <a:pt x="7735" y="3715"/>
                      <a:pt x="7739" y="3715"/>
                    </a:cubicBezTo>
                    <a:cubicBezTo>
                      <a:pt x="7818" y="3715"/>
                      <a:pt x="7813" y="3600"/>
                      <a:pt x="7734" y="3597"/>
                    </a:cubicBezTo>
                    <a:cubicBezTo>
                      <a:pt x="7792" y="3027"/>
                      <a:pt x="7714" y="2424"/>
                      <a:pt x="7711" y="1851"/>
                    </a:cubicBezTo>
                    <a:cubicBezTo>
                      <a:pt x="7704" y="1255"/>
                      <a:pt x="7717" y="662"/>
                      <a:pt x="7743" y="66"/>
                    </a:cubicBezTo>
                    <a:cubicBezTo>
                      <a:pt x="7746" y="22"/>
                      <a:pt x="7712" y="0"/>
                      <a:pt x="7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6925286" y="2954095"/>
                <a:ext cx="32375" cy="47020"/>
              </a:xfrm>
              <a:custGeom>
                <a:rect b="b" l="l" r="r" t="t"/>
                <a:pathLst>
                  <a:path extrusionOk="0" h="716" w="493">
                    <a:moveTo>
                      <a:pt x="209" y="215"/>
                    </a:moveTo>
                    <a:lnTo>
                      <a:pt x="270" y="348"/>
                    </a:lnTo>
                    <a:cubicBezTo>
                      <a:pt x="273" y="361"/>
                      <a:pt x="283" y="380"/>
                      <a:pt x="296" y="406"/>
                    </a:cubicBezTo>
                    <a:cubicBezTo>
                      <a:pt x="248" y="406"/>
                      <a:pt x="199" y="409"/>
                      <a:pt x="150" y="419"/>
                    </a:cubicBezTo>
                    <a:cubicBezTo>
                      <a:pt x="167" y="348"/>
                      <a:pt x="186" y="280"/>
                      <a:pt x="209" y="215"/>
                    </a:cubicBezTo>
                    <a:close/>
                    <a:moveTo>
                      <a:pt x="204" y="1"/>
                    </a:moveTo>
                    <a:cubicBezTo>
                      <a:pt x="177" y="1"/>
                      <a:pt x="150" y="18"/>
                      <a:pt x="141" y="46"/>
                    </a:cubicBezTo>
                    <a:cubicBezTo>
                      <a:pt x="95" y="176"/>
                      <a:pt x="56" y="309"/>
                      <a:pt x="31" y="442"/>
                    </a:cubicBezTo>
                    <a:cubicBezTo>
                      <a:pt x="14" y="458"/>
                      <a:pt x="14" y="484"/>
                      <a:pt x="24" y="500"/>
                    </a:cubicBezTo>
                    <a:cubicBezTo>
                      <a:pt x="14" y="555"/>
                      <a:pt x="8" y="617"/>
                      <a:pt x="5" y="672"/>
                    </a:cubicBezTo>
                    <a:cubicBezTo>
                      <a:pt x="1" y="699"/>
                      <a:pt x="25" y="715"/>
                      <a:pt x="49" y="715"/>
                    </a:cubicBezTo>
                    <a:cubicBezTo>
                      <a:pt x="68" y="715"/>
                      <a:pt x="86" y="706"/>
                      <a:pt x="92" y="685"/>
                    </a:cubicBezTo>
                    <a:cubicBezTo>
                      <a:pt x="105" y="630"/>
                      <a:pt x="112" y="575"/>
                      <a:pt x="124" y="519"/>
                    </a:cubicBezTo>
                    <a:cubicBezTo>
                      <a:pt x="193" y="516"/>
                      <a:pt x="267" y="510"/>
                      <a:pt x="335" y="506"/>
                    </a:cubicBezTo>
                    <a:cubicBezTo>
                      <a:pt x="338" y="523"/>
                      <a:pt x="345" y="539"/>
                      <a:pt x="348" y="552"/>
                    </a:cubicBezTo>
                    <a:cubicBezTo>
                      <a:pt x="335" y="565"/>
                      <a:pt x="329" y="575"/>
                      <a:pt x="329" y="591"/>
                    </a:cubicBezTo>
                    <a:lnTo>
                      <a:pt x="329" y="604"/>
                    </a:lnTo>
                    <a:cubicBezTo>
                      <a:pt x="329" y="623"/>
                      <a:pt x="338" y="646"/>
                      <a:pt x="354" y="655"/>
                    </a:cubicBezTo>
                    <a:lnTo>
                      <a:pt x="364" y="662"/>
                    </a:lnTo>
                    <a:cubicBezTo>
                      <a:pt x="374" y="667"/>
                      <a:pt x="384" y="669"/>
                      <a:pt x="393" y="669"/>
                    </a:cubicBezTo>
                    <a:cubicBezTo>
                      <a:pt x="414" y="669"/>
                      <a:pt x="433" y="657"/>
                      <a:pt x="448" y="639"/>
                    </a:cubicBezTo>
                    <a:cubicBezTo>
                      <a:pt x="481" y="600"/>
                      <a:pt x="471" y="542"/>
                      <a:pt x="452" y="487"/>
                    </a:cubicBezTo>
                    <a:cubicBezTo>
                      <a:pt x="493" y="462"/>
                      <a:pt x="484" y="393"/>
                      <a:pt x="430" y="393"/>
                    </a:cubicBezTo>
                    <a:cubicBezTo>
                      <a:pt x="428" y="393"/>
                      <a:pt x="427" y="393"/>
                      <a:pt x="426" y="393"/>
                    </a:cubicBezTo>
                    <a:lnTo>
                      <a:pt x="419" y="393"/>
                    </a:lnTo>
                    <a:cubicBezTo>
                      <a:pt x="416" y="387"/>
                      <a:pt x="416" y="380"/>
                      <a:pt x="413" y="374"/>
                    </a:cubicBezTo>
                    <a:cubicBezTo>
                      <a:pt x="371" y="257"/>
                      <a:pt x="316" y="137"/>
                      <a:pt x="254" y="30"/>
                    </a:cubicBezTo>
                    <a:cubicBezTo>
                      <a:pt x="242" y="10"/>
                      <a:pt x="223"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7221712" y="3023243"/>
                <a:ext cx="34083" cy="42357"/>
              </a:xfrm>
              <a:custGeom>
                <a:rect b="b" l="l" r="r" t="t"/>
                <a:pathLst>
                  <a:path extrusionOk="0" h="645" w="519">
                    <a:moveTo>
                      <a:pt x="185" y="75"/>
                    </a:moveTo>
                    <a:cubicBezTo>
                      <a:pt x="207" y="75"/>
                      <a:pt x="229" y="83"/>
                      <a:pt x="246" y="101"/>
                    </a:cubicBezTo>
                    <a:cubicBezTo>
                      <a:pt x="292" y="150"/>
                      <a:pt x="269" y="231"/>
                      <a:pt x="204" y="250"/>
                    </a:cubicBezTo>
                    <a:cubicBezTo>
                      <a:pt x="150" y="266"/>
                      <a:pt x="155" y="357"/>
                      <a:pt x="211" y="357"/>
                    </a:cubicBezTo>
                    <a:cubicBezTo>
                      <a:pt x="212" y="357"/>
                      <a:pt x="213" y="357"/>
                      <a:pt x="214" y="357"/>
                    </a:cubicBezTo>
                    <a:cubicBezTo>
                      <a:pt x="217" y="357"/>
                      <a:pt x="224" y="357"/>
                      <a:pt x="227" y="354"/>
                    </a:cubicBezTo>
                    <a:cubicBezTo>
                      <a:pt x="250" y="349"/>
                      <a:pt x="273" y="345"/>
                      <a:pt x="296" y="345"/>
                    </a:cubicBezTo>
                    <a:cubicBezTo>
                      <a:pt x="305" y="345"/>
                      <a:pt x="315" y="346"/>
                      <a:pt x="324" y="348"/>
                    </a:cubicBezTo>
                    <a:cubicBezTo>
                      <a:pt x="356" y="357"/>
                      <a:pt x="402" y="374"/>
                      <a:pt x="392" y="412"/>
                    </a:cubicBezTo>
                    <a:cubicBezTo>
                      <a:pt x="386" y="442"/>
                      <a:pt x="327" y="461"/>
                      <a:pt x="308" y="467"/>
                    </a:cubicBezTo>
                    <a:cubicBezTo>
                      <a:pt x="256" y="484"/>
                      <a:pt x="204" y="484"/>
                      <a:pt x="156" y="493"/>
                    </a:cubicBezTo>
                    <a:cubicBezTo>
                      <a:pt x="149" y="487"/>
                      <a:pt x="146" y="484"/>
                      <a:pt x="139" y="477"/>
                    </a:cubicBezTo>
                    <a:cubicBezTo>
                      <a:pt x="139" y="364"/>
                      <a:pt x="117" y="247"/>
                      <a:pt x="78" y="143"/>
                    </a:cubicBezTo>
                    <a:lnTo>
                      <a:pt x="81" y="137"/>
                    </a:lnTo>
                    <a:cubicBezTo>
                      <a:pt x="100" y="101"/>
                      <a:pt x="143" y="75"/>
                      <a:pt x="185" y="75"/>
                    </a:cubicBezTo>
                    <a:close/>
                    <a:moveTo>
                      <a:pt x="206" y="0"/>
                    </a:moveTo>
                    <a:cubicBezTo>
                      <a:pt x="138" y="0"/>
                      <a:pt x="69" y="39"/>
                      <a:pt x="36" y="101"/>
                    </a:cubicBezTo>
                    <a:cubicBezTo>
                      <a:pt x="16" y="105"/>
                      <a:pt x="0" y="118"/>
                      <a:pt x="0" y="137"/>
                    </a:cubicBezTo>
                    <a:cubicBezTo>
                      <a:pt x="16" y="267"/>
                      <a:pt x="29" y="390"/>
                      <a:pt x="26" y="519"/>
                    </a:cubicBezTo>
                    <a:cubicBezTo>
                      <a:pt x="26" y="526"/>
                      <a:pt x="26" y="535"/>
                      <a:pt x="29" y="542"/>
                    </a:cubicBezTo>
                    <a:cubicBezTo>
                      <a:pt x="26" y="552"/>
                      <a:pt x="26" y="555"/>
                      <a:pt x="20" y="565"/>
                    </a:cubicBezTo>
                    <a:cubicBezTo>
                      <a:pt x="7" y="606"/>
                      <a:pt x="45" y="645"/>
                      <a:pt x="84" y="645"/>
                    </a:cubicBezTo>
                    <a:cubicBezTo>
                      <a:pt x="94" y="645"/>
                      <a:pt x="104" y="642"/>
                      <a:pt x="113" y="636"/>
                    </a:cubicBezTo>
                    <a:cubicBezTo>
                      <a:pt x="230" y="558"/>
                      <a:pt x="505" y="613"/>
                      <a:pt x="509" y="396"/>
                    </a:cubicBezTo>
                    <a:cubicBezTo>
                      <a:pt x="518" y="296"/>
                      <a:pt x="437" y="250"/>
                      <a:pt x="353" y="244"/>
                    </a:cubicBezTo>
                    <a:cubicBezTo>
                      <a:pt x="382" y="182"/>
                      <a:pt x="376" y="114"/>
                      <a:pt x="327" y="56"/>
                    </a:cubicBezTo>
                    <a:cubicBezTo>
                      <a:pt x="295" y="17"/>
                      <a:pt x="251"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7422721" y="2861438"/>
                <a:ext cx="45115" cy="39402"/>
              </a:xfrm>
              <a:custGeom>
                <a:rect b="b" l="l" r="r" t="t"/>
                <a:pathLst>
                  <a:path extrusionOk="0" h="600" w="687">
                    <a:moveTo>
                      <a:pt x="485" y="1"/>
                    </a:moveTo>
                    <a:cubicBezTo>
                      <a:pt x="376" y="1"/>
                      <a:pt x="266" y="50"/>
                      <a:pt x="182" y="120"/>
                    </a:cubicBezTo>
                    <a:cubicBezTo>
                      <a:pt x="98" y="188"/>
                      <a:pt x="1" y="311"/>
                      <a:pt x="59" y="427"/>
                    </a:cubicBezTo>
                    <a:cubicBezTo>
                      <a:pt x="115" y="537"/>
                      <a:pt x="257" y="599"/>
                      <a:pt x="394" y="599"/>
                    </a:cubicBezTo>
                    <a:cubicBezTo>
                      <a:pt x="502" y="599"/>
                      <a:pt x="607" y="560"/>
                      <a:pt x="661" y="476"/>
                    </a:cubicBezTo>
                    <a:cubicBezTo>
                      <a:pt x="687" y="442"/>
                      <a:pt x="655" y="388"/>
                      <a:pt x="615" y="388"/>
                    </a:cubicBezTo>
                    <a:cubicBezTo>
                      <a:pt x="609" y="388"/>
                      <a:pt x="603" y="389"/>
                      <a:pt x="597" y="392"/>
                    </a:cubicBezTo>
                    <a:cubicBezTo>
                      <a:pt x="532" y="414"/>
                      <a:pt x="483" y="460"/>
                      <a:pt x="409" y="463"/>
                    </a:cubicBezTo>
                    <a:cubicBezTo>
                      <a:pt x="398" y="464"/>
                      <a:pt x="386" y="465"/>
                      <a:pt x="373" y="465"/>
                    </a:cubicBezTo>
                    <a:cubicBezTo>
                      <a:pt x="307" y="465"/>
                      <a:pt x="224" y="443"/>
                      <a:pt x="188" y="392"/>
                    </a:cubicBezTo>
                    <a:cubicBezTo>
                      <a:pt x="127" y="307"/>
                      <a:pt x="253" y="210"/>
                      <a:pt x="311" y="168"/>
                    </a:cubicBezTo>
                    <a:cubicBezTo>
                      <a:pt x="383" y="123"/>
                      <a:pt x="454" y="107"/>
                      <a:pt x="535" y="97"/>
                    </a:cubicBezTo>
                    <a:cubicBezTo>
                      <a:pt x="593" y="87"/>
                      <a:pt x="571" y="6"/>
                      <a:pt x="522" y="3"/>
                    </a:cubicBezTo>
                    <a:cubicBezTo>
                      <a:pt x="510" y="2"/>
                      <a:pt x="497"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4"/>
            <p:cNvGrpSpPr/>
            <p:nvPr/>
          </p:nvGrpSpPr>
          <p:grpSpPr>
            <a:xfrm rot="-1781495">
              <a:off x="8744587" y="178666"/>
              <a:ext cx="721537" cy="916184"/>
              <a:chOff x="7996659" y="1819688"/>
              <a:chExt cx="419434" cy="532584"/>
            </a:xfrm>
          </p:grpSpPr>
          <p:sp>
            <p:nvSpPr>
              <p:cNvPr id="495" name="Google Shape;495;p4"/>
              <p:cNvSpPr/>
              <p:nvPr/>
            </p:nvSpPr>
            <p:spPr>
              <a:xfrm>
                <a:off x="7996659" y="1819688"/>
                <a:ext cx="419434" cy="532584"/>
              </a:xfrm>
              <a:custGeom>
                <a:rect b="b" l="l" r="r" t="t"/>
                <a:pathLst>
                  <a:path extrusionOk="0" h="8110" w="6387">
                    <a:moveTo>
                      <a:pt x="3158" y="136"/>
                    </a:moveTo>
                    <a:cubicBezTo>
                      <a:pt x="3547" y="136"/>
                      <a:pt x="3936" y="167"/>
                      <a:pt x="4316" y="246"/>
                    </a:cubicBezTo>
                    <a:cubicBezTo>
                      <a:pt x="4750" y="336"/>
                      <a:pt x="5366" y="485"/>
                      <a:pt x="5647" y="855"/>
                    </a:cubicBezTo>
                    <a:cubicBezTo>
                      <a:pt x="6386" y="1817"/>
                      <a:pt x="3548" y="1992"/>
                      <a:pt x="3078" y="1995"/>
                    </a:cubicBezTo>
                    <a:cubicBezTo>
                      <a:pt x="3044" y="1996"/>
                      <a:pt x="3009" y="1996"/>
                      <a:pt x="2974" y="1996"/>
                    </a:cubicBezTo>
                    <a:cubicBezTo>
                      <a:pt x="2484" y="1996"/>
                      <a:pt x="1994" y="1953"/>
                      <a:pt x="1511" y="1866"/>
                    </a:cubicBezTo>
                    <a:cubicBezTo>
                      <a:pt x="1313" y="1830"/>
                      <a:pt x="769" y="1713"/>
                      <a:pt x="458" y="1493"/>
                    </a:cubicBezTo>
                    <a:cubicBezTo>
                      <a:pt x="399" y="1418"/>
                      <a:pt x="335" y="1344"/>
                      <a:pt x="263" y="1276"/>
                    </a:cubicBezTo>
                    <a:cubicBezTo>
                      <a:pt x="231" y="1208"/>
                      <a:pt x="221" y="1133"/>
                      <a:pt x="247" y="1059"/>
                    </a:cubicBezTo>
                    <a:cubicBezTo>
                      <a:pt x="250" y="1052"/>
                      <a:pt x="254" y="1049"/>
                      <a:pt x="260" y="1039"/>
                    </a:cubicBezTo>
                    <a:cubicBezTo>
                      <a:pt x="684" y="174"/>
                      <a:pt x="2013" y="174"/>
                      <a:pt x="2845" y="142"/>
                    </a:cubicBezTo>
                    <a:cubicBezTo>
                      <a:pt x="2950" y="138"/>
                      <a:pt x="3054" y="136"/>
                      <a:pt x="3158" y="136"/>
                    </a:cubicBezTo>
                    <a:close/>
                    <a:moveTo>
                      <a:pt x="5453" y="1739"/>
                    </a:moveTo>
                    <a:lnTo>
                      <a:pt x="5453" y="1739"/>
                    </a:lnTo>
                    <a:cubicBezTo>
                      <a:pt x="4896" y="2445"/>
                      <a:pt x="4698" y="3349"/>
                      <a:pt x="4701" y="4266"/>
                    </a:cubicBezTo>
                    <a:cubicBezTo>
                      <a:pt x="4685" y="4266"/>
                      <a:pt x="4666" y="4273"/>
                      <a:pt x="4653" y="4289"/>
                    </a:cubicBezTo>
                    <a:cubicBezTo>
                      <a:pt x="4372" y="4750"/>
                      <a:pt x="3818" y="4855"/>
                      <a:pt x="3305" y="4855"/>
                    </a:cubicBezTo>
                    <a:cubicBezTo>
                      <a:pt x="3256" y="4855"/>
                      <a:pt x="3207" y="4854"/>
                      <a:pt x="3159" y="4852"/>
                    </a:cubicBezTo>
                    <a:cubicBezTo>
                      <a:pt x="2631" y="4833"/>
                      <a:pt x="2009" y="4703"/>
                      <a:pt x="1643" y="4292"/>
                    </a:cubicBezTo>
                    <a:cubicBezTo>
                      <a:pt x="1702" y="3813"/>
                      <a:pt x="1559" y="3365"/>
                      <a:pt x="1329" y="2922"/>
                    </a:cubicBezTo>
                    <a:cubicBezTo>
                      <a:pt x="1125" y="2523"/>
                      <a:pt x="918" y="2112"/>
                      <a:pt x="655" y="1742"/>
                    </a:cubicBezTo>
                    <a:lnTo>
                      <a:pt x="655" y="1742"/>
                    </a:lnTo>
                    <a:cubicBezTo>
                      <a:pt x="931" y="1885"/>
                      <a:pt x="1251" y="1950"/>
                      <a:pt x="1543" y="2002"/>
                    </a:cubicBezTo>
                    <a:cubicBezTo>
                      <a:pt x="2039" y="2087"/>
                      <a:pt x="2549" y="2133"/>
                      <a:pt x="3060" y="2133"/>
                    </a:cubicBezTo>
                    <a:cubicBezTo>
                      <a:pt x="3658" y="2133"/>
                      <a:pt x="4256" y="2070"/>
                      <a:pt x="4831" y="1934"/>
                    </a:cubicBezTo>
                    <a:cubicBezTo>
                      <a:pt x="5022" y="1888"/>
                      <a:pt x="5252" y="1830"/>
                      <a:pt x="5453" y="1739"/>
                    </a:cubicBezTo>
                    <a:close/>
                    <a:moveTo>
                      <a:pt x="1627" y="4431"/>
                    </a:moveTo>
                    <a:cubicBezTo>
                      <a:pt x="1983" y="4882"/>
                      <a:pt x="2758" y="4985"/>
                      <a:pt x="3279" y="4985"/>
                    </a:cubicBezTo>
                    <a:cubicBezTo>
                      <a:pt x="3736" y="4985"/>
                      <a:pt x="4462" y="4907"/>
                      <a:pt x="4705" y="4451"/>
                    </a:cubicBezTo>
                    <a:cubicBezTo>
                      <a:pt x="4724" y="4982"/>
                      <a:pt x="4967" y="5432"/>
                      <a:pt x="5252" y="5870"/>
                    </a:cubicBezTo>
                    <a:cubicBezTo>
                      <a:pt x="5408" y="6113"/>
                      <a:pt x="5586" y="6349"/>
                      <a:pt x="5712" y="6615"/>
                    </a:cubicBezTo>
                    <a:cubicBezTo>
                      <a:pt x="5997" y="7191"/>
                      <a:pt x="5615" y="7499"/>
                      <a:pt x="5106" y="7677"/>
                    </a:cubicBezTo>
                    <a:cubicBezTo>
                      <a:pt x="4455" y="7904"/>
                      <a:pt x="3762" y="7975"/>
                      <a:pt x="3072" y="7979"/>
                    </a:cubicBezTo>
                    <a:cubicBezTo>
                      <a:pt x="2992" y="7979"/>
                      <a:pt x="2912" y="7979"/>
                      <a:pt x="2831" y="7979"/>
                    </a:cubicBezTo>
                    <a:cubicBezTo>
                      <a:pt x="2247" y="7979"/>
                      <a:pt x="1634" y="7961"/>
                      <a:pt x="1073" y="7813"/>
                    </a:cubicBezTo>
                    <a:cubicBezTo>
                      <a:pt x="707" y="7716"/>
                      <a:pt x="150" y="7525"/>
                      <a:pt x="241" y="7046"/>
                    </a:cubicBezTo>
                    <a:cubicBezTo>
                      <a:pt x="305" y="6728"/>
                      <a:pt x="548" y="6407"/>
                      <a:pt x="733" y="6145"/>
                    </a:cubicBezTo>
                    <a:cubicBezTo>
                      <a:pt x="1060" y="5662"/>
                      <a:pt x="1417" y="5193"/>
                      <a:pt x="1582" y="4626"/>
                    </a:cubicBezTo>
                    <a:cubicBezTo>
                      <a:pt x="1601" y="4561"/>
                      <a:pt x="1614" y="4496"/>
                      <a:pt x="1627" y="4431"/>
                    </a:cubicBezTo>
                    <a:close/>
                    <a:moveTo>
                      <a:pt x="3211" y="1"/>
                    </a:moveTo>
                    <a:cubicBezTo>
                      <a:pt x="3107" y="1"/>
                      <a:pt x="3005" y="3"/>
                      <a:pt x="2907" y="6"/>
                    </a:cubicBezTo>
                    <a:cubicBezTo>
                      <a:pt x="2356" y="22"/>
                      <a:pt x="1776" y="74"/>
                      <a:pt x="1238" y="200"/>
                    </a:cubicBezTo>
                    <a:cubicBezTo>
                      <a:pt x="782" y="307"/>
                      <a:pt x="357" y="531"/>
                      <a:pt x="156" y="978"/>
                    </a:cubicBezTo>
                    <a:cubicBezTo>
                      <a:pt x="150" y="997"/>
                      <a:pt x="153" y="1017"/>
                      <a:pt x="160" y="1033"/>
                    </a:cubicBezTo>
                    <a:cubicBezTo>
                      <a:pt x="143" y="1085"/>
                      <a:pt x="143" y="1143"/>
                      <a:pt x="156" y="1195"/>
                    </a:cubicBezTo>
                    <a:cubicBezTo>
                      <a:pt x="134" y="1205"/>
                      <a:pt x="114" y="1237"/>
                      <a:pt x="137" y="1263"/>
                    </a:cubicBezTo>
                    <a:lnTo>
                      <a:pt x="234" y="1386"/>
                    </a:lnTo>
                    <a:cubicBezTo>
                      <a:pt x="263" y="1431"/>
                      <a:pt x="296" y="1470"/>
                      <a:pt x="331" y="1506"/>
                    </a:cubicBezTo>
                    <a:cubicBezTo>
                      <a:pt x="704" y="1998"/>
                      <a:pt x="999" y="2536"/>
                      <a:pt x="1271" y="3090"/>
                    </a:cubicBezTo>
                    <a:cubicBezTo>
                      <a:pt x="1653" y="3868"/>
                      <a:pt x="1566" y="4577"/>
                      <a:pt x="1135" y="5309"/>
                    </a:cubicBezTo>
                    <a:cubicBezTo>
                      <a:pt x="820" y="5837"/>
                      <a:pt x="341" y="6326"/>
                      <a:pt x="150" y="6913"/>
                    </a:cubicBezTo>
                    <a:cubicBezTo>
                      <a:pt x="1" y="7376"/>
                      <a:pt x="260" y="7629"/>
                      <a:pt x="665" y="7807"/>
                    </a:cubicBezTo>
                    <a:cubicBezTo>
                      <a:pt x="1242" y="8060"/>
                      <a:pt x="1903" y="8076"/>
                      <a:pt x="2521" y="8098"/>
                    </a:cubicBezTo>
                    <a:cubicBezTo>
                      <a:pt x="2696" y="8105"/>
                      <a:pt x="2871" y="8109"/>
                      <a:pt x="3046" y="8109"/>
                    </a:cubicBezTo>
                    <a:cubicBezTo>
                      <a:pt x="3554" y="8109"/>
                      <a:pt x="4063" y="8075"/>
                      <a:pt x="4559" y="7969"/>
                    </a:cubicBezTo>
                    <a:cubicBezTo>
                      <a:pt x="5000" y="7878"/>
                      <a:pt x="5758" y="7726"/>
                      <a:pt x="5936" y="7230"/>
                    </a:cubicBezTo>
                    <a:cubicBezTo>
                      <a:pt x="6098" y="6761"/>
                      <a:pt x="5664" y="6252"/>
                      <a:pt x="5430" y="5892"/>
                    </a:cubicBezTo>
                    <a:cubicBezTo>
                      <a:pt x="5226" y="5581"/>
                      <a:pt x="5016" y="5261"/>
                      <a:pt x="4912" y="4901"/>
                    </a:cubicBezTo>
                    <a:cubicBezTo>
                      <a:pt x="4802" y="4525"/>
                      <a:pt x="4844" y="4127"/>
                      <a:pt x="4870" y="3738"/>
                    </a:cubicBezTo>
                    <a:cubicBezTo>
                      <a:pt x="4941" y="2873"/>
                      <a:pt x="5200" y="2115"/>
                      <a:pt x="5842" y="1506"/>
                    </a:cubicBezTo>
                    <a:cubicBezTo>
                      <a:pt x="5874" y="1480"/>
                      <a:pt x="5868" y="1438"/>
                      <a:pt x="5842" y="1415"/>
                    </a:cubicBezTo>
                    <a:cubicBezTo>
                      <a:pt x="6014" y="1127"/>
                      <a:pt x="5852" y="819"/>
                      <a:pt x="5612" y="625"/>
                    </a:cubicBezTo>
                    <a:cubicBezTo>
                      <a:pt x="4988" y="119"/>
                      <a:pt x="4026" y="1"/>
                      <a:pt x="3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8107507" y="2077631"/>
                <a:ext cx="23510" cy="12346"/>
              </a:xfrm>
              <a:custGeom>
                <a:rect b="b" l="l" r="r" t="t"/>
                <a:pathLst>
                  <a:path extrusionOk="0" h="188" w="358">
                    <a:moveTo>
                      <a:pt x="290" y="1"/>
                    </a:moveTo>
                    <a:cubicBezTo>
                      <a:pt x="285" y="1"/>
                      <a:pt x="279" y="2"/>
                      <a:pt x="273" y="4"/>
                    </a:cubicBezTo>
                    <a:cubicBezTo>
                      <a:pt x="192" y="40"/>
                      <a:pt x="104" y="82"/>
                      <a:pt x="30" y="121"/>
                    </a:cubicBezTo>
                    <a:cubicBezTo>
                      <a:pt x="1" y="141"/>
                      <a:pt x="13" y="188"/>
                      <a:pt x="44" y="188"/>
                    </a:cubicBezTo>
                    <a:cubicBezTo>
                      <a:pt x="48" y="188"/>
                      <a:pt x="52" y="187"/>
                      <a:pt x="56" y="186"/>
                    </a:cubicBezTo>
                    <a:cubicBezTo>
                      <a:pt x="146" y="153"/>
                      <a:pt x="231" y="118"/>
                      <a:pt x="315" y="79"/>
                    </a:cubicBezTo>
                    <a:cubicBezTo>
                      <a:pt x="358" y="56"/>
                      <a:pt x="330" y="1"/>
                      <a:pt x="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8140472" y="2069947"/>
                <a:ext cx="31981" cy="10113"/>
              </a:xfrm>
              <a:custGeom>
                <a:rect b="b" l="l" r="r" t="t"/>
                <a:pathLst>
                  <a:path extrusionOk="0" h="154" w="487">
                    <a:moveTo>
                      <a:pt x="419" y="1"/>
                    </a:moveTo>
                    <a:cubicBezTo>
                      <a:pt x="415" y="1"/>
                      <a:pt x="412" y="1"/>
                      <a:pt x="409" y="2"/>
                    </a:cubicBezTo>
                    <a:cubicBezTo>
                      <a:pt x="283" y="18"/>
                      <a:pt x="153" y="50"/>
                      <a:pt x="33" y="89"/>
                    </a:cubicBezTo>
                    <a:cubicBezTo>
                      <a:pt x="2" y="102"/>
                      <a:pt x="1" y="154"/>
                      <a:pt x="36" y="154"/>
                    </a:cubicBezTo>
                    <a:cubicBezTo>
                      <a:pt x="38" y="154"/>
                      <a:pt x="39" y="154"/>
                      <a:pt x="40" y="154"/>
                    </a:cubicBezTo>
                    <a:cubicBezTo>
                      <a:pt x="169" y="144"/>
                      <a:pt x="309" y="121"/>
                      <a:pt x="435" y="86"/>
                    </a:cubicBezTo>
                    <a:cubicBezTo>
                      <a:pt x="487" y="74"/>
                      <a:pt x="470" y="1"/>
                      <a:pt x="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8189854" y="2068306"/>
                <a:ext cx="32638" cy="6304"/>
              </a:xfrm>
              <a:custGeom>
                <a:rect b="b" l="l" r="r" t="t"/>
                <a:pathLst>
                  <a:path extrusionOk="0" h="96" w="497">
                    <a:moveTo>
                      <a:pt x="431" y="1"/>
                    </a:moveTo>
                    <a:cubicBezTo>
                      <a:pt x="305" y="1"/>
                      <a:pt x="175" y="4"/>
                      <a:pt x="49" y="10"/>
                    </a:cubicBezTo>
                    <a:cubicBezTo>
                      <a:pt x="0" y="10"/>
                      <a:pt x="0" y="85"/>
                      <a:pt x="49" y="85"/>
                    </a:cubicBezTo>
                    <a:cubicBezTo>
                      <a:pt x="152" y="90"/>
                      <a:pt x="257" y="95"/>
                      <a:pt x="361" y="95"/>
                    </a:cubicBezTo>
                    <a:cubicBezTo>
                      <a:pt x="385" y="95"/>
                      <a:pt x="408" y="95"/>
                      <a:pt x="431" y="95"/>
                    </a:cubicBezTo>
                    <a:cubicBezTo>
                      <a:pt x="432" y="95"/>
                      <a:pt x="433" y="95"/>
                      <a:pt x="435" y="95"/>
                    </a:cubicBezTo>
                    <a:cubicBezTo>
                      <a:pt x="496" y="95"/>
                      <a:pt x="495" y="4"/>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8236544" y="2072114"/>
                <a:ext cx="29092" cy="11624"/>
              </a:xfrm>
              <a:custGeom>
                <a:rect b="b" l="l" r="r" t="t"/>
                <a:pathLst>
                  <a:path extrusionOk="0" h="177" w="443">
                    <a:moveTo>
                      <a:pt x="52" y="1"/>
                    </a:moveTo>
                    <a:cubicBezTo>
                      <a:pt x="11" y="1"/>
                      <a:pt x="1" y="73"/>
                      <a:pt x="44" y="82"/>
                    </a:cubicBezTo>
                    <a:cubicBezTo>
                      <a:pt x="154" y="101"/>
                      <a:pt x="255" y="134"/>
                      <a:pt x="355" y="173"/>
                    </a:cubicBezTo>
                    <a:cubicBezTo>
                      <a:pt x="363" y="176"/>
                      <a:pt x="370" y="177"/>
                      <a:pt x="377" y="177"/>
                    </a:cubicBezTo>
                    <a:cubicBezTo>
                      <a:pt x="428" y="177"/>
                      <a:pt x="442" y="95"/>
                      <a:pt x="388" y="72"/>
                    </a:cubicBezTo>
                    <a:cubicBezTo>
                      <a:pt x="284" y="27"/>
                      <a:pt x="171" y="7"/>
                      <a:pt x="57" y="1"/>
                    </a:cubicBezTo>
                    <a:cubicBezTo>
                      <a:pt x="55" y="1"/>
                      <a:pt x="54"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8273450" y="2083869"/>
                <a:ext cx="26662" cy="19110"/>
              </a:xfrm>
              <a:custGeom>
                <a:rect b="b" l="l" r="r" t="t"/>
                <a:pathLst>
                  <a:path extrusionOk="0" h="291" w="406">
                    <a:moveTo>
                      <a:pt x="56" y="0"/>
                    </a:moveTo>
                    <a:cubicBezTo>
                      <a:pt x="1" y="0"/>
                      <a:pt x="1" y="84"/>
                      <a:pt x="56" y="88"/>
                    </a:cubicBezTo>
                    <a:cubicBezTo>
                      <a:pt x="169" y="101"/>
                      <a:pt x="234" y="172"/>
                      <a:pt x="292" y="266"/>
                    </a:cubicBezTo>
                    <a:cubicBezTo>
                      <a:pt x="302" y="283"/>
                      <a:pt x="319" y="291"/>
                      <a:pt x="336" y="291"/>
                    </a:cubicBezTo>
                    <a:cubicBezTo>
                      <a:pt x="370" y="291"/>
                      <a:pt x="405" y="261"/>
                      <a:pt x="393" y="220"/>
                    </a:cubicBezTo>
                    <a:cubicBezTo>
                      <a:pt x="347" y="84"/>
                      <a:pt x="195"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8016425" y="2252832"/>
                <a:ext cx="29157" cy="21474"/>
              </a:xfrm>
              <a:custGeom>
                <a:rect b="b" l="l" r="r" t="t"/>
                <a:pathLst>
                  <a:path extrusionOk="0" h="327" w="444">
                    <a:moveTo>
                      <a:pt x="376" y="0"/>
                    </a:moveTo>
                    <a:cubicBezTo>
                      <a:pt x="369" y="0"/>
                      <a:pt x="362" y="2"/>
                      <a:pt x="354" y="6"/>
                    </a:cubicBezTo>
                    <a:cubicBezTo>
                      <a:pt x="225" y="67"/>
                      <a:pt x="111" y="165"/>
                      <a:pt x="17" y="271"/>
                    </a:cubicBezTo>
                    <a:cubicBezTo>
                      <a:pt x="0" y="296"/>
                      <a:pt x="17" y="327"/>
                      <a:pt x="40" y="327"/>
                    </a:cubicBezTo>
                    <a:cubicBezTo>
                      <a:pt x="47" y="327"/>
                      <a:pt x="55" y="324"/>
                      <a:pt x="63" y="317"/>
                    </a:cubicBezTo>
                    <a:cubicBezTo>
                      <a:pt x="170" y="223"/>
                      <a:pt x="277" y="152"/>
                      <a:pt x="400" y="84"/>
                    </a:cubicBezTo>
                    <a:cubicBezTo>
                      <a:pt x="444" y="59"/>
                      <a:pt x="41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8061342" y="2237597"/>
                <a:ext cx="38811" cy="13594"/>
              </a:xfrm>
              <a:custGeom>
                <a:rect b="b" l="l" r="r" t="t"/>
                <a:pathLst>
                  <a:path extrusionOk="0" h="207" w="591">
                    <a:moveTo>
                      <a:pt x="522" y="0"/>
                    </a:moveTo>
                    <a:cubicBezTo>
                      <a:pt x="519" y="0"/>
                      <a:pt x="516" y="1"/>
                      <a:pt x="513" y="1"/>
                    </a:cubicBezTo>
                    <a:cubicBezTo>
                      <a:pt x="354" y="40"/>
                      <a:pt x="202" y="86"/>
                      <a:pt x="46" y="131"/>
                    </a:cubicBezTo>
                    <a:cubicBezTo>
                      <a:pt x="1" y="143"/>
                      <a:pt x="18" y="206"/>
                      <a:pt x="60" y="206"/>
                    </a:cubicBezTo>
                    <a:cubicBezTo>
                      <a:pt x="63" y="206"/>
                      <a:pt x="66" y="206"/>
                      <a:pt x="69" y="205"/>
                    </a:cubicBezTo>
                    <a:cubicBezTo>
                      <a:pt x="224" y="166"/>
                      <a:pt x="383" y="134"/>
                      <a:pt x="538" y="92"/>
                    </a:cubicBezTo>
                    <a:cubicBezTo>
                      <a:pt x="591" y="77"/>
                      <a:pt x="573"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8124974" y="2231884"/>
                <a:ext cx="36907" cy="7552"/>
              </a:xfrm>
              <a:custGeom>
                <a:rect b="b" l="l" r="r" t="t"/>
                <a:pathLst>
                  <a:path extrusionOk="0" h="115" w="562">
                    <a:moveTo>
                      <a:pt x="507" y="0"/>
                    </a:moveTo>
                    <a:cubicBezTo>
                      <a:pt x="504" y="0"/>
                      <a:pt x="502" y="0"/>
                      <a:pt x="499" y="1"/>
                    </a:cubicBezTo>
                    <a:cubicBezTo>
                      <a:pt x="350" y="17"/>
                      <a:pt x="204" y="36"/>
                      <a:pt x="49" y="36"/>
                    </a:cubicBezTo>
                    <a:cubicBezTo>
                      <a:pt x="0" y="36"/>
                      <a:pt x="0" y="104"/>
                      <a:pt x="49" y="111"/>
                    </a:cubicBezTo>
                    <a:cubicBezTo>
                      <a:pt x="103" y="113"/>
                      <a:pt x="157" y="115"/>
                      <a:pt x="211" y="115"/>
                    </a:cubicBezTo>
                    <a:cubicBezTo>
                      <a:pt x="311" y="115"/>
                      <a:pt x="411" y="110"/>
                      <a:pt x="512" y="95"/>
                    </a:cubicBezTo>
                    <a:cubicBezTo>
                      <a:pt x="561" y="86"/>
                      <a:pt x="552"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8183485" y="2230439"/>
                <a:ext cx="40321" cy="7946"/>
              </a:xfrm>
              <a:custGeom>
                <a:rect b="b" l="l" r="r" t="t"/>
                <a:pathLst>
                  <a:path extrusionOk="0" h="121" w="614">
                    <a:moveTo>
                      <a:pt x="238" y="1"/>
                    </a:moveTo>
                    <a:cubicBezTo>
                      <a:pt x="178" y="1"/>
                      <a:pt x="118" y="3"/>
                      <a:pt x="59" y="7"/>
                    </a:cubicBezTo>
                    <a:cubicBezTo>
                      <a:pt x="1" y="10"/>
                      <a:pt x="0" y="91"/>
                      <a:pt x="55" y="91"/>
                    </a:cubicBezTo>
                    <a:cubicBezTo>
                      <a:pt x="56" y="91"/>
                      <a:pt x="57" y="91"/>
                      <a:pt x="59" y="91"/>
                    </a:cubicBezTo>
                    <a:cubicBezTo>
                      <a:pt x="71" y="91"/>
                      <a:pt x="83" y="90"/>
                      <a:pt x="96" y="90"/>
                    </a:cubicBezTo>
                    <a:cubicBezTo>
                      <a:pt x="248" y="90"/>
                      <a:pt x="398" y="108"/>
                      <a:pt x="551" y="120"/>
                    </a:cubicBezTo>
                    <a:cubicBezTo>
                      <a:pt x="553" y="120"/>
                      <a:pt x="555" y="120"/>
                      <a:pt x="557" y="120"/>
                    </a:cubicBezTo>
                    <a:cubicBezTo>
                      <a:pt x="607" y="120"/>
                      <a:pt x="614" y="42"/>
                      <a:pt x="564" y="29"/>
                    </a:cubicBezTo>
                    <a:cubicBezTo>
                      <a:pt x="457" y="8"/>
                      <a:pt x="348"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8245738" y="2233591"/>
                <a:ext cx="37629" cy="12215"/>
              </a:xfrm>
              <a:custGeom>
                <a:rect b="b" l="l" r="r" t="t"/>
                <a:pathLst>
                  <a:path extrusionOk="0" h="186" w="573">
                    <a:moveTo>
                      <a:pt x="60" y="0"/>
                    </a:moveTo>
                    <a:cubicBezTo>
                      <a:pt x="16" y="0"/>
                      <a:pt x="0" y="63"/>
                      <a:pt x="47" y="78"/>
                    </a:cubicBezTo>
                    <a:cubicBezTo>
                      <a:pt x="193" y="117"/>
                      <a:pt x="342" y="159"/>
                      <a:pt x="491" y="185"/>
                    </a:cubicBezTo>
                    <a:cubicBezTo>
                      <a:pt x="493" y="186"/>
                      <a:pt x="495" y="186"/>
                      <a:pt x="497" y="186"/>
                    </a:cubicBezTo>
                    <a:cubicBezTo>
                      <a:pt x="551" y="186"/>
                      <a:pt x="573" y="107"/>
                      <a:pt x="517" y="91"/>
                    </a:cubicBezTo>
                    <a:cubicBezTo>
                      <a:pt x="371" y="53"/>
                      <a:pt x="215" y="30"/>
                      <a:pt x="66" y="1"/>
                    </a:cubicBezTo>
                    <a:cubicBezTo>
                      <a:pt x="64"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8302409" y="2246593"/>
                <a:ext cx="29814" cy="13331"/>
              </a:xfrm>
              <a:custGeom>
                <a:rect b="b" l="l" r="r" t="t"/>
                <a:pathLst>
                  <a:path extrusionOk="0" h="203" w="454">
                    <a:moveTo>
                      <a:pt x="56" y="0"/>
                    </a:moveTo>
                    <a:cubicBezTo>
                      <a:pt x="0" y="0"/>
                      <a:pt x="2" y="88"/>
                      <a:pt x="62" y="98"/>
                    </a:cubicBezTo>
                    <a:cubicBezTo>
                      <a:pt x="165" y="104"/>
                      <a:pt x="256" y="140"/>
                      <a:pt x="344" y="195"/>
                    </a:cubicBezTo>
                    <a:cubicBezTo>
                      <a:pt x="354" y="200"/>
                      <a:pt x="363" y="203"/>
                      <a:pt x="373" y="203"/>
                    </a:cubicBezTo>
                    <a:cubicBezTo>
                      <a:pt x="423" y="203"/>
                      <a:pt x="454" y="131"/>
                      <a:pt x="402" y="101"/>
                    </a:cubicBezTo>
                    <a:cubicBezTo>
                      <a:pt x="301" y="36"/>
                      <a:pt x="182" y="7"/>
                      <a:pt x="62" y="0"/>
                    </a:cubicBezTo>
                    <a:cubicBezTo>
                      <a:pt x="60" y="0"/>
                      <a:pt x="5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8339774" y="2264455"/>
                <a:ext cx="32966" cy="21540"/>
              </a:xfrm>
              <a:custGeom>
                <a:rect b="b" l="l" r="r" t="t"/>
                <a:pathLst>
                  <a:path extrusionOk="0" h="328" w="502">
                    <a:moveTo>
                      <a:pt x="55" y="0"/>
                    </a:moveTo>
                    <a:cubicBezTo>
                      <a:pt x="11" y="0"/>
                      <a:pt x="1" y="74"/>
                      <a:pt x="47" y="91"/>
                    </a:cubicBezTo>
                    <a:cubicBezTo>
                      <a:pt x="179" y="143"/>
                      <a:pt x="273" y="221"/>
                      <a:pt x="380" y="311"/>
                    </a:cubicBezTo>
                    <a:cubicBezTo>
                      <a:pt x="392" y="323"/>
                      <a:pt x="405" y="327"/>
                      <a:pt x="418" y="327"/>
                    </a:cubicBezTo>
                    <a:cubicBezTo>
                      <a:pt x="462" y="327"/>
                      <a:pt x="501" y="273"/>
                      <a:pt x="461" y="230"/>
                    </a:cubicBezTo>
                    <a:cubicBezTo>
                      <a:pt x="358" y="124"/>
                      <a:pt x="209" y="49"/>
                      <a:pt x="73" y="4"/>
                    </a:cubicBezTo>
                    <a:cubicBezTo>
                      <a:pt x="66" y="1"/>
                      <a:pt x="60"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rot="1256611">
              <a:off x="-181208" y="3234243"/>
              <a:ext cx="572778" cy="655670"/>
              <a:chOff x="4838621" y="3330436"/>
              <a:chExt cx="342600" cy="392181"/>
            </a:xfrm>
          </p:grpSpPr>
          <p:sp>
            <p:nvSpPr>
              <p:cNvPr id="509" name="Google Shape;509;p4"/>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4" name="Google Shape;5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5" name="Google Shape;535;p4"/>
          <p:cNvSpPr txBox="1"/>
          <p:nvPr>
            <p:ph idx="1" type="body"/>
          </p:nvPr>
        </p:nvSpPr>
        <p:spPr>
          <a:xfrm>
            <a:off x="720000" y="1165501"/>
            <a:ext cx="7704000" cy="32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34" name="Shape 3334"/>
        <p:cNvGrpSpPr/>
        <p:nvPr/>
      </p:nvGrpSpPr>
      <p:grpSpPr>
        <a:xfrm>
          <a:off x="0" y="0"/>
          <a:ext cx="0" cy="0"/>
          <a:chOff x="0" y="0"/>
          <a:chExt cx="0" cy="0"/>
        </a:xfrm>
      </p:grpSpPr>
      <p:pic>
        <p:nvPicPr>
          <p:cNvPr id="3335" name="Google Shape;3335;p31"/>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336" name="Google Shape;3336;p31"/>
          <p:cNvSpPr txBox="1"/>
          <p:nvPr/>
        </p:nvSpPr>
        <p:spPr>
          <a:xfrm>
            <a:off x="2099100" y="3459988"/>
            <a:ext cx="4945800" cy="556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Fira Sans"/>
                <a:ea typeface="Fira Sans"/>
                <a:cs typeface="Fira Sans"/>
                <a:sym typeface="Fira Sans"/>
              </a:rPr>
              <a:t>CREDITS:</a:t>
            </a:r>
            <a:r>
              <a:rPr lang="en" sz="1200">
                <a:solidFill>
                  <a:schemeClr val="dk1"/>
                </a:solidFill>
                <a:latin typeface="Fira Sans"/>
                <a:ea typeface="Fira Sans"/>
                <a:cs typeface="Fira Sans"/>
                <a:sym typeface="Fira Sans"/>
              </a:rPr>
              <a:t> This presentation template was created by </a:t>
            </a:r>
            <a:r>
              <a:rPr b="1" lang="en" sz="1200" u="sng">
                <a:solidFill>
                  <a:schemeClr val="hlink"/>
                </a:solidFill>
                <a:latin typeface="Fira Sans"/>
                <a:ea typeface="Fira Sans"/>
                <a:cs typeface="Fira Sans"/>
                <a:sym typeface="Fira Sans"/>
                <a:hlinkClick r:id="rId3"/>
              </a:rPr>
              <a:t>Slidesgo</a:t>
            </a:r>
            <a:r>
              <a:rPr lang="en" sz="1200">
                <a:solidFill>
                  <a:schemeClr val="dk1"/>
                </a:solidFill>
                <a:latin typeface="Fira Sans"/>
                <a:ea typeface="Fira Sans"/>
                <a:cs typeface="Fira Sans"/>
                <a:sym typeface="Fira Sans"/>
              </a:rPr>
              <a:t>, and includes icons by </a:t>
            </a:r>
            <a:r>
              <a:rPr b="1" lang="en" sz="1200" u="sng">
                <a:solidFill>
                  <a:schemeClr val="dk1"/>
                </a:solidFill>
                <a:latin typeface="Fira Sans"/>
                <a:ea typeface="Fira Sans"/>
                <a:cs typeface="Fira Sans"/>
                <a:sym typeface="Fira Sans"/>
                <a:hlinkClick r:id="rId4">
                  <a:extLst>
                    <a:ext uri="{A12FA001-AC4F-418D-AE19-62706E023703}">
                      <ahyp:hlinkClr val="tx"/>
                    </a:ext>
                  </a:extLst>
                </a:hlinkClick>
              </a:rPr>
              <a:t>Flaticon</a:t>
            </a:r>
            <a:r>
              <a:rPr lang="en" sz="1200">
                <a:solidFill>
                  <a:schemeClr val="dk1"/>
                </a:solidFill>
                <a:latin typeface="Fira Sans"/>
                <a:ea typeface="Fira Sans"/>
                <a:cs typeface="Fira Sans"/>
                <a:sym typeface="Fira Sans"/>
              </a:rPr>
              <a:t>, and infographics &amp; images by </a:t>
            </a:r>
            <a:r>
              <a:rPr b="1" lang="en" sz="1200" u="sng">
                <a:solidFill>
                  <a:schemeClr val="dk1"/>
                </a:solidFill>
                <a:latin typeface="Fira Sans"/>
                <a:ea typeface="Fira Sans"/>
                <a:cs typeface="Fira Sans"/>
                <a:sym typeface="Fira Sans"/>
                <a:hlinkClick r:id="rId5">
                  <a:extLst>
                    <a:ext uri="{A12FA001-AC4F-418D-AE19-62706E023703}">
                      <ahyp:hlinkClr val="tx"/>
                    </a:ext>
                  </a:extLst>
                </a:hlinkClick>
              </a:rPr>
              <a:t>Freepik</a:t>
            </a:r>
            <a:r>
              <a:rPr lang="en" sz="1200" u="sng">
                <a:solidFill>
                  <a:schemeClr val="dk1"/>
                </a:solidFill>
                <a:latin typeface="Fira Sans"/>
                <a:ea typeface="Fira Sans"/>
                <a:cs typeface="Fira Sans"/>
                <a:sym typeface="Fira Sans"/>
              </a:rPr>
              <a:t> </a:t>
            </a:r>
            <a:endParaRPr b="1" sz="1200" u="sng">
              <a:solidFill>
                <a:schemeClr val="dk1"/>
              </a:solidFill>
              <a:latin typeface="Fira Sans"/>
              <a:ea typeface="Fira Sans"/>
              <a:cs typeface="Fira Sans"/>
              <a:sym typeface="Fira Sans"/>
            </a:endParaRPr>
          </a:p>
        </p:txBody>
      </p:sp>
      <p:grpSp>
        <p:nvGrpSpPr>
          <p:cNvPr id="3337" name="Google Shape;3337;p31"/>
          <p:cNvGrpSpPr/>
          <p:nvPr/>
        </p:nvGrpSpPr>
        <p:grpSpPr>
          <a:xfrm>
            <a:off x="7275416" y="-163743"/>
            <a:ext cx="2141442" cy="5111939"/>
            <a:chOff x="7275416" y="-163743"/>
            <a:chExt cx="2141442" cy="5111939"/>
          </a:xfrm>
        </p:grpSpPr>
        <p:grpSp>
          <p:nvGrpSpPr>
            <p:cNvPr id="3338" name="Google Shape;3338;p31"/>
            <p:cNvGrpSpPr/>
            <p:nvPr/>
          </p:nvGrpSpPr>
          <p:grpSpPr>
            <a:xfrm rot="-1068742">
              <a:off x="7298037" y="-60438"/>
              <a:ext cx="716178" cy="260132"/>
              <a:chOff x="3720033" y="657636"/>
              <a:chExt cx="380942" cy="138367"/>
            </a:xfrm>
          </p:grpSpPr>
          <p:sp>
            <p:nvSpPr>
              <p:cNvPr id="3339" name="Google Shape;3339;p31"/>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1"/>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1"/>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1"/>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1"/>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1"/>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31"/>
            <p:cNvGrpSpPr/>
            <p:nvPr/>
          </p:nvGrpSpPr>
          <p:grpSpPr>
            <a:xfrm rot="2079940">
              <a:off x="7948640" y="4317799"/>
              <a:ext cx="1358932" cy="267685"/>
              <a:chOff x="4737493" y="4305992"/>
              <a:chExt cx="547410" cy="107830"/>
            </a:xfrm>
          </p:grpSpPr>
          <p:sp>
            <p:nvSpPr>
              <p:cNvPr id="3346" name="Google Shape;3346;p31"/>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1"/>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1"/>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1"/>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1"/>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1"/>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1"/>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1"/>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1"/>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1"/>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1"/>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1"/>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1"/>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31"/>
            <p:cNvGrpSpPr/>
            <p:nvPr/>
          </p:nvGrpSpPr>
          <p:grpSpPr>
            <a:xfrm rot="-2412238">
              <a:off x="8471342" y="2595351"/>
              <a:ext cx="481496" cy="173589"/>
              <a:chOff x="3781827" y="2039675"/>
              <a:chExt cx="256107" cy="92332"/>
            </a:xfrm>
          </p:grpSpPr>
          <p:sp>
            <p:nvSpPr>
              <p:cNvPr id="3360" name="Google Shape;3360;p31"/>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1"/>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1"/>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1"/>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1"/>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31"/>
            <p:cNvGrpSpPr/>
            <p:nvPr/>
          </p:nvGrpSpPr>
          <p:grpSpPr>
            <a:xfrm rot="2508020">
              <a:off x="7920593" y="1495929"/>
              <a:ext cx="406546" cy="237409"/>
              <a:chOff x="5999959" y="663349"/>
              <a:chExt cx="216246" cy="126280"/>
            </a:xfrm>
          </p:grpSpPr>
          <p:sp>
            <p:nvSpPr>
              <p:cNvPr id="3366" name="Google Shape;3366;p31"/>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1"/>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1"/>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1"/>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1"/>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1"/>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1"/>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31"/>
            <p:cNvGrpSpPr/>
            <p:nvPr/>
          </p:nvGrpSpPr>
          <p:grpSpPr>
            <a:xfrm rot="3094951">
              <a:off x="8289614" y="602153"/>
              <a:ext cx="1256445" cy="277349"/>
              <a:chOff x="7968422" y="675563"/>
              <a:chExt cx="462304" cy="102049"/>
            </a:xfrm>
          </p:grpSpPr>
          <p:sp>
            <p:nvSpPr>
              <p:cNvPr id="3374" name="Google Shape;3374;p31"/>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1"/>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1"/>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1"/>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1"/>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1"/>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1"/>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1"/>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1"/>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1"/>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1"/>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1"/>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1"/>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31"/>
            <p:cNvGrpSpPr/>
            <p:nvPr/>
          </p:nvGrpSpPr>
          <p:grpSpPr>
            <a:xfrm rot="1902637">
              <a:off x="8318395" y="3232618"/>
              <a:ext cx="659814" cy="395363"/>
              <a:chOff x="5983345" y="4283994"/>
              <a:chExt cx="253151" cy="151694"/>
            </a:xfrm>
          </p:grpSpPr>
          <p:sp>
            <p:nvSpPr>
              <p:cNvPr id="3388" name="Google Shape;3388;p31"/>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1"/>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1"/>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1"/>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1"/>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1"/>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1"/>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1"/>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1"/>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7" name="Google Shape;3397;p31"/>
          <p:cNvGrpSpPr/>
          <p:nvPr/>
        </p:nvGrpSpPr>
        <p:grpSpPr>
          <a:xfrm>
            <a:off x="-273828" y="-170798"/>
            <a:ext cx="2328907" cy="4738496"/>
            <a:chOff x="-273828" y="-170798"/>
            <a:chExt cx="2328907" cy="4738496"/>
          </a:xfrm>
        </p:grpSpPr>
        <p:grpSp>
          <p:nvGrpSpPr>
            <p:cNvPr id="3398" name="Google Shape;3398;p31"/>
            <p:cNvGrpSpPr/>
            <p:nvPr/>
          </p:nvGrpSpPr>
          <p:grpSpPr>
            <a:xfrm rot="-423500">
              <a:off x="530683" y="802302"/>
              <a:ext cx="801750" cy="373501"/>
              <a:chOff x="8025882" y="2821184"/>
              <a:chExt cx="340424" cy="158589"/>
            </a:xfrm>
          </p:grpSpPr>
          <p:sp>
            <p:nvSpPr>
              <p:cNvPr id="3399" name="Google Shape;3399;p31"/>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1"/>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1"/>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1"/>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1"/>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1"/>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1"/>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1"/>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1"/>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1"/>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1"/>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31"/>
            <p:cNvGrpSpPr/>
            <p:nvPr/>
          </p:nvGrpSpPr>
          <p:grpSpPr>
            <a:xfrm rot="1467364">
              <a:off x="-232168" y="2718099"/>
              <a:ext cx="556413" cy="321847"/>
              <a:chOff x="7058527" y="2000471"/>
              <a:chExt cx="295968" cy="171198"/>
            </a:xfrm>
          </p:grpSpPr>
          <p:sp>
            <p:nvSpPr>
              <p:cNvPr id="3411" name="Google Shape;3411;p31"/>
              <p:cNvSpPr/>
              <p:nvPr/>
            </p:nvSpPr>
            <p:spPr>
              <a:xfrm>
                <a:off x="7058527" y="2045453"/>
                <a:ext cx="52733" cy="57461"/>
              </a:xfrm>
              <a:custGeom>
                <a:rect b="b" l="l" r="r" t="t"/>
                <a:pathLst>
                  <a:path extrusionOk="0" h="875" w="803">
                    <a:moveTo>
                      <a:pt x="123" y="1"/>
                    </a:moveTo>
                    <a:cubicBezTo>
                      <a:pt x="83" y="1"/>
                      <a:pt x="46" y="8"/>
                      <a:pt x="17" y="31"/>
                    </a:cubicBezTo>
                    <a:cubicBezTo>
                      <a:pt x="4" y="44"/>
                      <a:pt x="0" y="70"/>
                      <a:pt x="7" y="86"/>
                    </a:cubicBezTo>
                    <a:cubicBezTo>
                      <a:pt x="23" y="109"/>
                      <a:pt x="30" y="112"/>
                      <a:pt x="65" y="119"/>
                    </a:cubicBezTo>
                    <a:cubicBezTo>
                      <a:pt x="75" y="119"/>
                      <a:pt x="88" y="109"/>
                      <a:pt x="91" y="102"/>
                    </a:cubicBezTo>
                    <a:lnTo>
                      <a:pt x="101" y="93"/>
                    </a:lnTo>
                    <a:lnTo>
                      <a:pt x="101" y="89"/>
                    </a:lnTo>
                    <a:cubicBezTo>
                      <a:pt x="153" y="106"/>
                      <a:pt x="227" y="119"/>
                      <a:pt x="237" y="119"/>
                    </a:cubicBezTo>
                    <a:cubicBezTo>
                      <a:pt x="298" y="125"/>
                      <a:pt x="360" y="135"/>
                      <a:pt x="421" y="144"/>
                    </a:cubicBezTo>
                    <a:lnTo>
                      <a:pt x="425" y="144"/>
                    </a:lnTo>
                    <a:cubicBezTo>
                      <a:pt x="389" y="378"/>
                      <a:pt x="344" y="605"/>
                      <a:pt x="308" y="835"/>
                    </a:cubicBezTo>
                    <a:cubicBezTo>
                      <a:pt x="302" y="858"/>
                      <a:pt x="321" y="874"/>
                      <a:pt x="339" y="874"/>
                    </a:cubicBezTo>
                    <a:cubicBezTo>
                      <a:pt x="351" y="874"/>
                      <a:pt x="363" y="867"/>
                      <a:pt x="366" y="851"/>
                    </a:cubicBezTo>
                    <a:cubicBezTo>
                      <a:pt x="444" y="630"/>
                      <a:pt x="496" y="387"/>
                      <a:pt x="528" y="164"/>
                    </a:cubicBezTo>
                    <a:cubicBezTo>
                      <a:pt x="593" y="170"/>
                      <a:pt x="658" y="183"/>
                      <a:pt x="723" y="187"/>
                    </a:cubicBezTo>
                    <a:cubicBezTo>
                      <a:pt x="724" y="187"/>
                      <a:pt x="725" y="187"/>
                      <a:pt x="726" y="187"/>
                    </a:cubicBezTo>
                    <a:cubicBezTo>
                      <a:pt x="788" y="187"/>
                      <a:pt x="803" y="86"/>
                      <a:pt x="745" y="73"/>
                    </a:cubicBezTo>
                    <a:cubicBezTo>
                      <a:pt x="600" y="51"/>
                      <a:pt x="454" y="41"/>
                      <a:pt x="308" y="25"/>
                    </a:cubicBezTo>
                    <a:cubicBezTo>
                      <a:pt x="253" y="19"/>
                      <a:pt x="18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1"/>
              <p:cNvSpPr/>
              <p:nvPr/>
            </p:nvSpPr>
            <p:spPr>
              <a:xfrm>
                <a:off x="7101671" y="2074019"/>
                <a:ext cx="26399" cy="6304"/>
              </a:xfrm>
              <a:custGeom>
                <a:rect b="b" l="l" r="r" t="t"/>
                <a:pathLst>
                  <a:path extrusionOk="0" h="96" w="402">
                    <a:moveTo>
                      <a:pt x="344" y="1"/>
                    </a:moveTo>
                    <a:cubicBezTo>
                      <a:pt x="343" y="1"/>
                      <a:pt x="342" y="1"/>
                      <a:pt x="341" y="1"/>
                    </a:cubicBezTo>
                    <a:cubicBezTo>
                      <a:pt x="244" y="11"/>
                      <a:pt x="147" y="11"/>
                      <a:pt x="50" y="11"/>
                    </a:cubicBezTo>
                    <a:cubicBezTo>
                      <a:pt x="1" y="11"/>
                      <a:pt x="1" y="89"/>
                      <a:pt x="50" y="89"/>
                    </a:cubicBezTo>
                    <a:cubicBezTo>
                      <a:pt x="147" y="89"/>
                      <a:pt x="244" y="92"/>
                      <a:pt x="341" y="95"/>
                    </a:cubicBezTo>
                    <a:cubicBezTo>
                      <a:pt x="343" y="95"/>
                      <a:pt x="345" y="95"/>
                      <a:pt x="347" y="95"/>
                    </a:cubicBezTo>
                    <a:cubicBezTo>
                      <a:pt x="402" y="95"/>
                      <a:pt x="401"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1"/>
              <p:cNvSpPr/>
              <p:nvPr/>
            </p:nvSpPr>
            <p:spPr>
              <a:xfrm>
                <a:off x="7105939" y="2062593"/>
                <a:ext cx="30734" cy="5976"/>
              </a:xfrm>
              <a:custGeom>
                <a:rect b="b" l="l" r="r" t="t"/>
                <a:pathLst>
                  <a:path extrusionOk="0" h="91" w="468">
                    <a:moveTo>
                      <a:pt x="49" y="0"/>
                    </a:moveTo>
                    <a:cubicBezTo>
                      <a:pt x="1" y="0"/>
                      <a:pt x="7" y="68"/>
                      <a:pt x="49" y="71"/>
                    </a:cubicBezTo>
                    <a:cubicBezTo>
                      <a:pt x="169" y="81"/>
                      <a:pt x="289" y="88"/>
                      <a:pt x="412" y="91"/>
                    </a:cubicBezTo>
                    <a:cubicBezTo>
                      <a:pt x="467" y="91"/>
                      <a:pt x="467" y="3"/>
                      <a:pt x="412" y="3"/>
                    </a:cubicBezTo>
                    <a:cubicBezTo>
                      <a:pt x="292" y="0"/>
                      <a:pt x="172" y="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1"/>
              <p:cNvSpPr/>
              <p:nvPr/>
            </p:nvSpPr>
            <p:spPr>
              <a:xfrm>
                <a:off x="7135161" y="2047949"/>
                <a:ext cx="52142" cy="55557"/>
              </a:xfrm>
              <a:custGeom>
                <a:rect b="b" l="l" r="r" t="t"/>
                <a:pathLst>
                  <a:path extrusionOk="0" h="846" w="794">
                    <a:moveTo>
                      <a:pt x="208" y="1"/>
                    </a:moveTo>
                    <a:cubicBezTo>
                      <a:pt x="142" y="1"/>
                      <a:pt x="77" y="26"/>
                      <a:pt x="26" y="84"/>
                    </a:cubicBezTo>
                    <a:cubicBezTo>
                      <a:pt x="1" y="111"/>
                      <a:pt x="24" y="146"/>
                      <a:pt x="53" y="146"/>
                    </a:cubicBezTo>
                    <a:cubicBezTo>
                      <a:pt x="62" y="146"/>
                      <a:pt x="72" y="143"/>
                      <a:pt x="81" y="136"/>
                    </a:cubicBezTo>
                    <a:cubicBezTo>
                      <a:pt x="123" y="100"/>
                      <a:pt x="165" y="85"/>
                      <a:pt x="203" y="85"/>
                    </a:cubicBezTo>
                    <a:cubicBezTo>
                      <a:pt x="331" y="85"/>
                      <a:pt x="426" y="249"/>
                      <a:pt x="388" y="388"/>
                    </a:cubicBezTo>
                    <a:cubicBezTo>
                      <a:pt x="346" y="534"/>
                      <a:pt x="213" y="628"/>
                      <a:pt x="81" y="686"/>
                    </a:cubicBezTo>
                    <a:cubicBezTo>
                      <a:pt x="32" y="709"/>
                      <a:pt x="42" y="793"/>
                      <a:pt x="97" y="800"/>
                    </a:cubicBezTo>
                    <a:cubicBezTo>
                      <a:pt x="231" y="826"/>
                      <a:pt x="373" y="846"/>
                      <a:pt x="513" y="846"/>
                    </a:cubicBezTo>
                    <a:cubicBezTo>
                      <a:pt x="583" y="846"/>
                      <a:pt x="652" y="841"/>
                      <a:pt x="719" y="829"/>
                    </a:cubicBezTo>
                    <a:cubicBezTo>
                      <a:pt x="793" y="816"/>
                      <a:pt x="771" y="716"/>
                      <a:pt x="706" y="716"/>
                    </a:cubicBezTo>
                    <a:cubicBezTo>
                      <a:pt x="560" y="712"/>
                      <a:pt x="424" y="716"/>
                      <a:pt x="281" y="703"/>
                    </a:cubicBezTo>
                    <a:cubicBezTo>
                      <a:pt x="437" y="583"/>
                      <a:pt x="554" y="408"/>
                      <a:pt x="486" y="200"/>
                    </a:cubicBezTo>
                    <a:cubicBezTo>
                      <a:pt x="446" y="82"/>
                      <a:pt x="32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1"/>
              <p:cNvSpPr/>
              <p:nvPr/>
            </p:nvSpPr>
            <p:spPr>
              <a:xfrm>
                <a:off x="7197414" y="2048737"/>
                <a:ext cx="53258" cy="54703"/>
              </a:xfrm>
              <a:custGeom>
                <a:rect b="b" l="l" r="r" t="t"/>
                <a:pathLst>
                  <a:path extrusionOk="0" h="833" w="811">
                    <a:moveTo>
                      <a:pt x="171" y="1"/>
                    </a:moveTo>
                    <a:cubicBezTo>
                      <a:pt x="112" y="1"/>
                      <a:pt x="56" y="26"/>
                      <a:pt x="17" y="78"/>
                    </a:cubicBezTo>
                    <a:cubicBezTo>
                      <a:pt x="0" y="107"/>
                      <a:pt x="24" y="134"/>
                      <a:pt x="51" y="134"/>
                    </a:cubicBezTo>
                    <a:cubicBezTo>
                      <a:pt x="61" y="134"/>
                      <a:pt x="70" y="131"/>
                      <a:pt x="79" y="124"/>
                    </a:cubicBezTo>
                    <a:cubicBezTo>
                      <a:pt x="107" y="100"/>
                      <a:pt x="134" y="90"/>
                      <a:pt x="161" y="90"/>
                    </a:cubicBezTo>
                    <a:cubicBezTo>
                      <a:pt x="191" y="90"/>
                      <a:pt x="220" y="102"/>
                      <a:pt x="250" y="120"/>
                    </a:cubicBezTo>
                    <a:cubicBezTo>
                      <a:pt x="205" y="286"/>
                      <a:pt x="179" y="483"/>
                      <a:pt x="179" y="658"/>
                    </a:cubicBezTo>
                    <a:cubicBezTo>
                      <a:pt x="179" y="691"/>
                      <a:pt x="202" y="707"/>
                      <a:pt x="227" y="707"/>
                    </a:cubicBezTo>
                    <a:cubicBezTo>
                      <a:pt x="252" y="707"/>
                      <a:pt x="278" y="691"/>
                      <a:pt x="283" y="658"/>
                    </a:cubicBezTo>
                    <a:cubicBezTo>
                      <a:pt x="292" y="496"/>
                      <a:pt x="305" y="331"/>
                      <a:pt x="309" y="169"/>
                    </a:cubicBezTo>
                    <a:cubicBezTo>
                      <a:pt x="380" y="231"/>
                      <a:pt x="445" y="312"/>
                      <a:pt x="500" y="344"/>
                    </a:cubicBezTo>
                    <a:cubicBezTo>
                      <a:pt x="500" y="393"/>
                      <a:pt x="503" y="435"/>
                      <a:pt x="500" y="483"/>
                    </a:cubicBezTo>
                    <a:cubicBezTo>
                      <a:pt x="496" y="532"/>
                      <a:pt x="493" y="577"/>
                      <a:pt x="487" y="626"/>
                    </a:cubicBezTo>
                    <a:cubicBezTo>
                      <a:pt x="483" y="642"/>
                      <a:pt x="483" y="691"/>
                      <a:pt x="477" y="716"/>
                    </a:cubicBezTo>
                    <a:cubicBezTo>
                      <a:pt x="464" y="720"/>
                      <a:pt x="454" y="726"/>
                      <a:pt x="448" y="736"/>
                    </a:cubicBezTo>
                    <a:cubicBezTo>
                      <a:pt x="448" y="739"/>
                      <a:pt x="445" y="739"/>
                      <a:pt x="445" y="742"/>
                    </a:cubicBezTo>
                    <a:cubicBezTo>
                      <a:pt x="435" y="762"/>
                      <a:pt x="435" y="781"/>
                      <a:pt x="445" y="797"/>
                    </a:cubicBezTo>
                    <a:cubicBezTo>
                      <a:pt x="445" y="801"/>
                      <a:pt x="448" y="801"/>
                      <a:pt x="448" y="804"/>
                    </a:cubicBezTo>
                    <a:cubicBezTo>
                      <a:pt x="459" y="821"/>
                      <a:pt x="477" y="833"/>
                      <a:pt x="496" y="833"/>
                    </a:cubicBezTo>
                    <a:cubicBezTo>
                      <a:pt x="506" y="833"/>
                      <a:pt x="516" y="830"/>
                      <a:pt x="526" y="823"/>
                    </a:cubicBezTo>
                    <a:cubicBezTo>
                      <a:pt x="594" y="785"/>
                      <a:pt x="584" y="671"/>
                      <a:pt x="594" y="600"/>
                    </a:cubicBezTo>
                    <a:cubicBezTo>
                      <a:pt x="597" y="522"/>
                      <a:pt x="597" y="444"/>
                      <a:pt x="590" y="367"/>
                    </a:cubicBezTo>
                    <a:lnTo>
                      <a:pt x="590" y="367"/>
                    </a:lnTo>
                    <a:cubicBezTo>
                      <a:pt x="600" y="368"/>
                      <a:pt x="610" y="369"/>
                      <a:pt x="620" y="369"/>
                    </a:cubicBezTo>
                    <a:cubicBezTo>
                      <a:pt x="685" y="369"/>
                      <a:pt x="749" y="341"/>
                      <a:pt x="788" y="279"/>
                    </a:cubicBezTo>
                    <a:cubicBezTo>
                      <a:pt x="811" y="236"/>
                      <a:pt x="770" y="198"/>
                      <a:pt x="731" y="198"/>
                    </a:cubicBezTo>
                    <a:cubicBezTo>
                      <a:pt x="714" y="198"/>
                      <a:pt x="698" y="204"/>
                      <a:pt x="688" y="221"/>
                    </a:cubicBezTo>
                    <a:cubicBezTo>
                      <a:pt x="667" y="252"/>
                      <a:pt x="641" y="266"/>
                      <a:pt x="613" y="266"/>
                    </a:cubicBezTo>
                    <a:cubicBezTo>
                      <a:pt x="597" y="266"/>
                      <a:pt x="581" y="261"/>
                      <a:pt x="564" y="253"/>
                    </a:cubicBezTo>
                    <a:cubicBezTo>
                      <a:pt x="564" y="250"/>
                      <a:pt x="564" y="247"/>
                      <a:pt x="561" y="247"/>
                    </a:cubicBezTo>
                    <a:cubicBezTo>
                      <a:pt x="559" y="228"/>
                      <a:pt x="543" y="221"/>
                      <a:pt x="528" y="221"/>
                    </a:cubicBezTo>
                    <a:cubicBezTo>
                      <a:pt x="523" y="221"/>
                      <a:pt x="517" y="222"/>
                      <a:pt x="513" y="224"/>
                    </a:cubicBezTo>
                    <a:cubicBezTo>
                      <a:pt x="422" y="166"/>
                      <a:pt x="331" y="52"/>
                      <a:pt x="276" y="26"/>
                    </a:cubicBezTo>
                    <a:cubicBezTo>
                      <a:pt x="242" y="10"/>
                      <a:pt x="206"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1"/>
              <p:cNvSpPr/>
              <p:nvPr/>
            </p:nvSpPr>
            <p:spPr>
              <a:xfrm>
                <a:off x="7259668" y="2000471"/>
                <a:ext cx="94827" cy="137316"/>
              </a:xfrm>
              <a:custGeom>
                <a:rect b="b" l="l" r="r" t="t"/>
                <a:pathLst>
                  <a:path extrusionOk="0" h="2091" w="1444">
                    <a:moveTo>
                      <a:pt x="803" y="0"/>
                    </a:moveTo>
                    <a:cubicBezTo>
                      <a:pt x="666" y="0"/>
                      <a:pt x="526" y="13"/>
                      <a:pt x="408" y="13"/>
                    </a:cubicBezTo>
                    <a:cubicBezTo>
                      <a:pt x="401" y="13"/>
                      <a:pt x="394" y="13"/>
                      <a:pt x="387" y="13"/>
                    </a:cubicBezTo>
                    <a:cubicBezTo>
                      <a:pt x="349" y="13"/>
                      <a:pt x="323" y="46"/>
                      <a:pt x="323" y="78"/>
                    </a:cubicBezTo>
                    <a:cubicBezTo>
                      <a:pt x="326" y="395"/>
                      <a:pt x="410" y="703"/>
                      <a:pt x="410" y="1021"/>
                    </a:cubicBezTo>
                    <a:cubicBezTo>
                      <a:pt x="410" y="1302"/>
                      <a:pt x="371" y="1578"/>
                      <a:pt x="294" y="1843"/>
                    </a:cubicBezTo>
                    <a:cubicBezTo>
                      <a:pt x="183" y="1562"/>
                      <a:pt x="122" y="1273"/>
                      <a:pt x="89" y="969"/>
                    </a:cubicBezTo>
                    <a:cubicBezTo>
                      <a:pt x="88" y="941"/>
                      <a:pt x="65" y="927"/>
                      <a:pt x="43" y="927"/>
                    </a:cubicBezTo>
                    <a:cubicBezTo>
                      <a:pt x="21" y="927"/>
                      <a:pt x="0" y="941"/>
                      <a:pt x="2" y="969"/>
                    </a:cubicBezTo>
                    <a:cubicBezTo>
                      <a:pt x="25" y="1341"/>
                      <a:pt x="112" y="1694"/>
                      <a:pt x="245" y="2048"/>
                    </a:cubicBezTo>
                    <a:cubicBezTo>
                      <a:pt x="255" y="2076"/>
                      <a:pt x="280" y="2090"/>
                      <a:pt x="305" y="2090"/>
                    </a:cubicBezTo>
                    <a:cubicBezTo>
                      <a:pt x="329" y="2090"/>
                      <a:pt x="354" y="2076"/>
                      <a:pt x="365" y="2048"/>
                    </a:cubicBezTo>
                    <a:cubicBezTo>
                      <a:pt x="459" y="1782"/>
                      <a:pt x="517" y="1513"/>
                      <a:pt x="537" y="1238"/>
                    </a:cubicBezTo>
                    <a:cubicBezTo>
                      <a:pt x="815" y="1247"/>
                      <a:pt x="1094" y="1254"/>
                      <a:pt x="1376" y="1254"/>
                    </a:cubicBezTo>
                    <a:cubicBezTo>
                      <a:pt x="1444" y="1247"/>
                      <a:pt x="1444" y="1134"/>
                      <a:pt x="1369" y="1134"/>
                    </a:cubicBezTo>
                    <a:cubicBezTo>
                      <a:pt x="1094" y="1134"/>
                      <a:pt x="815" y="1140"/>
                      <a:pt x="537" y="1150"/>
                    </a:cubicBezTo>
                    <a:cubicBezTo>
                      <a:pt x="540" y="1047"/>
                      <a:pt x="540" y="946"/>
                      <a:pt x="533" y="839"/>
                    </a:cubicBezTo>
                    <a:cubicBezTo>
                      <a:pt x="524" y="713"/>
                      <a:pt x="397" y="298"/>
                      <a:pt x="452" y="208"/>
                    </a:cubicBezTo>
                    <a:cubicBezTo>
                      <a:pt x="486" y="151"/>
                      <a:pt x="537" y="140"/>
                      <a:pt x="594" y="140"/>
                    </a:cubicBezTo>
                    <a:cubicBezTo>
                      <a:pt x="637" y="140"/>
                      <a:pt x="682" y="146"/>
                      <a:pt x="728" y="146"/>
                    </a:cubicBezTo>
                    <a:cubicBezTo>
                      <a:pt x="752" y="146"/>
                      <a:pt x="855" y="148"/>
                      <a:pt x="939" y="148"/>
                    </a:cubicBezTo>
                    <a:cubicBezTo>
                      <a:pt x="1002" y="148"/>
                      <a:pt x="1055" y="147"/>
                      <a:pt x="1055" y="143"/>
                    </a:cubicBezTo>
                    <a:cubicBezTo>
                      <a:pt x="1058" y="184"/>
                      <a:pt x="1091" y="205"/>
                      <a:pt x="1123" y="205"/>
                    </a:cubicBezTo>
                    <a:cubicBezTo>
                      <a:pt x="1154" y="205"/>
                      <a:pt x="1184" y="184"/>
                      <a:pt x="1184" y="143"/>
                    </a:cubicBezTo>
                    <a:lnTo>
                      <a:pt x="1184" y="110"/>
                    </a:lnTo>
                    <a:cubicBezTo>
                      <a:pt x="1184" y="91"/>
                      <a:pt x="1171" y="62"/>
                      <a:pt x="1152" y="55"/>
                    </a:cubicBezTo>
                    <a:cubicBezTo>
                      <a:pt x="1052" y="11"/>
                      <a:pt x="929" y="0"/>
                      <a:pt x="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1"/>
              <p:cNvSpPr/>
              <p:nvPr/>
            </p:nvSpPr>
            <p:spPr>
              <a:xfrm>
                <a:off x="7299134" y="2024177"/>
                <a:ext cx="48333" cy="34739"/>
              </a:xfrm>
              <a:custGeom>
                <a:rect b="b" l="l" r="r" t="t"/>
                <a:pathLst>
                  <a:path extrusionOk="0" h="529" w="736">
                    <a:moveTo>
                      <a:pt x="332" y="107"/>
                    </a:moveTo>
                    <a:cubicBezTo>
                      <a:pt x="385" y="107"/>
                      <a:pt x="434" y="133"/>
                      <a:pt x="441" y="193"/>
                    </a:cubicBezTo>
                    <a:cubicBezTo>
                      <a:pt x="452" y="300"/>
                      <a:pt x="348" y="317"/>
                      <a:pt x="256" y="317"/>
                    </a:cubicBezTo>
                    <a:cubicBezTo>
                      <a:pt x="245" y="317"/>
                      <a:pt x="234" y="317"/>
                      <a:pt x="224" y="316"/>
                    </a:cubicBezTo>
                    <a:cubicBezTo>
                      <a:pt x="214" y="307"/>
                      <a:pt x="201" y="297"/>
                      <a:pt x="198" y="284"/>
                    </a:cubicBezTo>
                    <a:cubicBezTo>
                      <a:pt x="139" y="180"/>
                      <a:pt x="242" y="107"/>
                      <a:pt x="332" y="107"/>
                    </a:cubicBezTo>
                    <a:close/>
                    <a:moveTo>
                      <a:pt x="327" y="0"/>
                    </a:moveTo>
                    <a:cubicBezTo>
                      <a:pt x="259" y="0"/>
                      <a:pt x="191" y="21"/>
                      <a:pt x="146" y="60"/>
                    </a:cubicBezTo>
                    <a:cubicBezTo>
                      <a:pt x="0" y="196"/>
                      <a:pt x="85" y="381"/>
                      <a:pt x="240" y="456"/>
                    </a:cubicBezTo>
                    <a:cubicBezTo>
                      <a:pt x="312" y="491"/>
                      <a:pt x="422" y="529"/>
                      <a:pt x="522" y="529"/>
                    </a:cubicBezTo>
                    <a:cubicBezTo>
                      <a:pt x="603" y="529"/>
                      <a:pt x="677" y="504"/>
                      <a:pt x="716" y="433"/>
                    </a:cubicBezTo>
                    <a:cubicBezTo>
                      <a:pt x="736" y="394"/>
                      <a:pt x="700" y="353"/>
                      <a:pt x="664" y="353"/>
                    </a:cubicBezTo>
                    <a:cubicBezTo>
                      <a:pt x="652" y="353"/>
                      <a:pt x="639" y="358"/>
                      <a:pt x="629" y="368"/>
                    </a:cubicBezTo>
                    <a:cubicBezTo>
                      <a:pt x="598" y="399"/>
                      <a:pt x="548" y="413"/>
                      <a:pt x="493" y="413"/>
                    </a:cubicBezTo>
                    <a:cubicBezTo>
                      <a:pt x="451" y="413"/>
                      <a:pt x="405" y="405"/>
                      <a:pt x="363" y="391"/>
                    </a:cubicBezTo>
                    <a:cubicBezTo>
                      <a:pt x="473" y="375"/>
                      <a:pt x="567" y="316"/>
                      <a:pt x="564" y="183"/>
                    </a:cubicBezTo>
                    <a:cubicBezTo>
                      <a:pt x="560" y="59"/>
                      <a:pt x="443"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1"/>
              <p:cNvSpPr/>
              <p:nvPr/>
            </p:nvSpPr>
            <p:spPr>
              <a:xfrm>
                <a:off x="7288299" y="2102978"/>
                <a:ext cx="56082" cy="68691"/>
              </a:xfrm>
              <a:custGeom>
                <a:rect b="b" l="l" r="r" t="t"/>
                <a:pathLst>
                  <a:path extrusionOk="0" h="1046" w="854">
                    <a:moveTo>
                      <a:pt x="456" y="89"/>
                    </a:moveTo>
                    <a:cubicBezTo>
                      <a:pt x="468" y="89"/>
                      <a:pt x="481" y="90"/>
                      <a:pt x="493" y="91"/>
                    </a:cubicBezTo>
                    <a:cubicBezTo>
                      <a:pt x="522" y="150"/>
                      <a:pt x="525" y="208"/>
                      <a:pt x="493" y="270"/>
                    </a:cubicBezTo>
                    <a:cubicBezTo>
                      <a:pt x="468" y="322"/>
                      <a:pt x="412" y="365"/>
                      <a:pt x="359" y="365"/>
                    </a:cubicBezTo>
                    <a:cubicBezTo>
                      <a:pt x="327" y="365"/>
                      <a:pt x="296" y="349"/>
                      <a:pt x="275" y="308"/>
                    </a:cubicBezTo>
                    <a:cubicBezTo>
                      <a:pt x="230" y="218"/>
                      <a:pt x="298" y="121"/>
                      <a:pt x="389" y="98"/>
                    </a:cubicBezTo>
                    <a:cubicBezTo>
                      <a:pt x="411" y="92"/>
                      <a:pt x="434" y="89"/>
                      <a:pt x="456" y="89"/>
                    </a:cubicBezTo>
                    <a:close/>
                    <a:moveTo>
                      <a:pt x="446" y="624"/>
                    </a:moveTo>
                    <a:cubicBezTo>
                      <a:pt x="501" y="766"/>
                      <a:pt x="501" y="930"/>
                      <a:pt x="334" y="930"/>
                    </a:cubicBezTo>
                    <a:cubicBezTo>
                      <a:pt x="237" y="930"/>
                      <a:pt x="146" y="820"/>
                      <a:pt x="175" y="726"/>
                    </a:cubicBezTo>
                    <a:cubicBezTo>
                      <a:pt x="192" y="672"/>
                      <a:pt x="234" y="650"/>
                      <a:pt x="279" y="650"/>
                    </a:cubicBezTo>
                    <a:cubicBezTo>
                      <a:pt x="309" y="650"/>
                      <a:pt x="342" y="661"/>
                      <a:pt x="369" y="678"/>
                    </a:cubicBezTo>
                    <a:cubicBezTo>
                      <a:pt x="378" y="683"/>
                      <a:pt x="386" y="686"/>
                      <a:pt x="395" y="686"/>
                    </a:cubicBezTo>
                    <a:cubicBezTo>
                      <a:pt x="424" y="686"/>
                      <a:pt x="451" y="654"/>
                      <a:pt x="446" y="624"/>
                    </a:cubicBezTo>
                    <a:close/>
                    <a:moveTo>
                      <a:pt x="416" y="0"/>
                    </a:moveTo>
                    <a:cubicBezTo>
                      <a:pt x="359" y="0"/>
                      <a:pt x="303" y="17"/>
                      <a:pt x="253" y="56"/>
                    </a:cubicBezTo>
                    <a:cubicBezTo>
                      <a:pt x="152" y="137"/>
                      <a:pt x="120" y="279"/>
                      <a:pt x="198" y="383"/>
                    </a:cubicBezTo>
                    <a:cubicBezTo>
                      <a:pt x="237" y="441"/>
                      <a:pt x="295" y="467"/>
                      <a:pt x="356" y="474"/>
                    </a:cubicBezTo>
                    <a:cubicBezTo>
                      <a:pt x="387" y="507"/>
                      <a:pt x="416" y="555"/>
                      <a:pt x="438" y="606"/>
                    </a:cubicBezTo>
                    <a:lnTo>
                      <a:pt x="438" y="606"/>
                    </a:lnTo>
                    <a:cubicBezTo>
                      <a:pt x="402" y="555"/>
                      <a:pt x="346" y="532"/>
                      <a:pt x="289" y="532"/>
                    </a:cubicBezTo>
                    <a:cubicBezTo>
                      <a:pt x="219" y="532"/>
                      <a:pt x="147" y="565"/>
                      <a:pt x="104" y="623"/>
                    </a:cubicBezTo>
                    <a:cubicBezTo>
                      <a:pt x="0" y="755"/>
                      <a:pt x="84" y="950"/>
                      <a:pt x="227" y="1018"/>
                    </a:cubicBezTo>
                    <a:cubicBezTo>
                      <a:pt x="264" y="1037"/>
                      <a:pt x="301" y="1045"/>
                      <a:pt x="337" y="1045"/>
                    </a:cubicBezTo>
                    <a:cubicBezTo>
                      <a:pt x="450" y="1045"/>
                      <a:pt x="550" y="960"/>
                      <a:pt x="577" y="840"/>
                    </a:cubicBezTo>
                    <a:cubicBezTo>
                      <a:pt x="606" y="710"/>
                      <a:pt x="554" y="555"/>
                      <a:pt x="457" y="457"/>
                    </a:cubicBezTo>
                    <a:cubicBezTo>
                      <a:pt x="473" y="448"/>
                      <a:pt x="493" y="441"/>
                      <a:pt x="509" y="428"/>
                    </a:cubicBezTo>
                    <a:cubicBezTo>
                      <a:pt x="599" y="360"/>
                      <a:pt x="635" y="247"/>
                      <a:pt x="619" y="140"/>
                    </a:cubicBezTo>
                    <a:lnTo>
                      <a:pt x="619" y="140"/>
                    </a:lnTo>
                    <a:cubicBezTo>
                      <a:pt x="636" y="143"/>
                      <a:pt x="652" y="144"/>
                      <a:pt x="669" y="144"/>
                    </a:cubicBezTo>
                    <a:cubicBezTo>
                      <a:pt x="711" y="144"/>
                      <a:pt x="753" y="135"/>
                      <a:pt x="800" y="124"/>
                    </a:cubicBezTo>
                    <a:cubicBezTo>
                      <a:pt x="853" y="106"/>
                      <a:pt x="834" y="24"/>
                      <a:pt x="784" y="24"/>
                    </a:cubicBezTo>
                    <a:cubicBezTo>
                      <a:pt x="779" y="24"/>
                      <a:pt x="773" y="25"/>
                      <a:pt x="768" y="27"/>
                    </a:cubicBezTo>
                    <a:cubicBezTo>
                      <a:pt x="732" y="36"/>
                      <a:pt x="698" y="41"/>
                      <a:pt x="664" y="41"/>
                    </a:cubicBezTo>
                    <a:cubicBezTo>
                      <a:pt x="629" y="41"/>
                      <a:pt x="595" y="36"/>
                      <a:pt x="557" y="27"/>
                    </a:cubicBezTo>
                    <a:lnTo>
                      <a:pt x="544" y="27"/>
                    </a:lnTo>
                    <a:cubicBezTo>
                      <a:pt x="502" y="10"/>
                      <a:pt x="459"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31"/>
            <p:cNvGrpSpPr/>
            <p:nvPr/>
          </p:nvGrpSpPr>
          <p:grpSpPr>
            <a:xfrm rot="-1222772">
              <a:off x="1158277" y="-88627"/>
              <a:ext cx="528806" cy="316498"/>
              <a:chOff x="4884983" y="2824599"/>
              <a:chExt cx="253545" cy="151760"/>
            </a:xfrm>
          </p:grpSpPr>
          <p:sp>
            <p:nvSpPr>
              <p:cNvPr id="3420" name="Google Shape;3420;p31"/>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1"/>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1"/>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1"/>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1"/>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1"/>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1"/>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1"/>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1"/>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31"/>
            <p:cNvGrpSpPr/>
            <p:nvPr/>
          </p:nvGrpSpPr>
          <p:grpSpPr>
            <a:xfrm rot="834901">
              <a:off x="-135905" y="4109663"/>
              <a:ext cx="1112200" cy="329132"/>
              <a:chOff x="5813594" y="2813041"/>
              <a:chExt cx="591605" cy="175073"/>
            </a:xfrm>
          </p:grpSpPr>
          <p:sp>
            <p:nvSpPr>
              <p:cNvPr id="3430" name="Google Shape;3430;p31"/>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1"/>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1"/>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1"/>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1"/>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1"/>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1"/>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1"/>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1"/>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1"/>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1"/>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1"/>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1"/>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1"/>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1"/>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31"/>
            <p:cNvGrpSpPr/>
            <p:nvPr/>
          </p:nvGrpSpPr>
          <p:grpSpPr>
            <a:xfrm rot="-1240002">
              <a:off x="978880" y="2030998"/>
              <a:ext cx="1058388" cy="293912"/>
              <a:chOff x="4799352" y="1342220"/>
              <a:chExt cx="428026" cy="118862"/>
            </a:xfrm>
          </p:grpSpPr>
          <p:sp>
            <p:nvSpPr>
              <p:cNvPr id="3446" name="Google Shape;3446;p31"/>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1"/>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1"/>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1"/>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1"/>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1"/>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1"/>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1"/>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4" name="Google Shape;3454;p31"/>
          <p:cNvGrpSpPr/>
          <p:nvPr/>
        </p:nvGrpSpPr>
        <p:grpSpPr>
          <a:xfrm>
            <a:off x="-311512" y="-260561"/>
            <a:ext cx="2807661" cy="5686459"/>
            <a:chOff x="-311512" y="-260561"/>
            <a:chExt cx="2807661" cy="5686459"/>
          </a:xfrm>
        </p:grpSpPr>
        <p:grpSp>
          <p:nvGrpSpPr>
            <p:cNvPr id="3455" name="Google Shape;3455;p31"/>
            <p:cNvGrpSpPr/>
            <p:nvPr/>
          </p:nvGrpSpPr>
          <p:grpSpPr>
            <a:xfrm rot="1312201">
              <a:off x="989702" y="42531"/>
              <a:ext cx="1186924" cy="751335"/>
              <a:chOff x="4808808" y="1957984"/>
              <a:chExt cx="404920" cy="256310"/>
            </a:xfrm>
          </p:grpSpPr>
          <p:sp>
            <p:nvSpPr>
              <p:cNvPr id="3456" name="Google Shape;3456;p31"/>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1"/>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31"/>
            <p:cNvSpPr/>
            <p:nvPr/>
          </p:nvSpPr>
          <p:spPr>
            <a:xfrm rot="2232368">
              <a:off x="-159148" y="1061598"/>
              <a:ext cx="1158686" cy="893965"/>
            </a:xfrm>
            <a:custGeom>
              <a:rect b="b" l="l" r="r" t="t"/>
              <a:pathLst>
                <a:path extrusionOk="0" h="5659" w="7335">
                  <a:moveTo>
                    <a:pt x="953" y="4413"/>
                  </a:moveTo>
                  <a:cubicBezTo>
                    <a:pt x="953" y="4704"/>
                    <a:pt x="956" y="4999"/>
                    <a:pt x="979" y="5291"/>
                  </a:cubicBezTo>
                  <a:cubicBezTo>
                    <a:pt x="914" y="5287"/>
                    <a:pt x="849" y="5287"/>
                    <a:pt x="784" y="5287"/>
                  </a:cubicBezTo>
                  <a:cubicBezTo>
                    <a:pt x="791" y="5125"/>
                    <a:pt x="794" y="4957"/>
                    <a:pt x="797" y="4795"/>
                  </a:cubicBezTo>
                  <a:cubicBezTo>
                    <a:pt x="839" y="4675"/>
                    <a:pt x="891" y="4542"/>
                    <a:pt x="953" y="4413"/>
                  </a:cubicBezTo>
                  <a:close/>
                  <a:moveTo>
                    <a:pt x="1179" y="4024"/>
                  </a:moveTo>
                  <a:lnTo>
                    <a:pt x="1179" y="4024"/>
                  </a:lnTo>
                  <a:cubicBezTo>
                    <a:pt x="1153" y="4445"/>
                    <a:pt x="1157" y="4869"/>
                    <a:pt x="1170" y="5291"/>
                  </a:cubicBezTo>
                  <a:lnTo>
                    <a:pt x="1040" y="5291"/>
                  </a:lnTo>
                  <a:cubicBezTo>
                    <a:pt x="1043" y="4967"/>
                    <a:pt x="1021" y="4639"/>
                    <a:pt x="1001" y="4315"/>
                  </a:cubicBezTo>
                  <a:cubicBezTo>
                    <a:pt x="1053" y="4209"/>
                    <a:pt x="1115" y="4108"/>
                    <a:pt x="1179" y="4024"/>
                  </a:cubicBezTo>
                  <a:close/>
                  <a:moveTo>
                    <a:pt x="1393" y="3820"/>
                  </a:moveTo>
                  <a:lnTo>
                    <a:pt x="1393" y="3820"/>
                  </a:lnTo>
                  <a:cubicBezTo>
                    <a:pt x="1383" y="4309"/>
                    <a:pt x="1383" y="4801"/>
                    <a:pt x="1364" y="5291"/>
                  </a:cubicBezTo>
                  <a:lnTo>
                    <a:pt x="1251" y="5291"/>
                  </a:lnTo>
                  <a:cubicBezTo>
                    <a:pt x="1244" y="4844"/>
                    <a:pt x="1244" y="4403"/>
                    <a:pt x="1231" y="3959"/>
                  </a:cubicBezTo>
                  <a:cubicBezTo>
                    <a:pt x="1283" y="3901"/>
                    <a:pt x="1335" y="3852"/>
                    <a:pt x="1393" y="3820"/>
                  </a:cubicBezTo>
                  <a:close/>
                  <a:moveTo>
                    <a:pt x="1563" y="3770"/>
                  </a:moveTo>
                  <a:cubicBezTo>
                    <a:pt x="1579" y="3770"/>
                    <a:pt x="1596" y="3772"/>
                    <a:pt x="1613" y="3774"/>
                  </a:cubicBezTo>
                  <a:cubicBezTo>
                    <a:pt x="1639" y="4273"/>
                    <a:pt x="1646" y="4776"/>
                    <a:pt x="1678" y="5271"/>
                  </a:cubicBezTo>
                  <a:cubicBezTo>
                    <a:pt x="1678" y="5281"/>
                    <a:pt x="1685" y="5287"/>
                    <a:pt x="1688" y="5294"/>
                  </a:cubicBezTo>
                  <a:cubicBezTo>
                    <a:pt x="1610" y="5294"/>
                    <a:pt x="1529" y="5291"/>
                    <a:pt x="1448" y="5291"/>
                  </a:cubicBezTo>
                  <a:cubicBezTo>
                    <a:pt x="1481" y="4795"/>
                    <a:pt x="1494" y="4290"/>
                    <a:pt x="1442" y="3797"/>
                  </a:cubicBezTo>
                  <a:cubicBezTo>
                    <a:pt x="1481" y="3779"/>
                    <a:pt x="1521" y="3770"/>
                    <a:pt x="1563" y="3770"/>
                  </a:cubicBezTo>
                  <a:close/>
                  <a:moveTo>
                    <a:pt x="1675" y="3787"/>
                  </a:moveTo>
                  <a:lnTo>
                    <a:pt x="1675" y="3787"/>
                  </a:lnTo>
                  <a:cubicBezTo>
                    <a:pt x="1750" y="3813"/>
                    <a:pt x="1821" y="3865"/>
                    <a:pt x="1899" y="3946"/>
                  </a:cubicBezTo>
                  <a:cubicBezTo>
                    <a:pt x="1886" y="3946"/>
                    <a:pt x="1869" y="3949"/>
                    <a:pt x="1869" y="3969"/>
                  </a:cubicBezTo>
                  <a:cubicBezTo>
                    <a:pt x="1876" y="4409"/>
                    <a:pt x="1899" y="4857"/>
                    <a:pt x="1957" y="5297"/>
                  </a:cubicBezTo>
                  <a:cubicBezTo>
                    <a:pt x="1886" y="5294"/>
                    <a:pt x="1818" y="5294"/>
                    <a:pt x="1750" y="5294"/>
                  </a:cubicBezTo>
                  <a:cubicBezTo>
                    <a:pt x="1753" y="5284"/>
                    <a:pt x="1756" y="5281"/>
                    <a:pt x="1763" y="5271"/>
                  </a:cubicBezTo>
                  <a:cubicBezTo>
                    <a:pt x="1795" y="4785"/>
                    <a:pt x="1753" y="4270"/>
                    <a:pt x="1675" y="3787"/>
                  </a:cubicBezTo>
                  <a:close/>
                  <a:moveTo>
                    <a:pt x="1924" y="3969"/>
                  </a:moveTo>
                  <a:lnTo>
                    <a:pt x="1924" y="3969"/>
                  </a:lnTo>
                  <a:cubicBezTo>
                    <a:pt x="2009" y="4066"/>
                    <a:pt x="2077" y="4225"/>
                    <a:pt x="2171" y="4338"/>
                  </a:cubicBezTo>
                  <a:cubicBezTo>
                    <a:pt x="2122" y="4646"/>
                    <a:pt x="2093" y="4986"/>
                    <a:pt x="2142" y="5297"/>
                  </a:cubicBezTo>
                  <a:lnTo>
                    <a:pt x="2031" y="5297"/>
                  </a:lnTo>
                  <a:cubicBezTo>
                    <a:pt x="1996" y="4857"/>
                    <a:pt x="1950" y="4416"/>
                    <a:pt x="1924" y="3969"/>
                  </a:cubicBezTo>
                  <a:close/>
                  <a:moveTo>
                    <a:pt x="2219" y="4387"/>
                  </a:moveTo>
                  <a:lnTo>
                    <a:pt x="2219" y="4387"/>
                  </a:lnTo>
                  <a:cubicBezTo>
                    <a:pt x="2271" y="4435"/>
                    <a:pt x="2333" y="4468"/>
                    <a:pt x="2410" y="4477"/>
                  </a:cubicBezTo>
                  <a:cubicBezTo>
                    <a:pt x="2404" y="4656"/>
                    <a:pt x="2404" y="4834"/>
                    <a:pt x="2401" y="5015"/>
                  </a:cubicBezTo>
                  <a:cubicBezTo>
                    <a:pt x="2401" y="5083"/>
                    <a:pt x="2372" y="5210"/>
                    <a:pt x="2394" y="5297"/>
                  </a:cubicBezTo>
                  <a:lnTo>
                    <a:pt x="2210" y="5297"/>
                  </a:lnTo>
                  <a:cubicBezTo>
                    <a:pt x="2223" y="4996"/>
                    <a:pt x="2210" y="4691"/>
                    <a:pt x="2219" y="4387"/>
                  </a:cubicBezTo>
                  <a:close/>
                  <a:moveTo>
                    <a:pt x="2611" y="4416"/>
                  </a:moveTo>
                  <a:cubicBezTo>
                    <a:pt x="2605" y="4707"/>
                    <a:pt x="2608" y="5002"/>
                    <a:pt x="2621" y="5294"/>
                  </a:cubicBezTo>
                  <a:cubicBezTo>
                    <a:pt x="2576" y="5297"/>
                    <a:pt x="2527" y="5297"/>
                    <a:pt x="2478" y="5297"/>
                  </a:cubicBezTo>
                  <a:cubicBezTo>
                    <a:pt x="2469" y="5291"/>
                    <a:pt x="2459" y="5291"/>
                    <a:pt x="2449" y="5291"/>
                  </a:cubicBezTo>
                  <a:cubicBezTo>
                    <a:pt x="2462" y="5219"/>
                    <a:pt x="2475" y="5109"/>
                    <a:pt x="2475" y="5083"/>
                  </a:cubicBezTo>
                  <a:cubicBezTo>
                    <a:pt x="2475" y="4999"/>
                    <a:pt x="2475" y="4908"/>
                    <a:pt x="2469" y="4824"/>
                  </a:cubicBezTo>
                  <a:cubicBezTo>
                    <a:pt x="2469" y="4707"/>
                    <a:pt x="2465" y="4591"/>
                    <a:pt x="2462" y="4471"/>
                  </a:cubicBezTo>
                  <a:cubicBezTo>
                    <a:pt x="2469" y="4471"/>
                    <a:pt x="2482" y="4471"/>
                    <a:pt x="2491" y="4468"/>
                  </a:cubicBezTo>
                  <a:cubicBezTo>
                    <a:pt x="2534" y="4458"/>
                    <a:pt x="2576" y="4442"/>
                    <a:pt x="2611" y="4416"/>
                  </a:cubicBezTo>
                  <a:close/>
                  <a:moveTo>
                    <a:pt x="2806" y="4124"/>
                  </a:moveTo>
                  <a:lnTo>
                    <a:pt x="2806" y="4124"/>
                  </a:lnTo>
                  <a:cubicBezTo>
                    <a:pt x="2793" y="4367"/>
                    <a:pt x="2793" y="4614"/>
                    <a:pt x="2793" y="4857"/>
                  </a:cubicBezTo>
                  <a:cubicBezTo>
                    <a:pt x="2793" y="4957"/>
                    <a:pt x="2744" y="5180"/>
                    <a:pt x="2793" y="5304"/>
                  </a:cubicBezTo>
                  <a:lnTo>
                    <a:pt x="2712" y="5304"/>
                  </a:lnTo>
                  <a:cubicBezTo>
                    <a:pt x="2708" y="4996"/>
                    <a:pt x="2702" y="4678"/>
                    <a:pt x="2676" y="4371"/>
                  </a:cubicBezTo>
                  <a:cubicBezTo>
                    <a:pt x="2734" y="4306"/>
                    <a:pt x="2773" y="4218"/>
                    <a:pt x="2806" y="4124"/>
                  </a:cubicBezTo>
                  <a:close/>
                  <a:moveTo>
                    <a:pt x="6120" y="2151"/>
                  </a:moveTo>
                  <a:cubicBezTo>
                    <a:pt x="6107" y="3201"/>
                    <a:pt x="6139" y="4244"/>
                    <a:pt x="6107" y="5297"/>
                  </a:cubicBezTo>
                  <a:cubicBezTo>
                    <a:pt x="6029" y="5297"/>
                    <a:pt x="5951" y="5297"/>
                    <a:pt x="5877" y="5304"/>
                  </a:cubicBezTo>
                  <a:cubicBezTo>
                    <a:pt x="5802" y="4396"/>
                    <a:pt x="5867" y="3467"/>
                    <a:pt x="5835" y="2556"/>
                  </a:cubicBezTo>
                  <a:cubicBezTo>
                    <a:pt x="5864" y="2527"/>
                    <a:pt x="5886" y="2495"/>
                    <a:pt x="5912" y="2462"/>
                  </a:cubicBezTo>
                  <a:cubicBezTo>
                    <a:pt x="5984" y="2365"/>
                    <a:pt x="6055" y="2262"/>
                    <a:pt x="6120" y="2151"/>
                  </a:cubicBezTo>
                  <a:close/>
                  <a:moveTo>
                    <a:pt x="3191" y="2469"/>
                  </a:moveTo>
                  <a:cubicBezTo>
                    <a:pt x="3194" y="2543"/>
                    <a:pt x="3204" y="2624"/>
                    <a:pt x="3204" y="2696"/>
                  </a:cubicBezTo>
                  <a:cubicBezTo>
                    <a:pt x="3207" y="2997"/>
                    <a:pt x="3214" y="3305"/>
                    <a:pt x="3224" y="3609"/>
                  </a:cubicBezTo>
                  <a:cubicBezTo>
                    <a:pt x="3243" y="4173"/>
                    <a:pt x="3253" y="4743"/>
                    <a:pt x="3337" y="5304"/>
                  </a:cubicBezTo>
                  <a:cubicBezTo>
                    <a:pt x="3300" y="5305"/>
                    <a:pt x="3264" y="5306"/>
                    <a:pt x="3230" y="5306"/>
                  </a:cubicBezTo>
                  <a:cubicBezTo>
                    <a:pt x="3195" y="5306"/>
                    <a:pt x="3162" y="5305"/>
                    <a:pt x="3130" y="5304"/>
                  </a:cubicBezTo>
                  <a:cubicBezTo>
                    <a:pt x="3126" y="4601"/>
                    <a:pt x="3071" y="3894"/>
                    <a:pt x="3019" y="3191"/>
                  </a:cubicBezTo>
                  <a:cubicBezTo>
                    <a:pt x="3068" y="2948"/>
                    <a:pt x="3123" y="2705"/>
                    <a:pt x="3191" y="2469"/>
                  </a:cubicBezTo>
                  <a:close/>
                  <a:moveTo>
                    <a:pt x="2964" y="3467"/>
                  </a:moveTo>
                  <a:cubicBezTo>
                    <a:pt x="2987" y="4079"/>
                    <a:pt x="3019" y="4695"/>
                    <a:pt x="3091" y="5307"/>
                  </a:cubicBezTo>
                  <a:cubicBezTo>
                    <a:pt x="3029" y="5304"/>
                    <a:pt x="2971" y="5304"/>
                    <a:pt x="2916" y="5304"/>
                  </a:cubicBezTo>
                  <a:cubicBezTo>
                    <a:pt x="2916" y="5294"/>
                    <a:pt x="2913" y="5287"/>
                    <a:pt x="2903" y="5278"/>
                  </a:cubicBezTo>
                  <a:lnTo>
                    <a:pt x="2896" y="5271"/>
                  </a:lnTo>
                  <a:cubicBezTo>
                    <a:pt x="2903" y="5245"/>
                    <a:pt x="2903" y="5213"/>
                    <a:pt x="2890" y="5177"/>
                  </a:cubicBezTo>
                  <a:lnTo>
                    <a:pt x="2890" y="4963"/>
                  </a:lnTo>
                  <a:lnTo>
                    <a:pt x="2890" y="4643"/>
                  </a:lnTo>
                  <a:cubicBezTo>
                    <a:pt x="2887" y="4396"/>
                    <a:pt x="2890" y="4144"/>
                    <a:pt x="2874" y="3898"/>
                  </a:cubicBezTo>
                  <a:cubicBezTo>
                    <a:pt x="2874" y="3894"/>
                    <a:pt x="2870" y="3885"/>
                    <a:pt x="2870" y="3885"/>
                  </a:cubicBezTo>
                  <a:cubicBezTo>
                    <a:pt x="2887" y="3820"/>
                    <a:pt x="2900" y="3758"/>
                    <a:pt x="2906" y="3716"/>
                  </a:cubicBezTo>
                  <a:cubicBezTo>
                    <a:pt x="2929" y="3635"/>
                    <a:pt x="2948" y="3548"/>
                    <a:pt x="2964" y="3467"/>
                  </a:cubicBezTo>
                  <a:close/>
                  <a:moveTo>
                    <a:pt x="4163" y="1565"/>
                  </a:moveTo>
                  <a:cubicBezTo>
                    <a:pt x="4393" y="1653"/>
                    <a:pt x="4523" y="1909"/>
                    <a:pt x="4630" y="2119"/>
                  </a:cubicBezTo>
                  <a:cubicBezTo>
                    <a:pt x="4678" y="2216"/>
                    <a:pt x="4727" y="2317"/>
                    <a:pt x="4785" y="2414"/>
                  </a:cubicBezTo>
                  <a:cubicBezTo>
                    <a:pt x="4775" y="2420"/>
                    <a:pt x="4766" y="2427"/>
                    <a:pt x="4766" y="2440"/>
                  </a:cubicBezTo>
                  <a:cubicBezTo>
                    <a:pt x="4720" y="3392"/>
                    <a:pt x="4730" y="4354"/>
                    <a:pt x="4753" y="5307"/>
                  </a:cubicBezTo>
                  <a:lnTo>
                    <a:pt x="4591" y="5307"/>
                  </a:lnTo>
                  <a:cubicBezTo>
                    <a:pt x="4646" y="4225"/>
                    <a:pt x="4617" y="3114"/>
                    <a:pt x="4581" y="2035"/>
                  </a:cubicBezTo>
                  <a:cubicBezTo>
                    <a:pt x="4581" y="2014"/>
                    <a:pt x="4566" y="2003"/>
                    <a:pt x="4550" y="2003"/>
                  </a:cubicBezTo>
                  <a:cubicBezTo>
                    <a:pt x="4535" y="2003"/>
                    <a:pt x="4519" y="2014"/>
                    <a:pt x="4519" y="2035"/>
                  </a:cubicBezTo>
                  <a:cubicBezTo>
                    <a:pt x="4477" y="3117"/>
                    <a:pt x="4455" y="4225"/>
                    <a:pt x="4506" y="5307"/>
                  </a:cubicBezTo>
                  <a:lnTo>
                    <a:pt x="4299" y="5307"/>
                  </a:lnTo>
                  <a:cubicBezTo>
                    <a:pt x="4215" y="4069"/>
                    <a:pt x="4406" y="2796"/>
                    <a:pt x="4166" y="1575"/>
                  </a:cubicBezTo>
                  <a:cubicBezTo>
                    <a:pt x="4166" y="1572"/>
                    <a:pt x="4163" y="1568"/>
                    <a:pt x="4163" y="1565"/>
                  </a:cubicBezTo>
                  <a:close/>
                  <a:moveTo>
                    <a:pt x="5767" y="2624"/>
                  </a:moveTo>
                  <a:lnTo>
                    <a:pt x="5767" y="2624"/>
                  </a:lnTo>
                  <a:cubicBezTo>
                    <a:pt x="5754" y="3101"/>
                    <a:pt x="5757" y="3574"/>
                    <a:pt x="5763" y="4047"/>
                  </a:cubicBezTo>
                  <a:cubicBezTo>
                    <a:pt x="5763" y="4452"/>
                    <a:pt x="5715" y="4902"/>
                    <a:pt x="5780" y="5304"/>
                  </a:cubicBezTo>
                  <a:cubicBezTo>
                    <a:pt x="5718" y="5307"/>
                    <a:pt x="5656" y="5307"/>
                    <a:pt x="5595" y="5307"/>
                  </a:cubicBezTo>
                  <a:cubicBezTo>
                    <a:pt x="5605" y="4471"/>
                    <a:pt x="5546" y="3625"/>
                    <a:pt x="5456" y="2799"/>
                  </a:cubicBezTo>
                  <a:cubicBezTo>
                    <a:pt x="5572" y="2777"/>
                    <a:pt x="5673" y="2712"/>
                    <a:pt x="5767" y="2624"/>
                  </a:cubicBezTo>
                  <a:close/>
                  <a:moveTo>
                    <a:pt x="3486" y="1815"/>
                  </a:moveTo>
                  <a:cubicBezTo>
                    <a:pt x="3512" y="2974"/>
                    <a:pt x="3515" y="4157"/>
                    <a:pt x="3632" y="5310"/>
                  </a:cubicBezTo>
                  <a:cubicBezTo>
                    <a:pt x="3548" y="5307"/>
                    <a:pt x="3457" y="5307"/>
                    <a:pt x="3373" y="5307"/>
                  </a:cubicBezTo>
                  <a:cubicBezTo>
                    <a:pt x="3376" y="4788"/>
                    <a:pt x="3327" y="4267"/>
                    <a:pt x="3308" y="3742"/>
                  </a:cubicBezTo>
                  <a:cubicBezTo>
                    <a:pt x="3301" y="3480"/>
                    <a:pt x="3292" y="3221"/>
                    <a:pt x="3288" y="2958"/>
                  </a:cubicBezTo>
                  <a:cubicBezTo>
                    <a:pt x="3285" y="2751"/>
                    <a:pt x="3211" y="2362"/>
                    <a:pt x="3324" y="2187"/>
                  </a:cubicBezTo>
                  <a:cubicBezTo>
                    <a:pt x="3340" y="2164"/>
                    <a:pt x="3327" y="2139"/>
                    <a:pt x="3305" y="2132"/>
                  </a:cubicBezTo>
                  <a:cubicBezTo>
                    <a:pt x="3350" y="2025"/>
                    <a:pt x="3408" y="1912"/>
                    <a:pt x="3486" y="1815"/>
                  </a:cubicBezTo>
                  <a:close/>
                  <a:moveTo>
                    <a:pt x="3787" y="1572"/>
                  </a:moveTo>
                  <a:cubicBezTo>
                    <a:pt x="3787" y="2812"/>
                    <a:pt x="3823" y="4079"/>
                    <a:pt x="3959" y="5310"/>
                  </a:cubicBezTo>
                  <a:cubicBezTo>
                    <a:pt x="3862" y="5307"/>
                    <a:pt x="3765" y="5307"/>
                    <a:pt x="3667" y="5307"/>
                  </a:cubicBezTo>
                  <a:cubicBezTo>
                    <a:pt x="3693" y="4131"/>
                    <a:pt x="3616" y="2942"/>
                    <a:pt x="3577" y="1766"/>
                  </a:cubicBezTo>
                  <a:cubicBezTo>
                    <a:pt x="3577" y="1750"/>
                    <a:pt x="3567" y="1740"/>
                    <a:pt x="3554" y="1734"/>
                  </a:cubicBezTo>
                  <a:cubicBezTo>
                    <a:pt x="3619" y="1666"/>
                    <a:pt x="3697" y="1610"/>
                    <a:pt x="3787" y="1572"/>
                  </a:cubicBezTo>
                  <a:close/>
                  <a:moveTo>
                    <a:pt x="3976" y="1536"/>
                  </a:moveTo>
                  <a:cubicBezTo>
                    <a:pt x="4015" y="1536"/>
                    <a:pt x="4055" y="1540"/>
                    <a:pt x="4098" y="1549"/>
                  </a:cubicBezTo>
                  <a:cubicBezTo>
                    <a:pt x="4111" y="1552"/>
                    <a:pt x="4118" y="1555"/>
                    <a:pt x="4131" y="1555"/>
                  </a:cubicBezTo>
                  <a:cubicBezTo>
                    <a:pt x="4114" y="1562"/>
                    <a:pt x="4098" y="1572"/>
                    <a:pt x="4101" y="1598"/>
                  </a:cubicBezTo>
                  <a:cubicBezTo>
                    <a:pt x="4273" y="2832"/>
                    <a:pt x="4040" y="4079"/>
                    <a:pt x="4212" y="5310"/>
                  </a:cubicBezTo>
                  <a:lnTo>
                    <a:pt x="4040" y="5310"/>
                  </a:lnTo>
                  <a:cubicBezTo>
                    <a:pt x="3991" y="4060"/>
                    <a:pt x="3901" y="2809"/>
                    <a:pt x="3836" y="1555"/>
                  </a:cubicBezTo>
                  <a:cubicBezTo>
                    <a:pt x="3881" y="1543"/>
                    <a:pt x="3927" y="1536"/>
                    <a:pt x="3976" y="1536"/>
                  </a:cubicBezTo>
                  <a:close/>
                  <a:moveTo>
                    <a:pt x="4824" y="2475"/>
                  </a:moveTo>
                  <a:lnTo>
                    <a:pt x="4824" y="2475"/>
                  </a:lnTo>
                  <a:cubicBezTo>
                    <a:pt x="4895" y="2586"/>
                    <a:pt x="4989" y="2683"/>
                    <a:pt x="5103" y="2744"/>
                  </a:cubicBezTo>
                  <a:cubicBezTo>
                    <a:pt x="5086" y="3596"/>
                    <a:pt x="5122" y="4455"/>
                    <a:pt x="5141" y="5310"/>
                  </a:cubicBezTo>
                  <a:lnTo>
                    <a:pt x="4843" y="5310"/>
                  </a:lnTo>
                  <a:cubicBezTo>
                    <a:pt x="4863" y="4371"/>
                    <a:pt x="4866" y="3415"/>
                    <a:pt x="4824" y="2475"/>
                  </a:cubicBezTo>
                  <a:close/>
                  <a:moveTo>
                    <a:pt x="5167" y="2777"/>
                  </a:moveTo>
                  <a:cubicBezTo>
                    <a:pt x="5187" y="2783"/>
                    <a:pt x="5203" y="2786"/>
                    <a:pt x="5222" y="2796"/>
                  </a:cubicBezTo>
                  <a:cubicBezTo>
                    <a:pt x="5270" y="2809"/>
                    <a:pt x="5318" y="2813"/>
                    <a:pt x="5363" y="2813"/>
                  </a:cubicBezTo>
                  <a:cubicBezTo>
                    <a:pt x="5375" y="2813"/>
                    <a:pt x="5388" y="2813"/>
                    <a:pt x="5401" y="2812"/>
                  </a:cubicBezTo>
                  <a:cubicBezTo>
                    <a:pt x="5439" y="3645"/>
                    <a:pt x="5465" y="4481"/>
                    <a:pt x="5504" y="5310"/>
                  </a:cubicBezTo>
                  <a:cubicBezTo>
                    <a:pt x="5474" y="5309"/>
                    <a:pt x="5444" y="5309"/>
                    <a:pt x="5414" y="5309"/>
                  </a:cubicBezTo>
                  <a:cubicBezTo>
                    <a:pt x="5355" y="5309"/>
                    <a:pt x="5296" y="5310"/>
                    <a:pt x="5235" y="5310"/>
                  </a:cubicBezTo>
                  <a:cubicBezTo>
                    <a:pt x="5219" y="4465"/>
                    <a:pt x="5216" y="3619"/>
                    <a:pt x="5167" y="2777"/>
                  </a:cubicBezTo>
                  <a:close/>
                  <a:moveTo>
                    <a:pt x="705" y="1"/>
                  </a:moveTo>
                  <a:cubicBezTo>
                    <a:pt x="694" y="1"/>
                    <a:pt x="683" y="3"/>
                    <a:pt x="671" y="7"/>
                  </a:cubicBezTo>
                  <a:cubicBezTo>
                    <a:pt x="612" y="26"/>
                    <a:pt x="570" y="104"/>
                    <a:pt x="531" y="153"/>
                  </a:cubicBezTo>
                  <a:cubicBezTo>
                    <a:pt x="483" y="211"/>
                    <a:pt x="425" y="269"/>
                    <a:pt x="402" y="341"/>
                  </a:cubicBezTo>
                  <a:cubicBezTo>
                    <a:pt x="392" y="371"/>
                    <a:pt x="418" y="394"/>
                    <a:pt x="442" y="394"/>
                  </a:cubicBezTo>
                  <a:cubicBezTo>
                    <a:pt x="449" y="394"/>
                    <a:pt x="455" y="393"/>
                    <a:pt x="460" y="389"/>
                  </a:cubicBezTo>
                  <a:cubicBezTo>
                    <a:pt x="548" y="347"/>
                    <a:pt x="587" y="256"/>
                    <a:pt x="651" y="192"/>
                  </a:cubicBezTo>
                  <a:lnTo>
                    <a:pt x="651" y="192"/>
                  </a:lnTo>
                  <a:cubicBezTo>
                    <a:pt x="619" y="1076"/>
                    <a:pt x="684" y="1970"/>
                    <a:pt x="684" y="2851"/>
                  </a:cubicBezTo>
                  <a:cubicBezTo>
                    <a:pt x="684" y="3564"/>
                    <a:pt x="671" y="4273"/>
                    <a:pt x="655" y="4986"/>
                  </a:cubicBezTo>
                  <a:cubicBezTo>
                    <a:pt x="645" y="5044"/>
                    <a:pt x="632" y="5093"/>
                    <a:pt x="622" y="5132"/>
                  </a:cubicBezTo>
                  <a:cubicBezTo>
                    <a:pt x="619" y="5158"/>
                    <a:pt x="635" y="5174"/>
                    <a:pt x="651" y="5177"/>
                  </a:cubicBezTo>
                  <a:cubicBezTo>
                    <a:pt x="651" y="5216"/>
                    <a:pt x="651" y="5258"/>
                    <a:pt x="648" y="5297"/>
                  </a:cubicBezTo>
                  <a:lnTo>
                    <a:pt x="52" y="5297"/>
                  </a:lnTo>
                  <a:cubicBezTo>
                    <a:pt x="0" y="5297"/>
                    <a:pt x="0" y="5375"/>
                    <a:pt x="52" y="5378"/>
                  </a:cubicBezTo>
                  <a:lnTo>
                    <a:pt x="648" y="5417"/>
                  </a:lnTo>
                  <a:cubicBezTo>
                    <a:pt x="648" y="5475"/>
                    <a:pt x="645" y="5537"/>
                    <a:pt x="645" y="5595"/>
                  </a:cubicBezTo>
                  <a:cubicBezTo>
                    <a:pt x="642" y="5637"/>
                    <a:pt x="672" y="5658"/>
                    <a:pt x="705" y="5658"/>
                  </a:cubicBezTo>
                  <a:cubicBezTo>
                    <a:pt x="737" y="5658"/>
                    <a:pt x="771" y="5637"/>
                    <a:pt x="774" y="5595"/>
                  </a:cubicBezTo>
                  <a:cubicBezTo>
                    <a:pt x="778" y="5537"/>
                    <a:pt x="778" y="5482"/>
                    <a:pt x="778" y="5420"/>
                  </a:cubicBezTo>
                  <a:cubicBezTo>
                    <a:pt x="1731" y="5467"/>
                    <a:pt x="2689" y="5486"/>
                    <a:pt x="3647" y="5486"/>
                  </a:cubicBezTo>
                  <a:cubicBezTo>
                    <a:pt x="4144" y="5486"/>
                    <a:pt x="4641" y="5481"/>
                    <a:pt x="5138" y="5472"/>
                  </a:cubicBezTo>
                  <a:cubicBezTo>
                    <a:pt x="5145" y="5495"/>
                    <a:pt x="5165" y="5506"/>
                    <a:pt x="5185" y="5506"/>
                  </a:cubicBezTo>
                  <a:cubicBezTo>
                    <a:pt x="5205" y="5506"/>
                    <a:pt x="5226" y="5495"/>
                    <a:pt x="5232" y="5472"/>
                  </a:cubicBezTo>
                  <a:cubicBezTo>
                    <a:pt x="5750" y="5466"/>
                    <a:pt x="6269" y="5453"/>
                    <a:pt x="6784" y="5440"/>
                  </a:cubicBezTo>
                  <a:lnTo>
                    <a:pt x="6784" y="5440"/>
                  </a:lnTo>
                  <a:cubicBezTo>
                    <a:pt x="6768" y="5453"/>
                    <a:pt x="6758" y="5472"/>
                    <a:pt x="6768" y="5498"/>
                  </a:cubicBezTo>
                  <a:cubicBezTo>
                    <a:pt x="6790" y="5564"/>
                    <a:pt x="6830" y="5589"/>
                    <a:pt x="6878" y="5589"/>
                  </a:cubicBezTo>
                  <a:cubicBezTo>
                    <a:pt x="6967" y="5589"/>
                    <a:pt x="7085" y="5503"/>
                    <a:pt x="7176" y="5433"/>
                  </a:cubicBezTo>
                  <a:cubicBezTo>
                    <a:pt x="7211" y="5433"/>
                    <a:pt x="7231" y="5407"/>
                    <a:pt x="7237" y="5378"/>
                  </a:cubicBezTo>
                  <a:cubicBezTo>
                    <a:pt x="7254" y="5368"/>
                    <a:pt x="7263" y="5355"/>
                    <a:pt x="7273" y="5352"/>
                  </a:cubicBezTo>
                  <a:cubicBezTo>
                    <a:pt x="7312" y="5313"/>
                    <a:pt x="7335" y="5261"/>
                    <a:pt x="7296" y="5232"/>
                  </a:cubicBezTo>
                  <a:cubicBezTo>
                    <a:pt x="7208" y="5161"/>
                    <a:pt x="7114" y="5096"/>
                    <a:pt x="7017" y="5031"/>
                  </a:cubicBezTo>
                  <a:cubicBezTo>
                    <a:pt x="6998" y="5018"/>
                    <a:pt x="6981" y="5006"/>
                    <a:pt x="6965" y="4996"/>
                  </a:cubicBezTo>
                  <a:cubicBezTo>
                    <a:pt x="6954" y="4988"/>
                    <a:pt x="6943" y="4985"/>
                    <a:pt x="6932" y="4985"/>
                  </a:cubicBezTo>
                  <a:cubicBezTo>
                    <a:pt x="6879" y="4985"/>
                    <a:pt x="6844" y="5068"/>
                    <a:pt x="6900" y="5103"/>
                  </a:cubicBezTo>
                  <a:cubicBezTo>
                    <a:pt x="6933" y="5125"/>
                    <a:pt x="6962" y="5145"/>
                    <a:pt x="6988" y="5164"/>
                  </a:cubicBezTo>
                  <a:cubicBezTo>
                    <a:pt x="7011" y="5180"/>
                    <a:pt x="7030" y="5197"/>
                    <a:pt x="7046" y="5213"/>
                  </a:cubicBezTo>
                  <a:cubicBezTo>
                    <a:pt x="7069" y="5239"/>
                    <a:pt x="7085" y="5258"/>
                    <a:pt x="7111" y="5281"/>
                  </a:cubicBezTo>
                  <a:cubicBezTo>
                    <a:pt x="6810" y="5291"/>
                    <a:pt x="6515" y="5294"/>
                    <a:pt x="6217" y="5297"/>
                  </a:cubicBezTo>
                  <a:cubicBezTo>
                    <a:pt x="6285" y="4260"/>
                    <a:pt x="6308" y="3175"/>
                    <a:pt x="6175" y="2148"/>
                  </a:cubicBezTo>
                  <a:cubicBezTo>
                    <a:pt x="6172" y="2131"/>
                    <a:pt x="6159" y="2122"/>
                    <a:pt x="6145" y="2122"/>
                  </a:cubicBezTo>
                  <a:cubicBezTo>
                    <a:pt x="6143" y="2122"/>
                    <a:pt x="6141" y="2122"/>
                    <a:pt x="6139" y="2122"/>
                  </a:cubicBezTo>
                  <a:cubicBezTo>
                    <a:pt x="6301" y="1847"/>
                    <a:pt x="6434" y="1549"/>
                    <a:pt x="6560" y="1261"/>
                  </a:cubicBezTo>
                  <a:cubicBezTo>
                    <a:pt x="6580" y="1219"/>
                    <a:pt x="6543" y="1180"/>
                    <a:pt x="6508" y="1180"/>
                  </a:cubicBezTo>
                  <a:cubicBezTo>
                    <a:pt x="6491" y="1180"/>
                    <a:pt x="6476" y="1188"/>
                    <a:pt x="6466" y="1209"/>
                  </a:cubicBezTo>
                  <a:cubicBezTo>
                    <a:pt x="6275" y="1646"/>
                    <a:pt x="6058" y="2194"/>
                    <a:pt x="5715" y="2534"/>
                  </a:cubicBezTo>
                  <a:cubicBezTo>
                    <a:pt x="5608" y="2637"/>
                    <a:pt x="5511" y="2689"/>
                    <a:pt x="5423" y="2712"/>
                  </a:cubicBezTo>
                  <a:cubicBezTo>
                    <a:pt x="5417" y="2712"/>
                    <a:pt x="5414" y="2712"/>
                    <a:pt x="5410" y="2715"/>
                  </a:cubicBezTo>
                  <a:cubicBezTo>
                    <a:pt x="5392" y="2718"/>
                    <a:pt x="5373" y="2720"/>
                    <a:pt x="5355" y="2720"/>
                  </a:cubicBezTo>
                  <a:cubicBezTo>
                    <a:pt x="5285" y="2720"/>
                    <a:pt x="5219" y="2697"/>
                    <a:pt x="5158" y="2663"/>
                  </a:cubicBezTo>
                  <a:cubicBezTo>
                    <a:pt x="5154" y="2647"/>
                    <a:pt x="5138" y="2637"/>
                    <a:pt x="5125" y="2637"/>
                  </a:cubicBezTo>
                  <a:cubicBezTo>
                    <a:pt x="4863" y="2446"/>
                    <a:pt x="4678" y="1970"/>
                    <a:pt x="4506" y="1747"/>
                  </a:cubicBezTo>
                  <a:cubicBezTo>
                    <a:pt x="4352" y="1542"/>
                    <a:pt x="4176" y="1458"/>
                    <a:pt x="4003" y="1458"/>
                  </a:cubicBezTo>
                  <a:cubicBezTo>
                    <a:pt x="3669" y="1458"/>
                    <a:pt x="3345" y="1771"/>
                    <a:pt x="3198" y="2139"/>
                  </a:cubicBezTo>
                  <a:cubicBezTo>
                    <a:pt x="3000" y="2637"/>
                    <a:pt x="2948" y="3182"/>
                    <a:pt x="2819" y="3694"/>
                  </a:cubicBezTo>
                  <a:cubicBezTo>
                    <a:pt x="2789" y="3807"/>
                    <a:pt x="2767" y="3946"/>
                    <a:pt x="2718" y="4056"/>
                  </a:cubicBezTo>
                  <a:cubicBezTo>
                    <a:pt x="2691" y="4203"/>
                    <a:pt x="2612" y="4276"/>
                    <a:pt x="2480" y="4276"/>
                  </a:cubicBezTo>
                  <a:cubicBezTo>
                    <a:pt x="2391" y="4276"/>
                    <a:pt x="2277" y="4243"/>
                    <a:pt x="2138" y="4176"/>
                  </a:cubicBezTo>
                  <a:lnTo>
                    <a:pt x="2090" y="4092"/>
                  </a:lnTo>
                  <a:cubicBezTo>
                    <a:pt x="1980" y="3959"/>
                    <a:pt x="1944" y="3791"/>
                    <a:pt x="1772" y="3716"/>
                  </a:cubicBezTo>
                  <a:cubicBezTo>
                    <a:pt x="1695" y="3680"/>
                    <a:pt x="1622" y="3663"/>
                    <a:pt x="1554" y="3663"/>
                  </a:cubicBezTo>
                  <a:cubicBezTo>
                    <a:pt x="1203" y="3663"/>
                    <a:pt x="957" y="4096"/>
                    <a:pt x="800" y="4513"/>
                  </a:cubicBezTo>
                  <a:cubicBezTo>
                    <a:pt x="813" y="3959"/>
                    <a:pt x="813" y="3402"/>
                    <a:pt x="813" y="2848"/>
                  </a:cubicBezTo>
                  <a:cubicBezTo>
                    <a:pt x="810" y="1960"/>
                    <a:pt x="839" y="1050"/>
                    <a:pt x="742" y="169"/>
                  </a:cubicBezTo>
                  <a:lnTo>
                    <a:pt x="742" y="169"/>
                  </a:lnTo>
                  <a:cubicBezTo>
                    <a:pt x="758" y="179"/>
                    <a:pt x="768" y="195"/>
                    <a:pt x="784" y="208"/>
                  </a:cubicBezTo>
                  <a:lnTo>
                    <a:pt x="927" y="337"/>
                  </a:lnTo>
                  <a:cubicBezTo>
                    <a:pt x="940" y="350"/>
                    <a:pt x="956" y="356"/>
                    <a:pt x="971" y="356"/>
                  </a:cubicBezTo>
                  <a:cubicBezTo>
                    <a:pt x="1023" y="356"/>
                    <a:pt x="1071" y="289"/>
                    <a:pt x="1021" y="243"/>
                  </a:cubicBezTo>
                  <a:cubicBezTo>
                    <a:pt x="956" y="185"/>
                    <a:pt x="891" y="124"/>
                    <a:pt x="823" y="65"/>
                  </a:cubicBezTo>
                  <a:cubicBezTo>
                    <a:pt x="786" y="36"/>
                    <a:pt x="751" y="1"/>
                    <a:pt x="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9" name="Google Shape;3459;p31"/>
            <p:cNvGrpSpPr/>
            <p:nvPr/>
          </p:nvGrpSpPr>
          <p:grpSpPr>
            <a:xfrm rot="-2135130">
              <a:off x="107642" y="4542847"/>
              <a:ext cx="625129" cy="715597"/>
              <a:chOff x="4838621" y="3330436"/>
              <a:chExt cx="342600" cy="392181"/>
            </a:xfrm>
          </p:grpSpPr>
          <p:sp>
            <p:nvSpPr>
              <p:cNvPr id="3460" name="Google Shape;3460;p31"/>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1"/>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1"/>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1"/>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1"/>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1"/>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1"/>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1"/>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1"/>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1"/>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1"/>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1"/>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1"/>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1"/>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1"/>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1"/>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1"/>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1"/>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1"/>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1"/>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1"/>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1"/>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1"/>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1"/>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1"/>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31"/>
            <p:cNvGrpSpPr/>
            <p:nvPr/>
          </p:nvGrpSpPr>
          <p:grpSpPr>
            <a:xfrm>
              <a:off x="1407296" y="4432804"/>
              <a:ext cx="1088852" cy="993094"/>
              <a:chOff x="5882939" y="3323344"/>
              <a:chExt cx="444901" cy="405775"/>
            </a:xfrm>
          </p:grpSpPr>
          <p:sp>
            <p:nvSpPr>
              <p:cNvPr id="3486" name="Google Shape;3486;p31"/>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1"/>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1"/>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1"/>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31"/>
            <p:cNvGrpSpPr/>
            <p:nvPr/>
          </p:nvGrpSpPr>
          <p:grpSpPr>
            <a:xfrm rot="1575325">
              <a:off x="391792" y="2657525"/>
              <a:ext cx="1158729" cy="1062732"/>
              <a:chOff x="7969473" y="1194928"/>
              <a:chExt cx="450234" cy="412933"/>
            </a:xfrm>
          </p:grpSpPr>
          <p:sp>
            <p:nvSpPr>
              <p:cNvPr id="3491" name="Google Shape;3491;p31"/>
              <p:cNvSpPr/>
              <p:nvPr/>
            </p:nvSpPr>
            <p:spPr>
              <a:xfrm>
                <a:off x="7969473" y="1194928"/>
                <a:ext cx="450234" cy="412933"/>
              </a:xfrm>
              <a:custGeom>
                <a:rect b="b" l="l" r="r" t="t"/>
                <a:pathLst>
                  <a:path extrusionOk="0" h="6288" w="6856">
                    <a:moveTo>
                      <a:pt x="3855" y="938"/>
                    </a:moveTo>
                    <a:cubicBezTo>
                      <a:pt x="3978" y="1081"/>
                      <a:pt x="4076" y="1236"/>
                      <a:pt x="4147" y="1408"/>
                    </a:cubicBezTo>
                    <a:cubicBezTo>
                      <a:pt x="3972" y="1295"/>
                      <a:pt x="3794" y="1185"/>
                      <a:pt x="3612" y="1084"/>
                    </a:cubicBezTo>
                    <a:cubicBezTo>
                      <a:pt x="3693" y="1032"/>
                      <a:pt x="3774" y="977"/>
                      <a:pt x="3855" y="938"/>
                    </a:cubicBezTo>
                    <a:close/>
                    <a:moveTo>
                      <a:pt x="3564" y="1120"/>
                    </a:moveTo>
                    <a:cubicBezTo>
                      <a:pt x="3758" y="1259"/>
                      <a:pt x="3962" y="1382"/>
                      <a:pt x="4163" y="1509"/>
                    </a:cubicBezTo>
                    <a:cubicBezTo>
                      <a:pt x="4173" y="1512"/>
                      <a:pt x="4179" y="1512"/>
                      <a:pt x="4189" y="1512"/>
                    </a:cubicBezTo>
                    <a:cubicBezTo>
                      <a:pt x="4228" y="1622"/>
                      <a:pt x="4260" y="1735"/>
                      <a:pt x="4286" y="1852"/>
                    </a:cubicBezTo>
                    <a:cubicBezTo>
                      <a:pt x="4309" y="1988"/>
                      <a:pt x="4319" y="2118"/>
                      <a:pt x="4319" y="2247"/>
                    </a:cubicBezTo>
                    <a:cubicBezTo>
                      <a:pt x="3949" y="1978"/>
                      <a:pt x="3564" y="1735"/>
                      <a:pt x="3188" y="1496"/>
                    </a:cubicBezTo>
                    <a:cubicBezTo>
                      <a:pt x="3243" y="1421"/>
                      <a:pt x="3305" y="1347"/>
                      <a:pt x="3379" y="1279"/>
                    </a:cubicBezTo>
                    <a:cubicBezTo>
                      <a:pt x="3645" y="1447"/>
                      <a:pt x="3904" y="1625"/>
                      <a:pt x="4147" y="1829"/>
                    </a:cubicBezTo>
                    <a:cubicBezTo>
                      <a:pt x="4156" y="1836"/>
                      <a:pt x="4165" y="1839"/>
                      <a:pt x="4174" y="1839"/>
                    </a:cubicBezTo>
                    <a:cubicBezTo>
                      <a:pt x="4208" y="1839"/>
                      <a:pt x="4236" y="1797"/>
                      <a:pt x="4205" y="1771"/>
                    </a:cubicBezTo>
                    <a:cubicBezTo>
                      <a:pt x="3956" y="1577"/>
                      <a:pt x="3697" y="1392"/>
                      <a:pt x="3421" y="1236"/>
                    </a:cubicBezTo>
                    <a:cubicBezTo>
                      <a:pt x="3467" y="1198"/>
                      <a:pt x="3512" y="1155"/>
                      <a:pt x="3564" y="1120"/>
                    </a:cubicBezTo>
                    <a:close/>
                    <a:moveTo>
                      <a:pt x="3016" y="1807"/>
                    </a:moveTo>
                    <a:cubicBezTo>
                      <a:pt x="3308" y="2007"/>
                      <a:pt x="3596" y="2208"/>
                      <a:pt x="3888" y="2412"/>
                    </a:cubicBezTo>
                    <a:cubicBezTo>
                      <a:pt x="3818" y="2407"/>
                      <a:pt x="3748" y="2405"/>
                      <a:pt x="3678" y="2405"/>
                    </a:cubicBezTo>
                    <a:cubicBezTo>
                      <a:pt x="3566" y="2405"/>
                      <a:pt x="3454" y="2411"/>
                      <a:pt x="3340" y="2425"/>
                    </a:cubicBezTo>
                    <a:cubicBezTo>
                      <a:pt x="3363" y="2416"/>
                      <a:pt x="3369" y="2393"/>
                      <a:pt x="3350" y="2374"/>
                    </a:cubicBezTo>
                    <a:cubicBezTo>
                      <a:pt x="3275" y="2318"/>
                      <a:pt x="3188" y="2273"/>
                      <a:pt x="3107" y="2225"/>
                    </a:cubicBezTo>
                    <a:cubicBezTo>
                      <a:pt x="3049" y="2192"/>
                      <a:pt x="2997" y="2157"/>
                      <a:pt x="2942" y="2127"/>
                    </a:cubicBezTo>
                    <a:cubicBezTo>
                      <a:pt x="2951" y="2017"/>
                      <a:pt x="2981" y="1910"/>
                      <a:pt x="3016" y="1807"/>
                    </a:cubicBezTo>
                    <a:close/>
                    <a:moveTo>
                      <a:pt x="3159" y="1538"/>
                    </a:moveTo>
                    <a:cubicBezTo>
                      <a:pt x="3541" y="1803"/>
                      <a:pt x="3920" y="2079"/>
                      <a:pt x="4319" y="2331"/>
                    </a:cubicBezTo>
                    <a:cubicBezTo>
                      <a:pt x="4312" y="2380"/>
                      <a:pt x="4309" y="2429"/>
                      <a:pt x="4299" y="2477"/>
                    </a:cubicBezTo>
                    <a:cubicBezTo>
                      <a:pt x="4257" y="2464"/>
                      <a:pt x="4208" y="2458"/>
                      <a:pt x="4163" y="2445"/>
                    </a:cubicBezTo>
                    <a:cubicBezTo>
                      <a:pt x="3794" y="2205"/>
                      <a:pt x="3418" y="1969"/>
                      <a:pt x="3049" y="1735"/>
                    </a:cubicBezTo>
                    <a:cubicBezTo>
                      <a:pt x="3078" y="1667"/>
                      <a:pt x="3113" y="1603"/>
                      <a:pt x="3159" y="1538"/>
                    </a:cubicBezTo>
                    <a:close/>
                    <a:moveTo>
                      <a:pt x="2932" y="2186"/>
                    </a:moveTo>
                    <a:lnTo>
                      <a:pt x="2932" y="2186"/>
                    </a:lnTo>
                    <a:cubicBezTo>
                      <a:pt x="2977" y="2215"/>
                      <a:pt x="3023" y="2241"/>
                      <a:pt x="3062" y="2267"/>
                    </a:cubicBezTo>
                    <a:cubicBezTo>
                      <a:pt x="3143" y="2318"/>
                      <a:pt x="3224" y="2380"/>
                      <a:pt x="3314" y="2425"/>
                    </a:cubicBezTo>
                    <a:lnTo>
                      <a:pt x="3318" y="2425"/>
                    </a:lnTo>
                    <a:cubicBezTo>
                      <a:pt x="3188" y="2442"/>
                      <a:pt x="3062" y="2464"/>
                      <a:pt x="2942" y="2497"/>
                    </a:cubicBezTo>
                    <a:cubicBezTo>
                      <a:pt x="2929" y="2387"/>
                      <a:pt x="2922" y="2286"/>
                      <a:pt x="2932" y="2186"/>
                    </a:cubicBezTo>
                    <a:close/>
                    <a:moveTo>
                      <a:pt x="3577" y="2518"/>
                    </a:moveTo>
                    <a:cubicBezTo>
                      <a:pt x="3608" y="2518"/>
                      <a:pt x="3640" y="2519"/>
                      <a:pt x="3671" y="2523"/>
                    </a:cubicBezTo>
                    <a:cubicBezTo>
                      <a:pt x="3654" y="2545"/>
                      <a:pt x="3629" y="2574"/>
                      <a:pt x="3606" y="2597"/>
                    </a:cubicBezTo>
                    <a:cubicBezTo>
                      <a:pt x="3564" y="2574"/>
                      <a:pt x="3525" y="2545"/>
                      <a:pt x="3483" y="2523"/>
                    </a:cubicBezTo>
                    <a:cubicBezTo>
                      <a:pt x="3514" y="2519"/>
                      <a:pt x="3545" y="2518"/>
                      <a:pt x="3577" y="2518"/>
                    </a:cubicBezTo>
                    <a:close/>
                    <a:moveTo>
                      <a:pt x="3337" y="2539"/>
                    </a:moveTo>
                    <a:lnTo>
                      <a:pt x="3337" y="2539"/>
                    </a:lnTo>
                    <a:cubicBezTo>
                      <a:pt x="3288" y="2591"/>
                      <a:pt x="3240" y="2646"/>
                      <a:pt x="3194" y="2704"/>
                    </a:cubicBezTo>
                    <a:cubicBezTo>
                      <a:pt x="3139" y="2662"/>
                      <a:pt x="3088" y="2623"/>
                      <a:pt x="3029" y="2581"/>
                    </a:cubicBezTo>
                    <a:cubicBezTo>
                      <a:pt x="3130" y="2561"/>
                      <a:pt x="3237" y="2545"/>
                      <a:pt x="3337" y="2539"/>
                    </a:cubicBezTo>
                    <a:close/>
                    <a:moveTo>
                      <a:pt x="3752" y="2526"/>
                    </a:moveTo>
                    <a:cubicBezTo>
                      <a:pt x="3836" y="2529"/>
                      <a:pt x="3923" y="2536"/>
                      <a:pt x="4011" y="2549"/>
                    </a:cubicBezTo>
                    <a:cubicBezTo>
                      <a:pt x="3952" y="2613"/>
                      <a:pt x="3897" y="2685"/>
                      <a:pt x="3839" y="2749"/>
                    </a:cubicBezTo>
                    <a:cubicBezTo>
                      <a:pt x="3778" y="2710"/>
                      <a:pt x="3722" y="2672"/>
                      <a:pt x="3661" y="2636"/>
                    </a:cubicBezTo>
                    <a:cubicBezTo>
                      <a:pt x="3693" y="2597"/>
                      <a:pt x="3722" y="2561"/>
                      <a:pt x="3752" y="2526"/>
                    </a:cubicBezTo>
                    <a:close/>
                    <a:moveTo>
                      <a:pt x="3405" y="2545"/>
                    </a:moveTo>
                    <a:cubicBezTo>
                      <a:pt x="3460" y="2581"/>
                      <a:pt x="3512" y="2613"/>
                      <a:pt x="3564" y="2652"/>
                    </a:cubicBezTo>
                    <a:cubicBezTo>
                      <a:pt x="3509" y="2717"/>
                      <a:pt x="3454" y="2782"/>
                      <a:pt x="3399" y="2850"/>
                    </a:cubicBezTo>
                    <a:cubicBezTo>
                      <a:pt x="3347" y="2814"/>
                      <a:pt x="3292" y="2772"/>
                      <a:pt x="3240" y="2736"/>
                    </a:cubicBezTo>
                    <a:cubicBezTo>
                      <a:pt x="3298" y="2675"/>
                      <a:pt x="3353" y="2610"/>
                      <a:pt x="3405" y="2545"/>
                    </a:cubicBezTo>
                    <a:close/>
                    <a:moveTo>
                      <a:pt x="4063" y="2558"/>
                    </a:moveTo>
                    <a:lnTo>
                      <a:pt x="4063" y="2558"/>
                    </a:lnTo>
                    <a:cubicBezTo>
                      <a:pt x="4082" y="2561"/>
                      <a:pt x="4098" y="2565"/>
                      <a:pt x="4118" y="2565"/>
                    </a:cubicBezTo>
                    <a:cubicBezTo>
                      <a:pt x="4144" y="2581"/>
                      <a:pt x="4173" y="2597"/>
                      <a:pt x="4195" y="2620"/>
                    </a:cubicBezTo>
                    <a:cubicBezTo>
                      <a:pt x="4189" y="2620"/>
                      <a:pt x="4176" y="2623"/>
                      <a:pt x="4166" y="2629"/>
                    </a:cubicBezTo>
                    <a:cubicBezTo>
                      <a:pt x="4111" y="2704"/>
                      <a:pt x="4053" y="2775"/>
                      <a:pt x="3995" y="2850"/>
                    </a:cubicBezTo>
                    <a:lnTo>
                      <a:pt x="3897" y="2788"/>
                    </a:lnTo>
                    <a:lnTo>
                      <a:pt x="4053" y="2594"/>
                    </a:lnTo>
                    <a:cubicBezTo>
                      <a:pt x="4069" y="2581"/>
                      <a:pt x="4069" y="2571"/>
                      <a:pt x="4063" y="2558"/>
                    </a:cubicBezTo>
                    <a:close/>
                    <a:moveTo>
                      <a:pt x="2958" y="2597"/>
                    </a:moveTo>
                    <a:lnTo>
                      <a:pt x="2958" y="2597"/>
                    </a:lnTo>
                    <a:cubicBezTo>
                      <a:pt x="3023" y="2646"/>
                      <a:pt x="3091" y="2694"/>
                      <a:pt x="3156" y="2749"/>
                    </a:cubicBezTo>
                    <a:cubicBezTo>
                      <a:pt x="3110" y="2801"/>
                      <a:pt x="3065" y="2850"/>
                      <a:pt x="3026" y="2902"/>
                    </a:cubicBezTo>
                    <a:cubicBezTo>
                      <a:pt x="3000" y="2817"/>
                      <a:pt x="2981" y="2730"/>
                      <a:pt x="2964" y="2646"/>
                    </a:cubicBezTo>
                    <a:cubicBezTo>
                      <a:pt x="2961" y="2629"/>
                      <a:pt x="2961" y="2613"/>
                      <a:pt x="2958" y="2597"/>
                    </a:cubicBezTo>
                    <a:close/>
                    <a:moveTo>
                      <a:pt x="2815" y="2672"/>
                    </a:moveTo>
                    <a:cubicBezTo>
                      <a:pt x="2828" y="2753"/>
                      <a:pt x="2848" y="2837"/>
                      <a:pt x="2870" y="2918"/>
                    </a:cubicBezTo>
                    <a:cubicBezTo>
                      <a:pt x="2786" y="2853"/>
                      <a:pt x="2702" y="2791"/>
                      <a:pt x="2611" y="2733"/>
                    </a:cubicBezTo>
                    <a:cubicBezTo>
                      <a:pt x="2676" y="2707"/>
                      <a:pt x="2747" y="2688"/>
                      <a:pt x="2815" y="2672"/>
                    </a:cubicBezTo>
                    <a:close/>
                    <a:moveTo>
                      <a:pt x="4225" y="2639"/>
                    </a:moveTo>
                    <a:lnTo>
                      <a:pt x="4225" y="2639"/>
                    </a:lnTo>
                    <a:cubicBezTo>
                      <a:pt x="4234" y="2646"/>
                      <a:pt x="4247" y="2655"/>
                      <a:pt x="4263" y="2662"/>
                    </a:cubicBezTo>
                    <a:cubicBezTo>
                      <a:pt x="4241" y="2766"/>
                      <a:pt x="4208" y="2860"/>
                      <a:pt x="4166" y="2957"/>
                    </a:cubicBezTo>
                    <a:cubicBezTo>
                      <a:pt x="4131" y="2934"/>
                      <a:pt x="4095" y="2915"/>
                      <a:pt x="4053" y="2889"/>
                    </a:cubicBezTo>
                    <a:cubicBezTo>
                      <a:pt x="4111" y="2821"/>
                      <a:pt x="4163" y="2756"/>
                      <a:pt x="4218" y="2688"/>
                    </a:cubicBezTo>
                    <a:cubicBezTo>
                      <a:pt x="4231" y="2672"/>
                      <a:pt x="4231" y="2655"/>
                      <a:pt x="4225" y="2639"/>
                    </a:cubicBezTo>
                    <a:close/>
                    <a:moveTo>
                      <a:pt x="3616" y="2688"/>
                    </a:moveTo>
                    <a:cubicBezTo>
                      <a:pt x="3674" y="2727"/>
                      <a:pt x="3735" y="2766"/>
                      <a:pt x="3791" y="2804"/>
                    </a:cubicBezTo>
                    <a:lnTo>
                      <a:pt x="3622" y="3012"/>
                    </a:lnTo>
                    <a:cubicBezTo>
                      <a:pt x="3564" y="2970"/>
                      <a:pt x="3509" y="2928"/>
                      <a:pt x="3447" y="2885"/>
                    </a:cubicBezTo>
                    <a:cubicBezTo>
                      <a:pt x="3502" y="2821"/>
                      <a:pt x="3561" y="2753"/>
                      <a:pt x="3616" y="2688"/>
                    </a:cubicBezTo>
                    <a:close/>
                    <a:moveTo>
                      <a:pt x="4532" y="2691"/>
                    </a:moveTo>
                    <a:cubicBezTo>
                      <a:pt x="4756" y="2785"/>
                      <a:pt x="4937" y="2915"/>
                      <a:pt x="5083" y="3077"/>
                    </a:cubicBezTo>
                    <a:cubicBezTo>
                      <a:pt x="4905" y="2944"/>
                      <a:pt x="4717" y="2817"/>
                      <a:pt x="4532" y="2691"/>
                    </a:cubicBezTo>
                    <a:close/>
                    <a:moveTo>
                      <a:pt x="3852" y="2847"/>
                    </a:moveTo>
                    <a:cubicBezTo>
                      <a:pt x="3884" y="2866"/>
                      <a:pt x="3917" y="2889"/>
                      <a:pt x="3949" y="2911"/>
                    </a:cubicBezTo>
                    <a:cubicBezTo>
                      <a:pt x="3891" y="2983"/>
                      <a:pt x="3836" y="3051"/>
                      <a:pt x="3778" y="3125"/>
                    </a:cubicBezTo>
                    <a:cubicBezTo>
                      <a:pt x="3745" y="3099"/>
                      <a:pt x="3713" y="3077"/>
                      <a:pt x="3677" y="3051"/>
                    </a:cubicBezTo>
                    <a:cubicBezTo>
                      <a:pt x="3735" y="2983"/>
                      <a:pt x="3794" y="2915"/>
                      <a:pt x="3852" y="2847"/>
                    </a:cubicBezTo>
                    <a:close/>
                    <a:moveTo>
                      <a:pt x="3201" y="2782"/>
                    </a:moveTo>
                    <a:lnTo>
                      <a:pt x="3356" y="2902"/>
                    </a:lnTo>
                    <a:cubicBezTo>
                      <a:pt x="3292" y="2979"/>
                      <a:pt x="3233" y="3057"/>
                      <a:pt x="3172" y="3138"/>
                    </a:cubicBezTo>
                    <a:cubicBezTo>
                      <a:pt x="3139" y="3112"/>
                      <a:pt x="3110" y="3093"/>
                      <a:pt x="3078" y="3067"/>
                    </a:cubicBezTo>
                    <a:lnTo>
                      <a:pt x="3042" y="2957"/>
                    </a:lnTo>
                    <a:cubicBezTo>
                      <a:pt x="3094" y="2902"/>
                      <a:pt x="3146" y="2837"/>
                      <a:pt x="3201" y="2782"/>
                    </a:cubicBezTo>
                    <a:close/>
                    <a:moveTo>
                      <a:pt x="4004" y="2947"/>
                    </a:moveTo>
                    <a:cubicBezTo>
                      <a:pt x="4046" y="2976"/>
                      <a:pt x="4089" y="3002"/>
                      <a:pt x="4131" y="3031"/>
                    </a:cubicBezTo>
                    <a:cubicBezTo>
                      <a:pt x="4089" y="3115"/>
                      <a:pt x="4046" y="3196"/>
                      <a:pt x="3991" y="3277"/>
                    </a:cubicBezTo>
                    <a:cubicBezTo>
                      <a:pt x="3940" y="3242"/>
                      <a:pt x="3884" y="3203"/>
                      <a:pt x="3833" y="3161"/>
                    </a:cubicBezTo>
                    <a:cubicBezTo>
                      <a:pt x="3888" y="3090"/>
                      <a:pt x="3949" y="3018"/>
                      <a:pt x="4004" y="2947"/>
                    </a:cubicBezTo>
                    <a:close/>
                    <a:moveTo>
                      <a:pt x="3402" y="2934"/>
                    </a:moveTo>
                    <a:cubicBezTo>
                      <a:pt x="3463" y="2979"/>
                      <a:pt x="3518" y="3025"/>
                      <a:pt x="3577" y="3064"/>
                    </a:cubicBezTo>
                    <a:cubicBezTo>
                      <a:pt x="3512" y="3141"/>
                      <a:pt x="3450" y="3219"/>
                      <a:pt x="3386" y="3300"/>
                    </a:cubicBezTo>
                    <a:cubicBezTo>
                      <a:pt x="3324" y="3255"/>
                      <a:pt x="3266" y="3206"/>
                      <a:pt x="3204" y="3161"/>
                    </a:cubicBezTo>
                    <a:cubicBezTo>
                      <a:pt x="3269" y="3090"/>
                      <a:pt x="3337" y="3012"/>
                      <a:pt x="3402" y="2934"/>
                    </a:cubicBezTo>
                    <a:close/>
                    <a:moveTo>
                      <a:pt x="3629" y="3106"/>
                    </a:moveTo>
                    <a:cubicBezTo>
                      <a:pt x="3661" y="3128"/>
                      <a:pt x="3697" y="3158"/>
                      <a:pt x="3729" y="3180"/>
                    </a:cubicBezTo>
                    <a:cubicBezTo>
                      <a:pt x="3664" y="3261"/>
                      <a:pt x="3606" y="3339"/>
                      <a:pt x="3541" y="3420"/>
                    </a:cubicBezTo>
                    <a:cubicBezTo>
                      <a:pt x="3502" y="3391"/>
                      <a:pt x="3467" y="3358"/>
                      <a:pt x="3431" y="3332"/>
                    </a:cubicBezTo>
                    <a:cubicBezTo>
                      <a:pt x="3496" y="3255"/>
                      <a:pt x="3564" y="3180"/>
                      <a:pt x="3629" y="3106"/>
                    </a:cubicBezTo>
                    <a:close/>
                    <a:moveTo>
                      <a:pt x="3152" y="3251"/>
                    </a:moveTo>
                    <a:lnTo>
                      <a:pt x="3152" y="3251"/>
                    </a:lnTo>
                    <a:cubicBezTo>
                      <a:pt x="3207" y="3294"/>
                      <a:pt x="3266" y="3336"/>
                      <a:pt x="3321" y="3381"/>
                    </a:cubicBezTo>
                    <a:cubicBezTo>
                      <a:pt x="3301" y="3404"/>
                      <a:pt x="3285" y="3430"/>
                      <a:pt x="3266" y="3452"/>
                    </a:cubicBezTo>
                    <a:cubicBezTo>
                      <a:pt x="3224" y="3388"/>
                      <a:pt x="3185" y="3320"/>
                      <a:pt x="3152" y="3251"/>
                    </a:cubicBezTo>
                    <a:close/>
                    <a:moveTo>
                      <a:pt x="3784" y="3222"/>
                    </a:moveTo>
                    <a:cubicBezTo>
                      <a:pt x="3839" y="3261"/>
                      <a:pt x="3891" y="3307"/>
                      <a:pt x="3949" y="3349"/>
                    </a:cubicBezTo>
                    <a:cubicBezTo>
                      <a:pt x="3888" y="3433"/>
                      <a:pt x="3820" y="3514"/>
                      <a:pt x="3742" y="3585"/>
                    </a:cubicBezTo>
                    <a:cubicBezTo>
                      <a:pt x="3690" y="3543"/>
                      <a:pt x="3638" y="3498"/>
                      <a:pt x="3583" y="3456"/>
                    </a:cubicBezTo>
                    <a:cubicBezTo>
                      <a:pt x="3654" y="3381"/>
                      <a:pt x="3719" y="3300"/>
                      <a:pt x="3784" y="3222"/>
                    </a:cubicBezTo>
                    <a:close/>
                    <a:moveTo>
                      <a:pt x="3363" y="3407"/>
                    </a:moveTo>
                    <a:cubicBezTo>
                      <a:pt x="3402" y="3436"/>
                      <a:pt x="3444" y="3469"/>
                      <a:pt x="3480" y="3498"/>
                    </a:cubicBezTo>
                    <a:cubicBezTo>
                      <a:pt x="3447" y="3537"/>
                      <a:pt x="3415" y="3579"/>
                      <a:pt x="3386" y="3618"/>
                    </a:cubicBezTo>
                    <a:cubicBezTo>
                      <a:pt x="3353" y="3579"/>
                      <a:pt x="3321" y="3533"/>
                      <a:pt x="3288" y="3488"/>
                    </a:cubicBezTo>
                    <a:cubicBezTo>
                      <a:pt x="3314" y="3462"/>
                      <a:pt x="3337" y="3436"/>
                      <a:pt x="3363" y="3407"/>
                    </a:cubicBezTo>
                    <a:close/>
                    <a:moveTo>
                      <a:pt x="3518" y="3530"/>
                    </a:moveTo>
                    <a:cubicBezTo>
                      <a:pt x="3570" y="3566"/>
                      <a:pt x="3625" y="3608"/>
                      <a:pt x="3677" y="3643"/>
                    </a:cubicBezTo>
                    <a:cubicBezTo>
                      <a:pt x="3629" y="3689"/>
                      <a:pt x="3577" y="3731"/>
                      <a:pt x="3525" y="3770"/>
                    </a:cubicBezTo>
                    <a:cubicBezTo>
                      <a:pt x="3486" y="3731"/>
                      <a:pt x="3450" y="3695"/>
                      <a:pt x="3415" y="3656"/>
                    </a:cubicBezTo>
                    <a:cubicBezTo>
                      <a:pt x="3450" y="3614"/>
                      <a:pt x="3486" y="3569"/>
                      <a:pt x="3518" y="3530"/>
                    </a:cubicBezTo>
                    <a:close/>
                    <a:moveTo>
                      <a:pt x="4387" y="2749"/>
                    </a:moveTo>
                    <a:cubicBezTo>
                      <a:pt x="4668" y="2934"/>
                      <a:pt x="4954" y="3115"/>
                      <a:pt x="5242" y="3284"/>
                    </a:cubicBezTo>
                    <a:cubicBezTo>
                      <a:pt x="5333" y="3433"/>
                      <a:pt x="5407" y="3601"/>
                      <a:pt x="5456" y="3792"/>
                    </a:cubicBezTo>
                    <a:lnTo>
                      <a:pt x="5456" y="3802"/>
                    </a:lnTo>
                    <a:cubicBezTo>
                      <a:pt x="5067" y="3546"/>
                      <a:pt x="4675" y="3290"/>
                      <a:pt x="4286" y="3034"/>
                    </a:cubicBezTo>
                    <a:cubicBezTo>
                      <a:pt x="4325" y="2944"/>
                      <a:pt x="4357" y="2847"/>
                      <a:pt x="4387" y="2749"/>
                    </a:cubicBezTo>
                    <a:close/>
                    <a:moveTo>
                      <a:pt x="2543" y="2759"/>
                    </a:moveTo>
                    <a:cubicBezTo>
                      <a:pt x="2670" y="2863"/>
                      <a:pt x="2796" y="2966"/>
                      <a:pt x="2919" y="3067"/>
                    </a:cubicBezTo>
                    <a:cubicBezTo>
                      <a:pt x="3029" y="3368"/>
                      <a:pt x="3207" y="3640"/>
                      <a:pt x="3437" y="3835"/>
                    </a:cubicBezTo>
                    <a:cubicBezTo>
                      <a:pt x="3421" y="3841"/>
                      <a:pt x="3408" y="3851"/>
                      <a:pt x="3395" y="3861"/>
                    </a:cubicBezTo>
                    <a:cubicBezTo>
                      <a:pt x="2997" y="3559"/>
                      <a:pt x="2621" y="3245"/>
                      <a:pt x="2239" y="2928"/>
                    </a:cubicBezTo>
                    <a:cubicBezTo>
                      <a:pt x="2236" y="2921"/>
                      <a:pt x="2236" y="2921"/>
                      <a:pt x="2232" y="2921"/>
                    </a:cubicBezTo>
                    <a:cubicBezTo>
                      <a:pt x="2329" y="2856"/>
                      <a:pt x="2433" y="2804"/>
                      <a:pt x="2543" y="2759"/>
                    </a:cubicBezTo>
                    <a:close/>
                    <a:moveTo>
                      <a:pt x="2190" y="2947"/>
                    </a:moveTo>
                    <a:cubicBezTo>
                      <a:pt x="2190" y="2953"/>
                      <a:pt x="2193" y="2960"/>
                      <a:pt x="2200" y="2966"/>
                    </a:cubicBezTo>
                    <a:cubicBezTo>
                      <a:pt x="2543" y="3307"/>
                      <a:pt x="2926" y="3618"/>
                      <a:pt x="3314" y="3906"/>
                    </a:cubicBezTo>
                    <a:cubicBezTo>
                      <a:pt x="3207" y="3964"/>
                      <a:pt x="3097" y="4013"/>
                      <a:pt x="2981" y="4052"/>
                    </a:cubicBezTo>
                    <a:cubicBezTo>
                      <a:pt x="2624" y="3770"/>
                      <a:pt x="2252" y="3498"/>
                      <a:pt x="1882" y="3226"/>
                    </a:cubicBezTo>
                    <a:cubicBezTo>
                      <a:pt x="1973" y="3122"/>
                      <a:pt x="2077" y="3028"/>
                      <a:pt x="2190" y="2947"/>
                    </a:cubicBezTo>
                    <a:close/>
                    <a:moveTo>
                      <a:pt x="2167" y="139"/>
                    </a:moveTo>
                    <a:cubicBezTo>
                      <a:pt x="2779" y="139"/>
                      <a:pt x="3363" y="404"/>
                      <a:pt x="3771" y="841"/>
                    </a:cubicBezTo>
                    <a:cubicBezTo>
                      <a:pt x="3515" y="968"/>
                      <a:pt x="3285" y="1149"/>
                      <a:pt x="3094" y="1389"/>
                    </a:cubicBezTo>
                    <a:cubicBezTo>
                      <a:pt x="3026" y="1473"/>
                      <a:pt x="2974" y="1567"/>
                      <a:pt x="2929" y="1667"/>
                    </a:cubicBezTo>
                    <a:cubicBezTo>
                      <a:pt x="2926" y="1664"/>
                      <a:pt x="2919" y="1664"/>
                      <a:pt x="2916" y="1658"/>
                    </a:cubicBezTo>
                    <a:cubicBezTo>
                      <a:pt x="2910" y="1654"/>
                      <a:pt x="2904" y="1652"/>
                      <a:pt x="2899" y="1652"/>
                    </a:cubicBezTo>
                    <a:cubicBezTo>
                      <a:pt x="2871" y="1652"/>
                      <a:pt x="2854" y="1694"/>
                      <a:pt x="2883" y="1716"/>
                    </a:cubicBezTo>
                    <a:cubicBezTo>
                      <a:pt x="2893" y="1719"/>
                      <a:pt x="2896" y="1722"/>
                      <a:pt x="2903" y="1726"/>
                    </a:cubicBezTo>
                    <a:cubicBezTo>
                      <a:pt x="2806" y="1978"/>
                      <a:pt x="2773" y="2263"/>
                      <a:pt x="2799" y="2542"/>
                    </a:cubicBezTo>
                    <a:cubicBezTo>
                      <a:pt x="2167" y="2672"/>
                      <a:pt x="1646" y="3122"/>
                      <a:pt x="1439" y="3715"/>
                    </a:cubicBezTo>
                    <a:cubicBezTo>
                      <a:pt x="1436" y="3714"/>
                      <a:pt x="1434" y="3713"/>
                      <a:pt x="1431" y="3713"/>
                    </a:cubicBezTo>
                    <a:cubicBezTo>
                      <a:pt x="1413" y="3713"/>
                      <a:pt x="1392" y="3739"/>
                      <a:pt x="1409" y="3754"/>
                    </a:cubicBezTo>
                    <a:cubicBezTo>
                      <a:pt x="1413" y="3757"/>
                      <a:pt x="1419" y="3760"/>
                      <a:pt x="1422" y="3760"/>
                    </a:cubicBezTo>
                    <a:cubicBezTo>
                      <a:pt x="1393" y="3854"/>
                      <a:pt x="1371" y="3954"/>
                      <a:pt x="1358" y="4055"/>
                    </a:cubicBezTo>
                    <a:cubicBezTo>
                      <a:pt x="1290" y="4023"/>
                      <a:pt x="1215" y="3987"/>
                      <a:pt x="1150" y="3942"/>
                    </a:cubicBezTo>
                    <a:cubicBezTo>
                      <a:pt x="713" y="3647"/>
                      <a:pt x="473" y="3138"/>
                      <a:pt x="353" y="2639"/>
                    </a:cubicBezTo>
                    <a:cubicBezTo>
                      <a:pt x="214" y="2076"/>
                      <a:pt x="204" y="1486"/>
                      <a:pt x="531" y="987"/>
                    </a:cubicBezTo>
                    <a:cubicBezTo>
                      <a:pt x="852" y="498"/>
                      <a:pt x="1403" y="200"/>
                      <a:pt x="1976" y="148"/>
                    </a:cubicBezTo>
                    <a:cubicBezTo>
                      <a:pt x="2040" y="142"/>
                      <a:pt x="2104" y="139"/>
                      <a:pt x="2167" y="139"/>
                    </a:cubicBezTo>
                    <a:close/>
                    <a:moveTo>
                      <a:pt x="4762" y="734"/>
                    </a:moveTo>
                    <a:cubicBezTo>
                      <a:pt x="5245" y="734"/>
                      <a:pt x="5722" y="910"/>
                      <a:pt x="6087" y="1269"/>
                    </a:cubicBezTo>
                    <a:cubicBezTo>
                      <a:pt x="6755" y="1923"/>
                      <a:pt x="6807" y="3002"/>
                      <a:pt x="6172" y="3705"/>
                    </a:cubicBezTo>
                    <a:cubicBezTo>
                      <a:pt x="6019" y="3870"/>
                      <a:pt x="5844" y="3997"/>
                      <a:pt x="5653" y="4084"/>
                    </a:cubicBezTo>
                    <a:cubicBezTo>
                      <a:pt x="5650" y="4061"/>
                      <a:pt x="5647" y="4032"/>
                      <a:pt x="5640" y="4006"/>
                    </a:cubicBezTo>
                    <a:cubicBezTo>
                      <a:pt x="5669" y="3990"/>
                      <a:pt x="5682" y="3948"/>
                      <a:pt x="5647" y="3925"/>
                    </a:cubicBezTo>
                    <a:cubicBezTo>
                      <a:pt x="5637" y="3922"/>
                      <a:pt x="5631" y="3919"/>
                      <a:pt x="5624" y="3916"/>
                    </a:cubicBezTo>
                    <a:cubicBezTo>
                      <a:pt x="5588" y="3731"/>
                      <a:pt x="5533" y="3553"/>
                      <a:pt x="5459" y="3397"/>
                    </a:cubicBezTo>
                    <a:cubicBezTo>
                      <a:pt x="5258" y="2944"/>
                      <a:pt x="4876" y="2662"/>
                      <a:pt x="4435" y="2523"/>
                    </a:cubicBezTo>
                    <a:cubicBezTo>
                      <a:pt x="4516" y="1930"/>
                      <a:pt x="4341" y="1343"/>
                      <a:pt x="3985" y="890"/>
                    </a:cubicBezTo>
                    <a:cubicBezTo>
                      <a:pt x="4234" y="786"/>
                      <a:pt x="4499" y="734"/>
                      <a:pt x="4762" y="734"/>
                    </a:cubicBezTo>
                    <a:close/>
                    <a:moveTo>
                      <a:pt x="1847" y="3274"/>
                    </a:moveTo>
                    <a:cubicBezTo>
                      <a:pt x="2193" y="3543"/>
                      <a:pt x="2540" y="3818"/>
                      <a:pt x="2893" y="4081"/>
                    </a:cubicBezTo>
                    <a:cubicBezTo>
                      <a:pt x="2822" y="4100"/>
                      <a:pt x="2751" y="4116"/>
                      <a:pt x="2679" y="4129"/>
                    </a:cubicBezTo>
                    <a:cubicBezTo>
                      <a:pt x="2650" y="4133"/>
                      <a:pt x="2637" y="4159"/>
                      <a:pt x="2631" y="4178"/>
                    </a:cubicBezTo>
                    <a:cubicBezTo>
                      <a:pt x="2605" y="4181"/>
                      <a:pt x="2576" y="4184"/>
                      <a:pt x="2547" y="4184"/>
                    </a:cubicBezTo>
                    <a:cubicBezTo>
                      <a:pt x="2255" y="3964"/>
                      <a:pt x="1960" y="3760"/>
                      <a:pt x="1672" y="3537"/>
                    </a:cubicBezTo>
                    <a:cubicBezTo>
                      <a:pt x="1720" y="3446"/>
                      <a:pt x="1782" y="3355"/>
                      <a:pt x="1847" y="3274"/>
                    </a:cubicBezTo>
                    <a:close/>
                    <a:moveTo>
                      <a:pt x="3807" y="3715"/>
                    </a:moveTo>
                    <a:cubicBezTo>
                      <a:pt x="4014" y="3873"/>
                      <a:pt x="4215" y="4032"/>
                      <a:pt x="4422" y="4191"/>
                    </a:cubicBezTo>
                    <a:cubicBezTo>
                      <a:pt x="4140" y="4129"/>
                      <a:pt x="3868" y="4016"/>
                      <a:pt x="3629" y="3867"/>
                    </a:cubicBezTo>
                    <a:cubicBezTo>
                      <a:pt x="3693" y="3818"/>
                      <a:pt x="3752" y="3770"/>
                      <a:pt x="3807" y="3715"/>
                    </a:cubicBezTo>
                    <a:close/>
                    <a:moveTo>
                      <a:pt x="1542" y="3854"/>
                    </a:moveTo>
                    <a:cubicBezTo>
                      <a:pt x="1698" y="3971"/>
                      <a:pt x="1856" y="4087"/>
                      <a:pt x="2012" y="4201"/>
                    </a:cubicBezTo>
                    <a:cubicBezTo>
                      <a:pt x="1834" y="4194"/>
                      <a:pt x="1656" y="4165"/>
                      <a:pt x="1490" y="4110"/>
                    </a:cubicBezTo>
                    <a:cubicBezTo>
                      <a:pt x="1503" y="4019"/>
                      <a:pt x="1520" y="3935"/>
                      <a:pt x="1542" y="3854"/>
                    </a:cubicBezTo>
                    <a:close/>
                    <a:moveTo>
                      <a:pt x="1639" y="3595"/>
                    </a:moveTo>
                    <a:cubicBezTo>
                      <a:pt x="1882" y="3805"/>
                      <a:pt x="2142" y="4019"/>
                      <a:pt x="2417" y="4194"/>
                    </a:cubicBezTo>
                    <a:cubicBezTo>
                      <a:pt x="2300" y="4201"/>
                      <a:pt x="2184" y="4204"/>
                      <a:pt x="2067" y="4204"/>
                    </a:cubicBezTo>
                    <a:cubicBezTo>
                      <a:pt x="2077" y="4191"/>
                      <a:pt x="2083" y="4165"/>
                      <a:pt x="2061" y="4149"/>
                    </a:cubicBezTo>
                    <a:cubicBezTo>
                      <a:pt x="1895" y="4029"/>
                      <a:pt x="1730" y="3909"/>
                      <a:pt x="1558" y="3796"/>
                    </a:cubicBezTo>
                    <a:cubicBezTo>
                      <a:pt x="1584" y="3728"/>
                      <a:pt x="1607" y="3660"/>
                      <a:pt x="1639" y="3595"/>
                    </a:cubicBezTo>
                    <a:close/>
                    <a:moveTo>
                      <a:pt x="4254" y="3115"/>
                    </a:moveTo>
                    <a:cubicBezTo>
                      <a:pt x="4662" y="3391"/>
                      <a:pt x="5073" y="3663"/>
                      <a:pt x="5488" y="3935"/>
                    </a:cubicBezTo>
                    <a:cubicBezTo>
                      <a:pt x="5501" y="4003"/>
                      <a:pt x="5517" y="4071"/>
                      <a:pt x="5524" y="4142"/>
                    </a:cubicBezTo>
                    <a:cubicBezTo>
                      <a:pt x="5430" y="4175"/>
                      <a:pt x="5333" y="4197"/>
                      <a:pt x="5232" y="4214"/>
                    </a:cubicBezTo>
                    <a:cubicBezTo>
                      <a:pt x="5232" y="4201"/>
                      <a:pt x="5229" y="4191"/>
                      <a:pt x="5216" y="4181"/>
                    </a:cubicBezTo>
                    <a:cubicBezTo>
                      <a:pt x="4847" y="3903"/>
                      <a:pt x="4481" y="3631"/>
                      <a:pt x="4108" y="3365"/>
                    </a:cubicBezTo>
                    <a:cubicBezTo>
                      <a:pt x="4160" y="3284"/>
                      <a:pt x="4208" y="3203"/>
                      <a:pt x="4254" y="3115"/>
                    </a:cubicBezTo>
                    <a:close/>
                    <a:moveTo>
                      <a:pt x="4063" y="3433"/>
                    </a:moveTo>
                    <a:cubicBezTo>
                      <a:pt x="4419" y="3699"/>
                      <a:pt x="4775" y="3967"/>
                      <a:pt x="5135" y="4227"/>
                    </a:cubicBezTo>
                    <a:cubicBezTo>
                      <a:pt x="5057" y="4235"/>
                      <a:pt x="4979" y="4239"/>
                      <a:pt x="4901" y="4239"/>
                    </a:cubicBezTo>
                    <a:cubicBezTo>
                      <a:pt x="4797" y="4239"/>
                      <a:pt x="4693" y="4232"/>
                      <a:pt x="4587" y="4217"/>
                    </a:cubicBezTo>
                    <a:cubicBezTo>
                      <a:pt x="4344" y="4029"/>
                      <a:pt x="4102" y="3844"/>
                      <a:pt x="3852" y="3676"/>
                    </a:cubicBezTo>
                    <a:cubicBezTo>
                      <a:pt x="3930" y="3598"/>
                      <a:pt x="3998" y="3517"/>
                      <a:pt x="4063" y="3433"/>
                    </a:cubicBezTo>
                    <a:close/>
                    <a:moveTo>
                      <a:pt x="3528" y="3938"/>
                    </a:moveTo>
                    <a:cubicBezTo>
                      <a:pt x="3531" y="3951"/>
                      <a:pt x="3541" y="3958"/>
                      <a:pt x="3551" y="3967"/>
                    </a:cubicBezTo>
                    <a:cubicBezTo>
                      <a:pt x="3946" y="4221"/>
                      <a:pt x="4423" y="4373"/>
                      <a:pt x="4893" y="4373"/>
                    </a:cubicBezTo>
                    <a:cubicBezTo>
                      <a:pt x="5113" y="4373"/>
                      <a:pt x="5332" y="4340"/>
                      <a:pt x="5540" y="4269"/>
                    </a:cubicBezTo>
                    <a:lnTo>
                      <a:pt x="5540" y="4269"/>
                    </a:lnTo>
                    <a:cubicBezTo>
                      <a:pt x="5556" y="4570"/>
                      <a:pt x="5524" y="4875"/>
                      <a:pt x="5407" y="5150"/>
                    </a:cubicBezTo>
                    <a:cubicBezTo>
                      <a:pt x="5196" y="5636"/>
                      <a:pt x="4701" y="5931"/>
                      <a:pt x="4215" y="6093"/>
                    </a:cubicBezTo>
                    <a:cubicBezTo>
                      <a:pt x="4042" y="6151"/>
                      <a:pt x="3854" y="6178"/>
                      <a:pt x="3662" y="6178"/>
                    </a:cubicBezTo>
                    <a:cubicBezTo>
                      <a:pt x="2807" y="6178"/>
                      <a:pt x="1854" y="5634"/>
                      <a:pt x="1581" y="4849"/>
                    </a:cubicBezTo>
                    <a:cubicBezTo>
                      <a:pt x="1503" y="4635"/>
                      <a:pt x="1474" y="4424"/>
                      <a:pt x="1487" y="4214"/>
                    </a:cubicBezTo>
                    <a:lnTo>
                      <a:pt x="1487" y="4214"/>
                    </a:lnTo>
                    <a:cubicBezTo>
                      <a:pt x="1695" y="4289"/>
                      <a:pt x="1922" y="4327"/>
                      <a:pt x="2161" y="4327"/>
                    </a:cubicBezTo>
                    <a:cubicBezTo>
                      <a:pt x="2335" y="4327"/>
                      <a:pt x="2516" y="4306"/>
                      <a:pt x="2702" y="4265"/>
                    </a:cubicBezTo>
                    <a:cubicBezTo>
                      <a:pt x="2718" y="4262"/>
                      <a:pt x="2725" y="4253"/>
                      <a:pt x="2734" y="4243"/>
                    </a:cubicBezTo>
                    <a:cubicBezTo>
                      <a:pt x="2835" y="4227"/>
                      <a:pt x="2935" y="4201"/>
                      <a:pt x="3032" y="4172"/>
                    </a:cubicBezTo>
                    <a:cubicBezTo>
                      <a:pt x="3042" y="4181"/>
                      <a:pt x="3049" y="4184"/>
                      <a:pt x="3058" y="4194"/>
                    </a:cubicBezTo>
                    <a:cubicBezTo>
                      <a:pt x="3064" y="4198"/>
                      <a:pt x="3069" y="4199"/>
                      <a:pt x="3075" y="4199"/>
                    </a:cubicBezTo>
                    <a:cubicBezTo>
                      <a:pt x="3100" y="4199"/>
                      <a:pt x="3124" y="4167"/>
                      <a:pt x="3113" y="4146"/>
                    </a:cubicBezTo>
                    <a:cubicBezTo>
                      <a:pt x="3259" y="4091"/>
                      <a:pt x="3399" y="4023"/>
                      <a:pt x="3528" y="3938"/>
                    </a:cubicBezTo>
                    <a:close/>
                    <a:moveTo>
                      <a:pt x="2166" y="1"/>
                    </a:moveTo>
                    <a:cubicBezTo>
                      <a:pt x="1690" y="1"/>
                      <a:pt x="1217" y="146"/>
                      <a:pt x="836" y="449"/>
                    </a:cubicBezTo>
                    <a:cubicBezTo>
                      <a:pt x="42" y="1084"/>
                      <a:pt x="0" y="2108"/>
                      <a:pt x="327" y="3009"/>
                    </a:cubicBezTo>
                    <a:cubicBezTo>
                      <a:pt x="535" y="3566"/>
                      <a:pt x="891" y="3954"/>
                      <a:pt x="1345" y="4159"/>
                    </a:cubicBezTo>
                    <a:cubicBezTo>
                      <a:pt x="1286" y="5056"/>
                      <a:pt x="1892" y="5733"/>
                      <a:pt x="2676" y="6076"/>
                    </a:cubicBezTo>
                    <a:cubicBezTo>
                      <a:pt x="2998" y="6216"/>
                      <a:pt x="3336" y="6288"/>
                      <a:pt x="3668" y="6288"/>
                    </a:cubicBezTo>
                    <a:cubicBezTo>
                      <a:pt x="4222" y="6288"/>
                      <a:pt x="4763" y="6088"/>
                      <a:pt x="5196" y="5671"/>
                    </a:cubicBezTo>
                    <a:cubicBezTo>
                      <a:pt x="5585" y="5299"/>
                      <a:pt x="5712" y="4748"/>
                      <a:pt x="5663" y="4217"/>
                    </a:cubicBezTo>
                    <a:cubicBezTo>
                      <a:pt x="5731" y="4191"/>
                      <a:pt x="5799" y="4152"/>
                      <a:pt x="5867" y="4116"/>
                    </a:cubicBezTo>
                    <a:cubicBezTo>
                      <a:pt x="6521" y="3737"/>
                      <a:pt x="6855" y="2944"/>
                      <a:pt x="6735" y="2205"/>
                    </a:cubicBezTo>
                    <a:cubicBezTo>
                      <a:pt x="6563" y="1169"/>
                      <a:pt x="5661" y="610"/>
                      <a:pt x="4744" y="610"/>
                    </a:cubicBezTo>
                    <a:cubicBezTo>
                      <a:pt x="4457" y="610"/>
                      <a:pt x="4169" y="665"/>
                      <a:pt x="3901" y="776"/>
                    </a:cubicBezTo>
                    <a:cubicBezTo>
                      <a:pt x="3735" y="589"/>
                      <a:pt x="3541" y="423"/>
                      <a:pt x="3314" y="297"/>
                    </a:cubicBezTo>
                    <a:cubicBezTo>
                      <a:pt x="2965" y="102"/>
                      <a:pt x="2565" y="1"/>
                      <a:pt x="2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1"/>
              <p:cNvSpPr/>
              <p:nvPr/>
            </p:nvSpPr>
            <p:spPr>
              <a:xfrm>
                <a:off x="8031135" y="1287387"/>
                <a:ext cx="35199" cy="48464"/>
              </a:xfrm>
              <a:custGeom>
                <a:rect b="b" l="l" r="r" t="t"/>
                <a:pathLst>
                  <a:path extrusionOk="0" h="738" w="536">
                    <a:moveTo>
                      <a:pt x="159" y="178"/>
                    </a:moveTo>
                    <a:cubicBezTo>
                      <a:pt x="195" y="224"/>
                      <a:pt x="224" y="276"/>
                      <a:pt x="253" y="324"/>
                    </a:cubicBezTo>
                    <a:cubicBezTo>
                      <a:pt x="221" y="337"/>
                      <a:pt x="189" y="344"/>
                      <a:pt x="153" y="357"/>
                    </a:cubicBezTo>
                    <a:cubicBezTo>
                      <a:pt x="156" y="298"/>
                      <a:pt x="156" y="240"/>
                      <a:pt x="159" y="178"/>
                    </a:cubicBezTo>
                    <a:close/>
                    <a:moveTo>
                      <a:pt x="111" y="0"/>
                    </a:moveTo>
                    <a:cubicBezTo>
                      <a:pt x="79" y="0"/>
                      <a:pt x="52" y="23"/>
                      <a:pt x="49" y="55"/>
                    </a:cubicBezTo>
                    <a:cubicBezTo>
                      <a:pt x="46" y="169"/>
                      <a:pt x="46" y="279"/>
                      <a:pt x="46" y="392"/>
                    </a:cubicBezTo>
                    <a:cubicBezTo>
                      <a:pt x="1" y="408"/>
                      <a:pt x="14" y="467"/>
                      <a:pt x="49" y="473"/>
                    </a:cubicBezTo>
                    <a:cubicBezTo>
                      <a:pt x="53" y="551"/>
                      <a:pt x="53" y="622"/>
                      <a:pt x="62" y="700"/>
                    </a:cubicBezTo>
                    <a:cubicBezTo>
                      <a:pt x="64" y="725"/>
                      <a:pt x="84" y="738"/>
                      <a:pt x="103" y="738"/>
                    </a:cubicBezTo>
                    <a:cubicBezTo>
                      <a:pt x="122" y="738"/>
                      <a:pt x="140" y="725"/>
                      <a:pt x="140" y="700"/>
                    </a:cubicBezTo>
                    <a:cubicBezTo>
                      <a:pt x="143" y="616"/>
                      <a:pt x="146" y="535"/>
                      <a:pt x="146" y="450"/>
                    </a:cubicBezTo>
                    <a:cubicBezTo>
                      <a:pt x="195" y="438"/>
                      <a:pt x="244" y="421"/>
                      <a:pt x="292" y="405"/>
                    </a:cubicBezTo>
                    <a:cubicBezTo>
                      <a:pt x="305" y="425"/>
                      <a:pt x="318" y="441"/>
                      <a:pt x="328" y="460"/>
                    </a:cubicBezTo>
                    <a:cubicBezTo>
                      <a:pt x="341" y="476"/>
                      <a:pt x="370" y="502"/>
                      <a:pt x="389" y="525"/>
                    </a:cubicBezTo>
                    <a:lnTo>
                      <a:pt x="389" y="538"/>
                    </a:lnTo>
                    <a:lnTo>
                      <a:pt x="389" y="551"/>
                    </a:lnTo>
                    <a:cubicBezTo>
                      <a:pt x="389" y="574"/>
                      <a:pt x="406" y="593"/>
                      <a:pt x="432" y="603"/>
                    </a:cubicBezTo>
                    <a:cubicBezTo>
                      <a:pt x="442" y="605"/>
                      <a:pt x="450" y="607"/>
                      <a:pt x="458" y="607"/>
                    </a:cubicBezTo>
                    <a:cubicBezTo>
                      <a:pt x="471" y="607"/>
                      <a:pt x="484" y="603"/>
                      <a:pt x="500" y="593"/>
                    </a:cubicBezTo>
                    <a:cubicBezTo>
                      <a:pt x="522" y="580"/>
                      <a:pt x="535" y="554"/>
                      <a:pt x="532" y="531"/>
                    </a:cubicBezTo>
                    <a:cubicBezTo>
                      <a:pt x="519" y="476"/>
                      <a:pt x="480" y="457"/>
                      <a:pt x="448" y="418"/>
                    </a:cubicBezTo>
                    <a:cubicBezTo>
                      <a:pt x="406" y="369"/>
                      <a:pt x="376" y="308"/>
                      <a:pt x="344" y="250"/>
                    </a:cubicBezTo>
                    <a:cubicBezTo>
                      <a:pt x="292" y="152"/>
                      <a:pt x="237" y="65"/>
                      <a:pt x="140" y="7"/>
                    </a:cubicBezTo>
                    <a:cubicBezTo>
                      <a:pt x="130" y="2"/>
                      <a:pt x="120" y="0"/>
                      <a:pt x="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1"/>
              <p:cNvSpPr/>
              <p:nvPr/>
            </p:nvSpPr>
            <p:spPr>
              <a:xfrm>
                <a:off x="8304905" y="1298354"/>
                <a:ext cx="46297" cy="44327"/>
              </a:xfrm>
              <a:custGeom>
                <a:rect b="b" l="l" r="r" t="t"/>
                <a:pathLst>
                  <a:path extrusionOk="0" h="675" w="705">
                    <a:moveTo>
                      <a:pt x="208" y="115"/>
                    </a:moveTo>
                    <a:cubicBezTo>
                      <a:pt x="214" y="115"/>
                      <a:pt x="222" y="118"/>
                      <a:pt x="231" y="125"/>
                    </a:cubicBezTo>
                    <a:cubicBezTo>
                      <a:pt x="238" y="157"/>
                      <a:pt x="241" y="186"/>
                      <a:pt x="250" y="219"/>
                    </a:cubicBezTo>
                    <a:cubicBezTo>
                      <a:pt x="241" y="241"/>
                      <a:pt x="231" y="261"/>
                      <a:pt x="215" y="277"/>
                    </a:cubicBezTo>
                    <a:cubicBezTo>
                      <a:pt x="208" y="267"/>
                      <a:pt x="205" y="258"/>
                      <a:pt x="205" y="245"/>
                    </a:cubicBezTo>
                    <a:cubicBezTo>
                      <a:pt x="202" y="242"/>
                      <a:pt x="170" y="115"/>
                      <a:pt x="208" y="115"/>
                    </a:cubicBezTo>
                    <a:close/>
                    <a:moveTo>
                      <a:pt x="250" y="387"/>
                    </a:moveTo>
                    <a:lnTo>
                      <a:pt x="250" y="387"/>
                    </a:lnTo>
                    <a:cubicBezTo>
                      <a:pt x="284" y="401"/>
                      <a:pt x="317" y="404"/>
                      <a:pt x="349" y="404"/>
                    </a:cubicBezTo>
                    <a:cubicBezTo>
                      <a:pt x="373" y="404"/>
                      <a:pt x="398" y="403"/>
                      <a:pt x="423" y="403"/>
                    </a:cubicBezTo>
                    <a:cubicBezTo>
                      <a:pt x="442" y="403"/>
                      <a:pt x="461" y="404"/>
                      <a:pt x="480" y="407"/>
                    </a:cubicBezTo>
                    <a:cubicBezTo>
                      <a:pt x="506" y="416"/>
                      <a:pt x="574" y="445"/>
                      <a:pt x="561" y="484"/>
                    </a:cubicBezTo>
                    <a:cubicBezTo>
                      <a:pt x="558" y="501"/>
                      <a:pt x="510" y="520"/>
                      <a:pt x="497" y="526"/>
                    </a:cubicBezTo>
                    <a:cubicBezTo>
                      <a:pt x="455" y="544"/>
                      <a:pt x="409" y="554"/>
                      <a:pt x="364" y="554"/>
                    </a:cubicBezTo>
                    <a:cubicBezTo>
                      <a:pt x="335" y="554"/>
                      <a:pt x="307" y="550"/>
                      <a:pt x="280" y="543"/>
                    </a:cubicBezTo>
                    <a:lnTo>
                      <a:pt x="270" y="543"/>
                    </a:lnTo>
                    <a:cubicBezTo>
                      <a:pt x="280" y="530"/>
                      <a:pt x="286" y="517"/>
                      <a:pt x="280" y="497"/>
                    </a:cubicBezTo>
                    <a:cubicBezTo>
                      <a:pt x="270" y="462"/>
                      <a:pt x="257" y="423"/>
                      <a:pt x="250" y="387"/>
                    </a:cubicBezTo>
                    <a:close/>
                    <a:moveTo>
                      <a:pt x="201" y="1"/>
                    </a:moveTo>
                    <a:cubicBezTo>
                      <a:pt x="196" y="1"/>
                      <a:pt x="191" y="1"/>
                      <a:pt x="186" y="2"/>
                    </a:cubicBezTo>
                    <a:cubicBezTo>
                      <a:pt x="124" y="11"/>
                      <a:pt x="92" y="41"/>
                      <a:pt x="79" y="83"/>
                    </a:cubicBezTo>
                    <a:cubicBezTo>
                      <a:pt x="71" y="78"/>
                      <a:pt x="63" y="75"/>
                      <a:pt x="55" y="75"/>
                    </a:cubicBezTo>
                    <a:cubicBezTo>
                      <a:pt x="27" y="75"/>
                      <a:pt x="0" y="103"/>
                      <a:pt x="20" y="138"/>
                    </a:cubicBezTo>
                    <a:cubicBezTo>
                      <a:pt x="43" y="180"/>
                      <a:pt x="69" y="225"/>
                      <a:pt x="88" y="274"/>
                    </a:cubicBezTo>
                    <a:cubicBezTo>
                      <a:pt x="118" y="374"/>
                      <a:pt x="160" y="481"/>
                      <a:pt x="182" y="530"/>
                    </a:cubicBezTo>
                    <a:cubicBezTo>
                      <a:pt x="189" y="549"/>
                      <a:pt x="205" y="562"/>
                      <a:pt x="225" y="562"/>
                    </a:cubicBezTo>
                    <a:cubicBezTo>
                      <a:pt x="192" y="588"/>
                      <a:pt x="192" y="650"/>
                      <a:pt x="247" y="663"/>
                    </a:cubicBezTo>
                    <a:cubicBezTo>
                      <a:pt x="278" y="670"/>
                      <a:pt x="316" y="674"/>
                      <a:pt x="357" y="674"/>
                    </a:cubicBezTo>
                    <a:cubicBezTo>
                      <a:pt x="494" y="674"/>
                      <a:pt x="661" y="626"/>
                      <a:pt x="691" y="491"/>
                    </a:cubicBezTo>
                    <a:cubicBezTo>
                      <a:pt x="704" y="416"/>
                      <a:pt x="659" y="355"/>
                      <a:pt x="597" y="322"/>
                    </a:cubicBezTo>
                    <a:cubicBezTo>
                      <a:pt x="561" y="302"/>
                      <a:pt x="523" y="297"/>
                      <a:pt x="485" y="297"/>
                    </a:cubicBezTo>
                    <a:cubicBezTo>
                      <a:pt x="450" y="297"/>
                      <a:pt x="415" y="302"/>
                      <a:pt x="380" y="302"/>
                    </a:cubicBezTo>
                    <a:cubicBezTo>
                      <a:pt x="368" y="302"/>
                      <a:pt x="356" y="301"/>
                      <a:pt x="344" y="300"/>
                    </a:cubicBezTo>
                    <a:cubicBezTo>
                      <a:pt x="377" y="238"/>
                      <a:pt x="393" y="164"/>
                      <a:pt x="361" y="99"/>
                    </a:cubicBezTo>
                    <a:cubicBezTo>
                      <a:pt x="334" y="39"/>
                      <a:pt x="265"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1"/>
              <p:cNvSpPr/>
              <p:nvPr/>
            </p:nvSpPr>
            <p:spPr>
              <a:xfrm>
                <a:off x="8184535" y="1507177"/>
                <a:ext cx="43014" cy="33426"/>
              </a:xfrm>
              <a:custGeom>
                <a:rect b="b" l="l" r="r" t="t"/>
                <a:pathLst>
                  <a:path extrusionOk="0" h="509" w="655">
                    <a:moveTo>
                      <a:pt x="338" y="0"/>
                    </a:moveTo>
                    <a:cubicBezTo>
                      <a:pt x="281" y="0"/>
                      <a:pt x="225" y="24"/>
                      <a:pt x="175" y="61"/>
                    </a:cubicBezTo>
                    <a:cubicBezTo>
                      <a:pt x="98" y="120"/>
                      <a:pt x="0" y="220"/>
                      <a:pt x="17" y="327"/>
                    </a:cubicBezTo>
                    <a:cubicBezTo>
                      <a:pt x="42" y="458"/>
                      <a:pt x="174" y="509"/>
                      <a:pt x="311" y="509"/>
                    </a:cubicBezTo>
                    <a:cubicBezTo>
                      <a:pt x="421" y="509"/>
                      <a:pt x="535" y="476"/>
                      <a:pt x="600" y="427"/>
                    </a:cubicBezTo>
                    <a:cubicBezTo>
                      <a:pt x="655" y="389"/>
                      <a:pt x="626" y="320"/>
                      <a:pt x="572" y="320"/>
                    </a:cubicBezTo>
                    <a:cubicBezTo>
                      <a:pt x="562" y="320"/>
                      <a:pt x="552" y="322"/>
                      <a:pt x="541" y="327"/>
                    </a:cubicBezTo>
                    <a:cubicBezTo>
                      <a:pt x="481" y="352"/>
                      <a:pt x="384" y="392"/>
                      <a:pt x="298" y="392"/>
                    </a:cubicBezTo>
                    <a:cubicBezTo>
                      <a:pt x="250" y="392"/>
                      <a:pt x="206" y="380"/>
                      <a:pt x="172" y="346"/>
                    </a:cubicBezTo>
                    <a:cubicBezTo>
                      <a:pt x="75" y="250"/>
                      <a:pt x="257" y="95"/>
                      <a:pt x="369" y="95"/>
                    </a:cubicBezTo>
                    <a:cubicBezTo>
                      <a:pt x="381" y="95"/>
                      <a:pt x="392" y="96"/>
                      <a:pt x="402" y="100"/>
                    </a:cubicBezTo>
                    <a:cubicBezTo>
                      <a:pt x="407" y="102"/>
                      <a:pt x="411" y="102"/>
                      <a:pt x="415" y="102"/>
                    </a:cubicBezTo>
                    <a:cubicBezTo>
                      <a:pt x="451" y="102"/>
                      <a:pt x="467" y="43"/>
                      <a:pt x="435" y="26"/>
                    </a:cubicBezTo>
                    <a:cubicBezTo>
                      <a:pt x="403" y="8"/>
                      <a:pt x="370" y="0"/>
                      <a:pt x="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31"/>
            <p:cNvGrpSpPr/>
            <p:nvPr/>
          </p:nvGrpSpPr>
          <p:grpSpPr>
            <a:xfrm>
              <a:off x="73501" y="-260561"/>
              <a:ext cx="699556" cy="660372"/>
              <a:chOff x="3712416" y="2719728"/>
              <a:chExt cx="383381" cy="361907"/>
            </a:xfrm>
          </p:grpSpPr>
          <p:sp>
            <p:nvSpPr>
              <p:cNvPr id="3496" name="Google Shape;3496;p31"/>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1"/>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1"/>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1"/>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1"/>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1"/>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1"/>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1"/>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1"/>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1"/>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1"/>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1"/>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1"/>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1"/>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1"/>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1"/>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1"/>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1"/>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1"/>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1"/>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1"/>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1"/>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1"/>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9" name="Google Shape;3519;p31"/>
          <p:cNvGrpSpPr/>
          <p:nvPr/>
        </p:nvGrpSpPr>
        <p:grpSpPr>
          <a:xfrm>
            <a:off x="6042925" y="-501006"/>
            <a:ext cx="3518107" cy="6025162"/>
            <a:chOff x="6042925" y="-501006"/>
            <a:chExt cx="3518107" cy="6025162"/>
          </a:xfrm>
        </p:grpSpPr>
        <p:grpSp>
          <p:nvGrpSpPr>
            <p:cNvPr id="3520" name="Google Shape;3520;p31"/>
            <p:cNvGrpSpPr/>
            <p:nvPr/>
          </p:nvGrpSpPr>
          <p:grpSpPr>
            <a:xfrm rot="-1582445">
              <a:off x="6137994" y="4587774"/>
              <a:ext cx="1088865" cy="683150"/>
              <a:chOff x="6908081" y="539500"/>
              <a:chExt cx="596726" cy="374384"/>
            </a:xfrm>
          </p:grpSpPr>
          <p:sp>
            <p:nvSpPr>
              <p:cNvPr id="3521" name="Google Shape;3521;p31"/>
              <p:cNvSpPr/>
              <p:nvPr/>
            </p:nvSpPr>
            <p:spPr>
              <a:xfrm>
                <a:off x="6908081" y="564782"/>
                <a:ext cx="554912" cy="349102"/>
              </a:xfrm>
              <a:custGeom>
                <a:rect b="b" l="l" r="r" t="t"/>
                <a:pathLst>
                  <a:path extrusionOk="0" h="5316" w="8450">
                    <a:moveTo>
                      <a:pt x="4381" y="3948"/>
                    </a:moveTo>
                    <a:cubicBezTo>
                      <a:pt x="4562" y="4013"/>
                      <a:pt x="4747" y="4062"/>
                      <a:pt x="4938" y="4094"/>
                    </a:cubicBezTo>
                    <a:cubicBezTo>
                      <a:pt x="4747" y="4091"/>
                      <a:pt x="4562" y="4091"/>
                      <a:pt x="4374" y="4091"/>
                    </a:cubicBezTo>
                    <a:cubicBezTo>
                      <a:pt x="4374" y="4042"/>
                      <a:pt x="4374" y="3997"/>
                      <a:pt x="4381" y="3948"/>
                    </a:cubicBezTo>
                    <a:close/>
                    <a:moveTo>
                      <a:pt x="4215" y="0"/>
                    </a:moveTo>
                    <a:cubicBezTo>
                      <a:pt x="4209" y="0"/>
                      <a:pt x="4202" y="1"/>
                      <a:pt x="4196" y="3"/>
                    </a:cubicBezTo>
                    <a:cubicBezTo>
                      <a:pt x="4141" y="19"/>
                      <a:pt x="4093" y="110"/>
                      <a:pt x="4063" y="155"/>
                    </a:cubicBezTo>
                    <a:cubicBezTo>
                      <a:pt x="3999" y="252"/>
                      <a:pt x="3947" y="353"/>
                      <a:pt x="3901" y="459"/>
                    </a:cubicBezTo>
                    <a:cubicBezTo>
                      <a:pt x="3888" y="492"/>
                      <a:pt x="3912" y="519"/>
                      <a:pt x="3937" y="519"/>
                    </a:cubicBezTo>
                    <a:cubicBezTo>
                      <a:pt x="3949" y="519"/>
                      <a:pt x="3961" y="513"/>
                      <a:pt x="3969" y="498"/>
                    </a:cubicBezTo>
                    <a:cubicBezTo>
                      <a:pt x="4002" y="443"/>
                      <a:pt x="4041" y="388"/>
                      <a:pt x="4073" y="333"/>
                    </a:cubicBezTo>
                    <a:cubicBezTo>
                      <a:pt x="4093" y="304"/>
                      <a:pt x="4112" y="272"/>
                      <a:pt x="4131" y="242"/>
                    </a:cubicBezTo>
                    <a:cubicBezTo>
                      <a:pt x="4138" y="239"/>
                      <a:pt x="4144" y="226"/>
                      <a:pt x="4148" y="220"/>
                    </a:cubicBezTo>
                    <a:cubicBezTo>
                      <a:pt x="4209" y="1049"/>
                      <a:pt x="4251" y="1878"/>
                      <a:pt x="4258" y="2711"/>
                    </a:cubicBezTo>
                    <a:cubicBezTo>
                      <a:pt x="4261" y="3067"/>
                      <a:pt x="4251" y="3427"/>
                      <a:pt x="4242" y="3783"/>
                    </a:cubicBezTo>
                    <a:cubicBezTo>
                      <a:pt x="3830" y="3608"/>
                      <a:pt x="3445" y="3365"/>
                      <a:pt x="3075" y="3122"/>
                    </a:cubicBezTo>
                    <a:cubicBezTo>
                      <a:pt x="2505" y="2747"/>
                      <a:pt x="2003" y="2312"/>
                      <a:pt x="1724" y="1678"/>
                    </a:cubicBezTo>
                    <a:cubicBezTo>
                      <a:pt x="1719" y="1666"/>
                      <a:pt x="1708" y="1662"/>
                      <a:pt x="1698" y="1662"/>
                    </a:cubicBezTo>
                    <a:cubicBezTo>
                      <a:pt x="1677" y="1662"/>
                      <a:pt x="1654" y="1679"/>
                      <a:pt x="1663" y="1700"/>
                    </a:cubicBezTo>
                    <a:cubicBezTo>
                      <a:pt x="1854" y="2329"/>
                      <a:pt x="2366" y="2766"/>
                      <a:pt x="2891" y="3129"/>
                    </a:cubicBezTo>
                    <a:cubicBezTo>
                      <a:pt x="3312" y="3414"/>
                      <a:pt x="3756" y="3705"/>
                      <a:pt x="4238" y="3900"/>
                    </a:cubicBezTo>
                    <a:cubicBezTo>
                      <a:pt x="4238" y="3965"/>
                      <a:pt x="4235" y="4029"/>
                      <a:pt x="4235" y="4094"/>
                    </a:cubicBezTo>
                    <a:cubicBezTo>
                      <a:pt x="2842" y="4094"/>
                      <a:pt x="1443" y="4120"/>
                      <a:pt x="56" y="4191"/>
                    </a:cubicBezTo>
                    <a:cubicBezTo>
                      <a:pt x="1" y="4195"/>
                      <a:pt x="1" y="4272"/>
                      <a:pt x="56" y="4272"/>
                    </a:cubicBezTo>
                    <a:cubicBezTo>
                      <a:pt x="1449" y="4269"/>
                      <a:pt x="2836" y="4256"/>
                      <a:pt x="4229" y="4253"/>
                    </a:cubicBezTo>
                    <a:lnTo>
                      <a:pt x="4229" y="4253"/>
                    </a:lnTo>
                    <a:cubicBezTo>
                      <a:pt x="4222" y="4596"/>
                      <a:pt x="4219" y="4940"/>
                      <a:pt x="4225" y="5286"/>
                    </a:cubicBezTo>
                    <a:cubicBezTo>
                      <a:pt x="4225" y="5304"/>
                      <a:pt x="4244" y="5315"/>
                      <a:pt x="4260" y="5315"/>
                    </a:cubicBezTo>
                    <a:cubicBezTo>
                      <a:pt x="4273" y="5315"/>
                      <a:pt x="4285" y="5309"/>
                      <a:pt x="4287" y="5293"/>
                    </a:cubicBezTo>
                    <a:cubicBezTo>
                      <a:pt x="4336" y="4949"/>
                      <a:pt x="4358" y="4600"/>
                      <a:pt x="4371" y="4253"/>
                    </a:cubicBezTo>
                    <a:cubicBezTo>
                      <a:pt x="4604" y="4252"/>
                      <a:pt x="4837" y="4252"/>
                      <a:pt x="5070" y="4252"/>
                    </a:cubicBezTo>
                    <a:cubicBezTo>
                      <a:pt x="6040" y="4252"/>
                      <a:pt x="7010" y="4259"/>
                      <a:pt x="7977" y="4282"/>
                    </a:cubicBezTo>
                    <a:cubicBezTo>
                      <a:pt x="7889" y="4337"/>
                      <a:pt x="7808" y="4399"/>
                      <a:pt x="7744" y="4476"/>
                    </a:cubicBezTo>
                    <a:cubicBezTo>
                      <a:pt x="7701" y="4522"/>
                      <a:pt x="7742" y="4586"/>
                      <a:pt x="7792" y="4586"/>
                    </a:cubicBezTo>
                    <a:cubicBezTo>
                      <a:pt x="7807" y="4586"/>
                      <a:pt x="7823" y="4580"/>
                      <a:pt x="7838" y="4567"/>
                    </a:cubicBezTo>
                    <a:cubicBezTo>
                      <a:pt x="7951" y="4464"/>
                      <a:pt x="8064" y="4373"/>
                      <a:pt x="8204" y="4305"/>
                    </a:cubicBezTo>
                    <a:cubicBezTo>
                      <a:pt x="8246" y="4282"/>
                      <a:pt x="8239" y="4221"/>
                      <a:pt x="8204" y="4195"/>
                    </a:cubicBezTo>
                    <a:cubicBezTo>
                      <a:pt x="8129" y="4143"/>
                      <a:pt x="8058" y="4091"/>
                      <a:pt x="7980" y="4039"/>
                    </a:cubicBezTo>
                    <a:cubicBezTo>
                      <a:pt x="7915" y="3994"/>
                      <a:pt x="7857" y="3935"/>
                      <a:pt x="7776" y="3919"/>
                    </a:cubicBezTo>
                    <a:cubicBezTo>
                      <a:pt x="7775" y="3919"/>
                      <a:pt x="7773" y="3919"/>
                      <a:pt x="7772" y="3919"/>
                    </a:cubicBezTo>
                    <a:cubicBezTo>
                      <a:pt x="7751" y="3919"/>
                      <a:pt x="7737" y="3943"/>
                      <a:pt x="7744" y="3961"/>
                    </a:cubicBezTo>
                    <a:cubicBezTo>
                      <a:pt x="7782" y="4033"/>
                      <a:pt x="7850" y="4075"/>
                      <a:pt x="7909" y="4123"/>
                    </a:cubicBezTo>
                    <a:cubicBezTo>
                      <a:pt x="7922" y="4130"/>
                      <a:pt x="7935" y="4143"/>
                      <a:pt x="7948" y="4153"/>
                    </a:cubicBezTo>
                    <a:cubicBezTo>
                      <a:pt x="7170" y="4136"/>
                      <a:pt x="6393" y="4120"/>
                      <a:pt x="5612" y="4110"/>
                    </a:cubicBezTo>
                    <a:cubicBezTo>
                      <a:pt x="6869" y="3910"/>
                      <a:pt x="7727" y="2617"/>
                      <a:pt x="8417" y="1626"/>
                    </a:cubicBezTo>
                    <a:cubicBezTo>
                      <a:pt x="8449" y="1580"/>
                      <a:pt x="8406" y="1537"/>
                      <a:pt x="8362" y="1537"/>
                    </a:cubicBezTo>
                    <a:cubicBezTo>
                      <a:pt x="8343" y="1537"/>
                      <a:pt x="8324" y="1545"/>
                      <a:pt x="8310" y="1564"/>
                    </a:cubicBezTo>
                    <a:cubicBezTo>
                      <a:pt x="7593" y="2606"/>
                      <a:pt x="6667" y="4021"/>
                      <a:pt x="5279" y="4021"/>
                    </a:cubicBezTo>
                    <a:cubicBezTo>
                      <a:pt x="5157" y="4021"/>
                      <a:pt x="5032" y="4010"/>
                      <a:pt x="4902" y="3987"/>
                    </a:cubicBezTo>
                    <a:cubicBezTo>
                      <a:pt x="4724" y="3955"/>
                      <a:pt x="4549" y="3906"/>
                      <a:pt x="4381" y="3842"/>
                    </a:cubicBezTo>
                    <a:cubicBezTo>
                      <a:pt x="4384" y="3485"/>
                      <a:pt x="4381" y="3129"/>
                      <a:pt x="4381" y="2779"/>
                    </a:cubicBezTo>
                    <a:cubicBezTo>
                      <a:pt x="4374" y="1917"/>
                      <a:pt x="4342" y="1059"/>
                      <a:pt x="4284" y="200"/>
                    </a:cubicBezTo>
                    <a:lnTo>
                      <a:pt x="4284" y="200"/>
                    </a:lnTo>
                    <a:cubicBezTo>
                      <a:pt x="4300" y="216"/>
                      <a:pt x="4316" y="226"/>
                      <a:pt x="4332" y="242"/>
                    </a:cubicBezTo>
                    <a:cubicBezTo>
                      <a:pt x="4387" y="291"/>
                      <a:pt x="4439" y="346"/>
                      <a:pt x="4497" y="395"/>
                    </a:cubicBezTo>
                    <a:cubicBezTo>
                      <a:pt x="4511" y="406"/>
                      <a:pt x="4526" y="411"/>
                      <a:pt x="4540" y="411"/>
                    </a:cubicBezTo>
                    <a:cubicBezTo>
                      <a:pt x="4591" y="411"/>
                      <a:pt x="4636" y="349"/>
                      <a:pt x="4588" y="301"/>
                    </a:cubicBezTo>
                    <a:cubicBezTo>
                      <a:pt x="4504" y="220"/>
                      <a:pt x="4417" y="139"/>
                      <a:pt x="4323" y="61"/>
                    </a:cubicBezTo>
                    <a:cubicBezTo>
                      <a:pt x="4291" y="36"/>
                      <a:pt x="4255" y="0"/>
                      <a:pt x="4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1"/>
              <p:cNvSpPr/>
              <p:nvPr/>
            </p:nvSpPr>
            <p:spPr>
              <a:xfrm>
                <a:off x="7116840" y="539500"/>
                <a:ext cx="30143" cy="46297"/>
              </a:xfrm>
              <a:custGeom>
                <a:rect b="b" l="l" r="r" t="t"/>
                <a:pathLst>
                  <a:path extrusionOk="0" h="705" w="459">
                    <a:moveTo>
                      <a:pt x="412" y="1"/>
                    </a:moveTo>
                    <a:cubicBezTo>
                      <a:pt x="400" y="1"/>
                      <a:pt x="387" y="6"/>
                      <a:pt x="379" y="18"/>
                    </a:cubicBezTo>
                    <a:cubicBezTo>
                      <a:pt x="330" y="106"/>
                      <a:pt x="288" y="200"/>
                      <a:pt x="249" y="294"/>
                    </a:cubicBezTo>
                    <a:cubicBezTo>
                      <a:pt x="185" y="248"/>
                      <a:pt x="120" y="203"/>
                      <a:pt x="55" y="154"/>
                    </a:cubicBezTo>
                    <a:cubicBezTo>
                      <a:pt x="51" y="152"/>
                      <a:pt x="47" y="151"/>
                      <a:pt x="43" y="151"/>
                    </a:cubicBezTo>
                    <a:cubicBezTo>
                      <a:pt x="20" y="151"/>
                      <a:pt x="1" y="183"/>
                      <a:pt x="23" y="200"/>
                    </a:cubicBezTo>
                    <a:cubicBezTo>
                      <a:pt x="87" y="255"/>
                      <a:pt x="152" y="316"/>
                      <a:pt x="217" y="375"/>
                    </a:cubicBezTo>
                    <a:cubicBezTo>
                      <a:pt x="181" y="459"/>
                      <a:pt x="139" y="546"/>
                      <a:pt x="123" y="637"/>
                    </a:cubicBezTo>
                    <a:cubicBezTo>
                      <a:pt x="119" y="673"/>
                      <a:pt x="148" y="704"/>
                      <a:pt x="178" y="704"/>
                    </a:cubicBezTo>
                    <a:cubicBezTo>
                      <a:pt x="194" y="704"/>
                      <a:pt x="209" y="696"/>
                      <a:pt x="220" y="676"/>
                    </a:cubicBezTo>
                    <a:cubicBezTo>
                      <a:pt x="272" y="585"/>
                      <a:pt x="298" y="478"/>
                      <a:pt x="334" y="378"/>
                    </a:cubicBezTo>
                    <a:cubicBezTo>
                      <a:pt x="376" y="268"/>
                      <a:pt x="415" y="161"/>
                      <a:pt x="450" y="44"/>
                    </a:cubicBezTo>
                    <a:cubicBezTo>
                      <a:pt x="459" y="19"/>
                      <a:pt x="436"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1"/>
              <p:cNvSpPr/>
              <p:nvPr/>
            </p:nvSpPr>
            <p:spPr>
              <a:xfrm>
                <a:off x="7460874" y="825022"/>
                <a:ext cx="43933" cy="29814"/>
              </a:xfrm>
              <a:custGeom>
                <a:rect b="b" l="l" r="r" t="t"/>
                <a:pathLst>
                  <a:path extrusionOk="0" h="454" w="669">
                    <a:moveTo>
                      <a:pt x="135" y="0"/>
                    </a:moveTo>
                    <a:cubicBezTo>
                      <a:pt x="103" y="0"/>
                      <a:pt x="71" y="35"/>
                      <a:pt x="93" y="73"/>
                    </a:cubicBezTo>
                    <a:cubicBezTo>
                      <a:pt x="126" y="128"/>
                      <a:pt x="158" y="190"/>
                      <a:pt x="194" y="245"/>
                    </a:cubicBezTo>
                    <a:cubicBezTo>
                      <a:pt x="132" y="293"/>
                      <a:pt x="77" y="342"/>
                      <a:pt x="22" y="390"/>
                    </a:cubicBezTo>
                    <a:cubicBezTo>
                      <a:pt x="0" y="415"/>
                      <a:pt x="22" y="453"/>
                      <a:pt x="51" y="453"/>
                    </a:cubicBezTo>
                    <a:cubicBezTo>
                      <a:pt x="56" y="453"/>
                      <a:pt x="62" y="452"/>
                      <a:pt x="67" y="449"/>
                    </a:cubicBezTo>
                    <a:cubicBezTo>
                      <a:pt x="126" y="413"/>
                      <a:pt x="184" y="374"/>
                      <a:pt x="246" y="339"/>
                    </a:cubicBezTo>
                    <a:cubicBezTo>
                      <a:pt x="265" y="374"/>
                      <a:pt x="288" y="413"/>
                      <a:pt x="314" y="436"/>
                    </a:cubicBezTo>
                    <a:cubicBezTo>
                      <a:pt x="324" y="445"/>
                      <a:pt x="337" y="449"/>
                      <a:pt x="350" y="449"/>
                    </a:cubicBezTo>
                    <a:cubicBezTo>
                      <a:pt x="382" y="449"/>
                      <a:pt x="414" y="421"/>
                      <a:pt x="404" y="384"/>
                    </a:cubicBezTo>
                    <a:cubicBezTo>
                      <a:pt x="391" y="342"/>
                      <a:pt x="372" y="306"/>
                      <a:pt x="346" y="274"/>
                    </a:cubicBezTo>
                    <a:cubicBezTo>
                      <a:pt x="437" y="219"/>
                      <a:pt x="531" y="164"/>
                      <a:pt x="621" y="109"/>
                    </a:cubicBezTo>
                    <a:cubicBezTo>
                      <a:pt x="668" y="73"/>
                      <a:pt x="635" y="8"/>
                      <a:pt x="588" y="8"/>
                    </a:cubicBezTo>
                    <a:cubicBezTo>
                      <a:pt x="580" y="8"/>
                      <a:pt x="572" y="10"/>
                      <a:pt x="563" y="15"/>
                    </a:cubicBezTo>
                    <a:cubicBezTo>
                      <a:pt x="463" y="60"/>
                      <a:pt x="372" y="115"/>
                      <a:pt x="278" y="180"/>
                    </a:cubicBezTo>
                    <a:cubicBezTo>
                      <a:pt x="246" y="128"/>
                      <a:pt x="210" y="76"/>
                      <a:pt x="174" y="24"/>
                    </a:cubicBezTo>
                    <a:cubicBezTo>
                      <a:pt x="164" y="7"/>
                      <a:pt x="149" y="0"/>
                      <a:pt x="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1"/>
              <p:cNvSpPr/>
              <p:nvPr/>
            </p:nvSpPr>
            <p:spPr>
              <a:xfrm>
                <a:off x="7273655" y="711943"/>
                <a:ext cx="9391" cy="17665"/>
              </a:xfrm>
              <a:custGeom>
                <a:rect b="b" l="l" r="r" t="t"/>
                <a:pathLst>
                  <a:path extrusionOk="0" h="269" w="143">
                    <a:moveTo>
                      <a:pt x="38" y="0"/>
                    </a:moveTo>
                    <a:cubicBezTo>
                      <a:pt x="18" y="0"/>
                      <a:pt x="0" y="22"/>
                      <a:pt x="13" y="39"/>
                    </a:cubicBezTo>
                    <a:cubicBezTo>
                      <a:pt x="45" y="101"/>
                      <a:pt x="48" y="159"/>
                      <a:pt x="35" y="224"/>
                    </a:cubicBezTo>
                    <a:cubicBezTo>
                      <a:pt x="31" y="247"/>
                      <a:pt x="52" y="268"/>
                      <a:pt x="73" y="268"/>
                    </a:cubicBezTo>
                    <a:cubicBezTo>
                      <a:pt x="83" y="268"/>
                      <a:pt x="93" y="263"/>
                      <a:pt x="100" y="250"/>
                    </a:cubicBezTo>
                    <a:cubicBezTo>
                      <a:pt x="142" y="169"/>
                      <a:pt x="119" y="68"/>
                      <a:pt x="55" y="7"/>
                    </a:cubicBezTo>
                    <a:cubicBezTo>
                      <a:pt x="49" y="2"/>
                      <a:pt x="44" y="0"/>
                      <a:pt x="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1"/>
              <p:cNvSpPr/>
              <p:nvPr/>
            </p:nvSpPr>
            <p:spPr>
              <a:xfrm>
                <a:off x="7275100" y="744711"/>
                <a:ext cx="6436" cy="17140"/>
              </a:xfrm>
              <a:custGeom>
                <a:rect b="b" l="l" r="r" t="t"/>
                <a:pathLst>
                  <a:path extrusionOk="0" h="261" w="98">
                    <a:moveTo>
                      <a:pt x="32" y="1"/>
                    </a:moveTo>
                    <a:cubicBezTo>
                      <a:pt x="16" y="1"/>
                      <a:pt x="1" y="13"/>
                      <a:pt x="7" y="32"/>
                    </a:cubicBezTo>
                    <a:cubicBezTo>
                      <a:pt x="26" y="97"/>
                      <a:pt x="23" y="162"/>
                      <a:pt x="16" y="227"/>
                    </a:cubicBezTo>
                    <a:cubicBezTo>
                      <a:pt x="15" y="248"/>
                      <a:pt x="33" y="261"/>
                      <a:pt x="52" y="261"/>
                    </a:cubicBezTo>
                    <a:cubicBezTo>
                      <a:pt x="68" y="261"/>
                      <a:pt x="83" y="252"/>
                      <a:pt x="88" y="233"/>
                    </a:cubicBezTo>
                    <a:cubicBezTo>
                      <a:pt x="97" y="162"/>
                      <a:pt x="88" y="88"/>
                      <a:pt x="59" y="20"/>
                    </a:cubicBezTo>
                    <a:cubicBezTo>
                      <a:pt x="53" y="6"/>
                      <a:pt x="42"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1"/>
              <p:cNvSpPr/>
              <p:nvPr/>
            </p:nvSpPr>
            <p:spPr>
              <a:xfrm>
                <a:off x="7272539" y="778333"/>
                <a:ext cx="6239" cy="19241"/>
              </a:xfrm>
              <a:custGeom>
                <a:rect b="b" l="l" r="r" t="t"/>
                <a:pathLst>
                  <a:path extrusionOk="0" h="293" w="95">
                    <a:moveTo>
                      <a:pt x="46" y="1"/>
                    </a:moveTo>
                    <a:cubicBezTo>
                      <a:pt x="34" y="1"/>
                      <a:pt x="21" y="8"/>
                      <a:pt x="20" y="23"/>
                    </a:cubicBezTo>
                    <a:cubicBezTo>
                      <a:pt x="4" y="94"/>
                      <a:pt x="0" y="188"/>
                      <a:pt x="13" y="266"/>
                    </a:cubicBezTo>
                    <a:cubicBezTo>
                      <a:pt x="15" y="283"/>
                      <a:pt x="31" y="292"/>
                      <a:pt x="48" y="292"/>
                    </a:cubicBezTo>
                    <a:cubicBezTo>
                      <a:pt x="64" y="292"/>
                      <a:pt x="81" y="283"/>
                      <a:pt x="85" y="266"/>
                    </a:cubicBezTo>
                    <a:cubicBezTo>
                      <a:pt x="94" y="191"/>
                      <a:pt x="88" y="97"/>
                      <a:pt x="72" y="23"/>
                    </a:cubicBezTo>
                    <a:cubicBezTo>
                      <a:pt x="70" y="8"/>
                      <a:pt x="58"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1"/>
              <p:cNvSpPr/>
              <p:nvPr/>
            </p:nvSpPr>
            <p:spPr>
              <a:xfrm>
                <a:off x="7272933" y="806570"/>
                <a:ext cx="5188" cy="15761"/>
              </a:xfrm>
              <a:custGeom>
                <a:rect b="b" l="l" r="r" t="t"/>
                <a:pathLst>
                  <a:path extrusionOk="0" h="240" w="79">
                    <a:moveTo>
                      <a:pt x="38" y="1"/>
                    </a:moveTo>
                    <a:cubicBezTo>
                      <a:pt x="26" y="1"/>
                      <a:pt x="14" y="11"/>
                      <a:pt x="14" y="30"/>
                    </a:cubicBezTo>
                    <a:cubicBezTo>
                      <a:pt x="11" y="88"/>
                      <a:pt x="1" y="150"/>
                      <a:pt x="7" y="208"/>
                    </a:cubicBezTo>
                    <a:cubicBezTo>
                      <a:pt x="9" y="229"/>
                      <a:pt x="25" y="240"/>
                      <a:pt x="41" y="240"/>
                    </a:cubicBezTo>
                    <a:cubicBezTo>
                      <a:pt x="58" y="240"/>
                      <a:pt x="74" y="229"/>
                      <a:pt x="75" y="208"/>
                    </a:cubicBezTo>
                    <a:cubicBezTo>
                      <a:pt x="79" y="147"/>
                      <a:pt x="72" y="85"/>
                      <a:pt x="66" y="30"/>
                    </a:cubicBezTo>
                    <a:cubicBezTo>
                      <a:pt x="64" y="11"/>
                      <a:pt x="5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1"/>
              <p:cNvSpPr/>
              <p:nvPr/>
            </p:nvSpPr>
            <p:spPr>
              <a:xfrm>
                <a:off x="7273392" y="857068"/>
                <a:ext cx="4531" cy="15235"/>
              </a:xfrm>
              <a:custGeom>
                <a:rect b="b" l="l" r="r" t="t"/>
                <a:pathLst>
                  <a:path extrusionOk="0" h="232" w="69">
                    <a:moveTo>
                      <a:pt x="34" y="0"/>
                    </a:moveTo>
                    <a:cubicBezTo>
                      <a:pt x="24" y="0"/>
                      <a:pt x="13" y="8"/>
                      <a:pt x="10" y="22"/>
                    </a:cubicBezTo>
                    <a:cubicBezTo>
                      <a:pt x="4" y="81"/>
                      <a:pt x="0" y="142"/>
                      <a:pt x="0" y="200"/>
                    </a:cubicBezTo>
                    <a:cubicBezTo>
                      <a:pt x="0" y="221"/>
                      <a:pt x="17" y="232"/>
                      <a:pt x="33" y="232"/>
                    </a:cubicBezTo>
                    <a:cubicBezTo>
                      <a:pt x="49" y="232"/>
                      <a:pt x="65" y="221"/>
                      <a:pt x="65" y="200"/>
                    </a:cubicBezTo>
                    <a:cubicBezTo>
                      <a:pt x="68" y="142"/>
                      <a:pt x="65" y="81"/>
                      <a:pt x="55" y="22"/>
                    </a:cubicBezTo>
                    <a:cubicBezTo>
                      <a:pt x="54" y="8"/>
                      <a:pt x="44"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1"/>
              <p:cNvSpPr/>
              <p:nvPr/>
            </p:nvSpPr>
            <p:spPr>
              <a:xfrm>
                <a:off x="7274049" y="887275"/>
                <a:ext cx="5976" cy="19438"/>
              </a:xfrm>
              <a:custGeom>
                <a:rect b="b" l="l" r="r" t="t"/>
                <a:pathLst>
                  <a:path extrusionOk="0" h="296" w="91">
                    <a:moveTo>
                      <a:pt x="45" y="0"/>
                    </a:moveTo>
                    <a:cubicBezTo>
                      <a:pt x="30" y="0"/>
                      <a:pt x="15" y="11"/>
                      <a:pt x="13" y="32"/>
                    </a:cubicBezTo>
                    <a:cubicBezTo>
                      <a:pt x="7" y="103"/>
                      <a:pt x="0" y="181"/>
                      <a:pt x="0" y="252"/>
                    </a:cubicBezTo>
                    <a:cubicBezTo>
                      <a:pt x="0" y="281"/>
                      <a:pt x="23" y="296"/>
                      <a:pt x="45" y="296"/>
                    </a:cubicBezTo>
                    <a:cubicBezTo>
                      <a:pt x="68" y="296"/>
                      <a:pt x="91" y="281"/>
                      <a:pt x="91" y="252"/>
                    </a:cubicBezTo>
                    <a:cubicBezTo>
                      <a:pt x="91" y="184"/>
                      <a:pt x="88" y="106"/>
                      <a:pt x="78" y="32"/>
                    </a:cubicBezTo>
                    <a:cubicBezTo>
                      <a:pt x="76" y="11"/>
                      <a:pt x="61"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31"/>
            <p:cNvGrpSpPr/>
            <p:nvPr/>
          </p:nvGrpSpPr>
          <p:grpSpPr>
            <a:xfrm rot="-1824093">
              <a:off x="7296976" y="284310"/>
              <a:ext cx="1093995" cy="618308"/>
              <a:chOff x="4710963" y="556836"/>
              <a:chExt cx="599550" cy="338855"/>
            </a:xfrm>
          </p:grpSpPr>
          <p:sp>
            <p:nvSpPr>
              <p:cNvPr id="3531" name="Google Shape;3531;p31"/>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1"/>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1"/>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1"/>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5" name="Google Shape;3535;p31"/>
            <p:cNvSpPr/>
            <p:nvPr/>
          </p:nvSpPr>
          <p:spPr>
            <a:xfrm rot="1574594">
              <a:off x="6215923" y="-325743"/>
              <a:ext cx="933009" cy="601811"/>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31"/>
            <p:cNvGrpSpPr/>
            <p:nvPr/>
          </p:nvGrpSpPr>
          <p:grpSpPr>
            <a:xfrm rot="-1507366">
              <a:off x="7444158" y="4483630"/>
              <a:ext cx="1158700" cy="834007"/>
              <a:chOff x="5859955" y="1906764"/>
              <a:chExt cx="497056" cy="357770"/>
            </a:xfrm>
          </p:grpSpPr>
          <p:sp>
            <p:nvSpPr>
              <p:cNvPr id="3537" name="Google Shape;3537;p31"/>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1"/>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1"/>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1"/>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1"/>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1"/>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1"/>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1"/>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1"/>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1"/>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1"/>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1"/>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1"/>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1"/>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1"/>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1"/>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1"/>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1"/>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1"/>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31"/>
            <p:cNvGrpSpPr/>
            <p:nvPr/>
          </p:nvGrpSpPr>
          <p:grpSpPr>
            <a:xfrm>
              <a:off x="8472204" y="1390659"/>
              <a:ext cx="1088828" cy="884927"/>
              <a:chOff x="5889506" y="1223296"/>
              <a:chExt cx="439398" cy="357113"/>
            </a:xfrm>
          </p:grpSpPr>
          <p:sp>
            <p:nvSpPr>
              <p:cNvPr id="3557" name="Google Shape;3557;p31"/>
              <p:cNvSpPr/>
              <p:nvPr/>
            </p:nvSpPr>
            <p:spPr>
              <a:xfrm>
                <a:off x="5889506" y="1223296"/>
                <a:ext cx="439398" cy="357113"/>
              </a:xfrm>
              <a:custGeom>
                <a:rect b="b" l="l" r="r" t="t"/>
                <a:pathLst>
                  <a:path extrusionOk="0" h="5438" w="6691">
                    <a:moveTo>
                      <a:pt x="3671" y="105"/>
                    </a:moveTo>
                    <a:cubicBezTo>
                      <a:pt x="4556" y="821"/>
                      <a:pt x="5482" y="1491"/>
                      <a:pt x="6393" y="2175"/>
                    </a:cubicBezTo>
                    <a:cubicBezTo>
                      <a:pt x="5984" y="2146"/>
                      <a:pt x="5576" y="2123"/>
                      <a:pt x="5168" y="2113"/>
                    </a:cubicBezTo>
                    <a:cubicBezTo>
                      <a:pt x="5155" y="2113"/>
                      <a:pt x="5145" y="2117"/>
                      <a:pt x="5139" y="2123"/>
                    </a:cubicBezTo>
                    <a:cubicBezTo>
                      <a:pt x="4543" y="1793"/>
                      <a:pt x="3947" y="1462"/>
                      <a:pt x="3354" y="1135"/>
                    </a:cubicBezTo>
                    <a:cubicBezTo>
                      <a:pt x="3049" y="963"/>
                      <a:pt x="2742" y="798"/>
                      <a:pt x="2437" y="626"/>
                    </a:cubicBezTo>
                    <a:cubicBezTo>
                      <a:pt x="2333" y="571"/>
                      <a:pt x="2139" y="409"/>
                      <a:pt x="1980" y="357"/>
                    </a:cubicBezTo>
                    <a:cubicBezTo>
                      <a:pt x="2534" y="328"/>
                      <a:pt x="3127" y="263"/>
                      <a:pt x="3652" y="118"/>
                    </a:cubicBezTo>
                    <a:cubicBezTo>
                      <a:pt x="3662" y="114"/>
                      <a:pt x="3668" y="108"/>
                      <a:pt x="3671" y="105"/>
                    </a:cubicBezTo>
                    <a:close/>
                    <a:moveTo>
                      <a:pt x="1912" y="482"/>
                    </a:moveTo>
                    <a:cubicBezTo>
                      <a:pt x="1947" y="482"/>
                      <a:pt x="1987" y="503"/>
                      <a:pt x="2029" y="545"/>
                    </a:cubicBezTo>
                    <a:cubicBezTo>
                      <a:pt x="2282" y="626"/>
                      <a:pt x="2541" y="830"/>
                      <a:pt x="2774" y="960"/>
                    </a:cubicBezTo>
                    <a:cubicBezTo>
                      <a:pt x="3020" y="1096"/>
                      <a:pt x="3266" y="1235"/>
                      <a:pt x="3519" y="1371"/>
                    </a:cubicBezTo>
                    <a:cubicBezTo>
                      <a:pt x="4028" y="1656"/>
                      <a:pt x="4533" y="1935"/>
                      <a:pt x="5045" y="2220"/>
                    </a:cubicBezTo>
                    <a:cubicBezTo>
                      <a:pt x="4646" y="2602"/>
                      <a:pt x="4374" y="3114"/>
                      <a:pt x="4089" y="3584"/>
                    </a:cubicBezTo>
                    <a:cubicBezTo>
                      <a:pt x="3992" y="3743"/>
                      <a:pt x="3898" y="3905"/>
                      <a:pt x="3807" y="4067"/>
                    </a:cubicBezTo>
                    <a:cubicBezTo>
                      <a:pt x="3749" y="4044"/>
                      <a:pt x="3697" y="4025"/>
                      <a:pt x="3639" y="4002"/>
                    </a:cubicBezTo>
                    <a:cubicBezTo>
                      <a:pt x="3633" y="3999"/>
                      <a:pt x="3626" y="3997"/>
                      <a:pt x="3620" y="3997"/>
                    </a:cubicBezTo>
                    <a:cubicBezTo>
                      <a:pt x="3586" y="3997"/>
                      <a:pt x="3562" y="4045"/>
                      <a:pt x="3600" y="4070"/>
                    </a:cubicBezTo>
                    <a:cubicBezTo>
                      <a:pt x="3652" y="4102"/>
                      <a:pt x="3700" y="4125"/>
                      <a:pt x="3759" y="4151"/>
                    </a:cubicBezTo>
                    <a:cubicBezTo>
                      <a:pt x="3555" y="4494"/>
                      <a:pt x="3364" y="4844"/>
                      <a:pt x="3198" y="5201"/>
                    </a:cubicBezTo>
                    <a:cubicBezTo>
                      <a:pt x="3189" y="5196"/>
                      <a:pt x="3181" y="5193"/>
                      <a:pt x="3173" y="5193"/>
                    </a:cubicBezTo>
                    <a:cubicBezTo>
                      <a:pt x="3169" y="5193"/>
                      <a:pt x="3166" y="5193"/>
                      <a:pt x="3163" y="5194"/>
                    </a:cubicBezTo>
                    <a:lnTo>
                      <a:pt x="3159" y="5194"/>
                    </a:lnTo>
                    <a:cubicBezTo>
                      <a:pt x="3085" y="5133"/>
                      <a:pt x="2980" y="5075"/>
                      <a:pt x="2980" y="5075"/>
                    </a:cubicBezTo>
                    <a:lnTo>
                      <a:pt x="2980" y="5075"/>
                    </a:lnTo>
                    <a:cubicBezTo>
                      <a:pt x="2980" y="5075"/>
                      <a:pt x="2984" y="5077"/>
                      <a:pt x="2991" y="5081"/>
                    </a:cubicBezTo>
                    <a:cubicBezTo>
                      <a:pt x="2845" y="4996"/>
                      <a:pt x="2696" y="4912"/>
                      <a:pt x="2550" y="4828"/>
                    </a:cubicBezTo>
                    <a:cubicBezTo>
                      <a:pt x="2291" y="4682"/>
                      <a:pt x="2032" y="4530"/>
                      <a:pt x="1773" y="4391"/>
                    </a:cubicBezTo>
                    <a:cubicBezTo>
                      <a:pt x="1229" y="4089"/>
                      <a:pt x="684" y="3782"/>
                      <a:pt x="118" y="3526"/>
                    </a:cubicBezTo>
                    <a:cubicBezTo>
                      <a:pt x="441" y="2991"/>
                      <a:pt x="749" y="2450"/>
                      <a:pt x="1050" y="1906"/>
                    </a:cubicBezTo>
                    <a:cubicBezTo>
                      <a:pt x="1187" y="1673"/>
                      <a:pt x="1316" y="1436"/>
                      <a:pt x="1449" y="1203"/>
                    </a:cubicBezTo>
                    <a:cubicBezTo>
                      <a:pt x="1533" y="1047"/>
                      <a:pt x="1614" y="882"/>
                      <a:pt x="1711" y="733"/>
                    </a:cubicBezTo>
                    <a:cubicBezTo>
                      <a:pt x="1731" y="691"/>
                      <a:pt x="1757" y="655"/>
                      <a:pt x="1776" y="617"/>
                    </a:cubicBezTo>
                    <a:cubicBezTo>
                      <a:pt x="1815" y="526"/>
                      <a:pt x="1860" y="482"/>
                      <a:pt x="1912" y="482"/>
                    </a:cubicBezTo>
                    <a:close/>
                    <a:moveTo>
                      <a:pt x="5204" y="2236"/>
                    </a:moveTo>
                    <a:cubicBezTo>
                      <a:pt x="5592" y="2266"/>
                      <a:pt x="5984" y="2278"/>
                      <a:pt x="6376" y="2295"/>
                    </a:cubicBezTo>
                    <a:cubicBezTo>
                      <a:pt x="6062" y="2988"/>
                      <a:pt x="5719" y="3662"/>
                      <a:pt x="5333" y="4310"/>
                    </a:cubicBezTo>
                    <a:cubicBezTo>
                      <a:pt x="5243" y="4459"/>
                      <a:pt x="5158" y="4656"/>
                      <a:pt x="5045" y="4786"/>
                    </a:cubicBezTo>
                    <a:cubicBezTo>
                      <a:pt x="4844" y="5013"/>
                      <a:pt x="4627" y="5029"/>
                      <a:pt x="4352" y="5081"/>
                    </a:cubicBezTo>
                    <a:cubicBezTo>
                      <a:pt x="4008" y="5145"/>
                      <a:pt x="3649" y="5191"/>
                      <a:pt x="3308" y="5275"/>
                    </a:cubicBezTo>
                    <a:cubicBezTo>
                      <a:pt x="3503" y="4915"/>
                      <a:pt x="3688" y="4556"/>
                      <a:pt x="3888" y="4193"/>
                    </a:cubicBezTo>
                    <a:cubicBezTo>
                      <a:pt x="3898" y="4200"/>
                      <a:pt x="3911" y="4203"/>
                      <a:pt x="3924" y="4203"/>
                    </a:cubicBezTo>
                    <a:cubicBezTo>
                      <a:pt x="3928" y="4204"/>
                      <a:pt x="3932" y="4204"/>
                      <a:pt x="3936" y="4204"/>
                    </a:cubicBezTo>
                    <a:cubicBezTo>
                      <a:pt x="3988" y="4204"/>
                      <a:pt x="4001" y="4127"/>
                      <a:pt x="3947" y="4109"/>
                    </a:cubicBezTo>
                    <a:cubicBezTo>
                      <a:pt x="3943" y="4109"/>
                      <a:pt x="3940" y="4106"/>
                      <a:pt x="3937" y="4106"/>
                    </a:cubicBezTo>
                    <a:cubicBezTo>
                      <a:pt x="4002" y="3989"/>
                      <a:pt x="4067" y="3872"/>
                      <a:pt x="4135" y="3756"/>
                    </a:cubicBezTo>
                    <a:cubicBezTo>
                      <a:pt x="4442" y="3237"/>
                      <a:pt x="4747" y="2651"/>
                      <a:pt x="5194" y="2246"/>
                    </a:cubicBezTo>
                    <a:cubicBezTo>
                      <a:pt x="5200" y="2243"/>
                      <a:pt x="5200" y="2240"/>
                      <a:pt x="5204" y="2236"/>
                    </a:cubicBezTo>
                    <a:close/>
                    <a:moveTo>
                      <a:pt x="3704" y="0"/>
                    </a:moveTo>
                    <a:cubicBezTo>
                      <a:pt x="3691" y="0"/>
                      <a:pt x="3680" y="5"/>
                      <a:pt x="3668" y="11"/>
                    </a:cubicBezTo>
                    <a:cubicBezTo>
                      <a:pt x="3661" y="6"/>
                      <a:pt x="3654" y="3"/>
                      <a:pt x="3644" y="3"/>
                    </a:cubicBezTo>
                    <a:cubicBezTo>
                      <a:pt x="3641" y="3"/>
                      <a:pt x="3637" y="3"/>
                      <a:pt x="3632" y="4"/>
                    </a:cubicBezTo>
                    <a:cubicBezTo>
                      <a:pt x="3033" y="69"/>
                      <a:pt x="2427" y="179"/>
                      <a:pt x="1825" y="263"/>
                    </a:cubicBezTo>
                    <a:cubicBezTo>
                      <a:pt x="1776" y="270"/>
                      <a:pt x="1783" y="335"/>
                      <a:pt x="1818" y="357"/>
                    </a:cubicBezTo>
                    <a:cubicBezTo>
                      <a:pt x="1698" y="406"/>
                      <a:pt x="1650" y="562"/>
                      <a:pt x="1585" y="672"/>
                    </a:cubicBezTo>
                    <a:cubicBezTo>
                      <a:pt x="1413" y="983"/>
                      <a:pt x="1235" y="1294"/>
                      <a:pt x="1060" y="1608"/>
                    </a:cubicBezTo>
                    <a:cubicBezTo>
                      <a:pt x="707" y="2230"/>
                      <a:pt x="360" y="2858"/>
                      <a:pt x="27" y="3493"/>
                    </a:cubicBezTo>
                    <a:cubicBezTo>
                      <a:pt x="24" y="3503"/>
                      <a:pt x="24" y="3506"/>
                      <a:pt x="24" y="3516"/>
                    </a:cubicBezTo>
                    <a:cubicBezTo>
                      <a:pt x="7" y="3526"/>
                      <a:pt x="1" y="3558"/>
                      <a:pt x="27" y="3571"/>
                    </a:cubicBezTo>
                    <a:cubicBezTo>
                      <a:pt x="646" y="3944"/>
                      <a:pt x="1290" y="4277"/>
                      <a:pt x="1922" y="4627"/>
                    </a:cubicBezTo>
                    <a:cubicBezTo>
                      <a:pt x="2217" y="4796"/>
                      <a:pt x="2521" y="4958"/>
                      <a:pt x="2810" y="5136"/>
                    </a:cubicBezTo>
                    <a:cubicBezTo>
                      <a:pt x="2897" y="5188"/>
                      <a:pt x="2994" y="5304"/>
                      <a:pt x="3104" y="5340"/>
                    </a:cubicBezTo>
                    <a:cubicBezTo>
                      <a:pt x="3082" y="5365"/>
                      <a:pt x="3091" y="5411"/>
                      <a:pt x="3130" y="5411"/>
                    </a:cubicBezTo>
                    <a:cubicBezTo>
                      <a:pt x="3131" y="5411"/>
                      <a:pt x="3132" y="5411"/>
                      <a:pt x="3134" y="5411"/>
                    </a:cubicBezTo>
                    <a:lnTo>
                      <a:pt x="3140" y="5411"/>
                    </a:lnTo>
                    <a:cubicBezTo>
                      <a:pt x="3153" y="5427"/>
                      <a:pt x="3172" y="5437"/>
                      <a:pt x="3190" y="5437"/>
                    </a:cubicBezTo>
                    <a:cubicBezTo>
                      <a:pt x="3209" y="5437"/>
                      <a:pt x="3227" y="5427"/>
                      <a:pt x="3240" y="5405"/>
                    </a:cubicBezTo>
                    <a:lnTo>
                      <a:pt x="3240" y="5401"/>
                    </a:lnTo>
                    <a:cubicBezTo>
                      <a:pt x="3645" y="5366"/>
                      <a:pt x="4050" y="5269"/>
                      <a:pt x="4449" y="5201"/>
                    </a:cubicBezTo>
                    <a:cubicBezTo>
                      <a:pt x="4838" y="5129"/>
                      <a:pt x="5013" y="5090"/>
                      <a:pt x="5223" y="4754"/>
                    </a:cubicBezTo>
                    <a:cubicBezTo>
                      <a:pt x="5706" y="3979"/>
                      <a:pt x="6127" y="3169"/>
                      <a:pt x="6503" y="2340"/>
                    </a:cubicBezTo>
                    <a:cubicBezTo>
                      <a:pt x="6506" y="2327"/>
                      <a:pt x="6509" y="2321"/>
                      <a:pt x="6509" y="2311"/>
                    </a:cubicBezTo>
                    <a:cubicBezTo>
                      <a:pt x="6542" y="2311"/>
                      <a:pt x="6574" y="2317"/>
                      <a:pt x="6610" y="2317"/>
                    </a:cubicBezTo>
                    <a:cubicBezTo>
                      <a:pt x="6681" y="2317"/>
                      <a:pt x="6691" y="2223"/>
                      <a:pt x="6642" y="2188"/>
                    </a:cubicBezTo>
                    <a:cubicBezTo>
                      <a:pt x="5673" y="1459"/>
                      <a:pt x="4721" y="701"/>
                      <a:pt x="3730" y="8"/>
                    </a:cubicBezTo>
                    <a:cubicBezTo>
                      <a:pt x="3721" y="2"/>
                      <a:pt x="3712" y="0"/>
                      <a:pt x="37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1"/>
              <p:cNvSpPr/>
              <p:nvPr/>
            </p:nvSpPr>
            <p:spPr>
              <a:xfrm>
                <a:off x="5900341" y="1443939"/>
                <a:ext cx="35265" cy="11821"/>
              </a:xfrm>
              <a:custGeom>
                <a:rect b="b" l="l" r="r" t="t"/>
                <a:pathLst>
                  <a:path extrusionOk="0" h="180" w="537">
                    <a:moveTo>
                      <a:pt x="461" y="0"/>
                    </a:moveTo>
                    <a:cubicBezTo>
                      <a:pt x="459" y="0"/>
                      <a:pt x="457" y="0"/>
                      <a:pt x="455" y="0"/>
                    </a:cubicBezTo>
                    <a:cubicBezTo>
                      <a:pt x="322" y="20"/>
                      <a:pt x="183" y="59"/>
                      <a:pt x="50" y="94"/>
                    </a:cubicBezTo>
                    <a:cubicBezTo>
                      <a:pt x="1" y="110"/>
                      <a:pt x="15" y="180"/>
                      <a:pt x="63" y="180"/>
                    </a:cubicBezTo>
                    <a:cubicBezTo>
                      <a:pt x="66" y="180"/>
                      <a:pt x="69" y="179"/>
                      <a:pt x="72" y="179"/>
                    </a:cubicBezTo>
                    <a:cubicBezTo>
                      <a:pt x="205" y="156"/>
                      <a:pt x="348" y="133"/>
                      <a:pt x="477" y="94"/>
                    </a:cubicBezTo>
                    <a:cubicBezTo>
                      <a:pt x="537" y="76"/>
                      <a:pt x="515"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1"/>
              <p:cNvSpPr/>
              <p:nvPr/>
            </p:nvSpPr>
            <p:spPr>
              <a:xfrm>
                <a:off x="5943091" y="1437306"/>
                <a:ext cx="28698" cy="9719"/>
              </a:xfrm>
              <a:custGeom>
                <a:rect b="b" l="l" r="r" t="t"/>
                <a:pathLst>
                  <a:path extrusionOk="0" h="148" w="437">
                    <a:moveTo>
                      <a:pt x="385" y="0"/>
                    </a:moveTo>
                    <a:cubicBezTo>
                      <a:pt x="382" y="0"/>
                      <a:pt x="380" y="1"/>
                      <a:pt x="377" y="1"/>
                    </a:cubicBezTo>
                    <a:cubicBezTo>
                      <a:pt x="267" y="14"/>
                      <a:pt x="160" y="40"/>
                      <a:pt x="53" y="63"/>
                    </a:cubicBezTo>
                    <a:cubicBezTo>
                      <a:pt x="0" y="72"/>
                      <a:pt x="19" y="147"/>
                      <a:pt x="72" y="147"/>
                    </a:cubicBezTo>
                    <a:cubicBezTo>
                      <a:pt x="75" y="147"/>
                      <a:pt x="77" y="147"/>
                      <a:pt x="79" y="147"/>
                    </a:cubicBezTo>
                    <a:cubicBezTo>
                      <a:pt x="183" y="131"/>
                      <a:pt x="290" y="121"/>
                      <a:pt x="390" y="95"/>
                    </a:cubicBezTo>
                    <a:cubicBezTo>
                      <a:pt x="436" y="83"/>
                      <a:pt x="430" y="0"/>
                      <a:pt x="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1"/>
              <p:cNvSpPr/>
              <p:nvPr/>
            </p:nvSpPr>
            <p:spPr>
              <a:xfrm>
                <a:off x="5984921" y="1432447"/>
                <a:ext cx="31784" cy="9456"/>
              </a:xfrm>
              <a:custGeom>
                <a:rect b="b" l="l" r="r" t="t"/>
                <a:pathLst>
                  <a:path extrusionOk="0" h="144" w="484">
                    <a:moveTo>
                      <a:pt x="419" y="0"/>
                    </a:moveTo>
                    <a:cubicBezTo>
                      <a:pt x="417" y="0"/>
                      <a:pt x="416" y="0"/>
                      <a:pt x="414" y="1"/>
                    </a:cubicBezTo>
                    <a:cubicBezTo>
                      <a:pt x="288" y="17"/>
                      <a:pt x="168" y="43"/>
                      <a:pt x="45" y="65"/>
                    </a:cubicBezTo>
                    <a:cubicBezTo>
                      <a:pt x="0" y="75"/>
                      <a:pt x="12" y="143"/>
                      <a:pt x="55" y="143"/>
                    </a:cubicBezTo>
                    <a:cubicBezTo>
                      <a:pt x="56" y="143"/>
                      <a:pt x="57" y="143"/>
                      <a:pt x="58" y="143"/>
                    </a:cubicBezTo>
                    <a:cubicBezTo>
                      <a:pt x="184" y="130"/>
                      <a:pt x="304" y="124"/>
                      <a:pt x="430" y="104"/>
                    </a:cubicBezTo>
                    <a:cubicBezTo>
                      <a:pt x="483" y="95"/>
                      <a:pt x="470"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1"/>
              <p:cNvSpPr/>
              <p:nvPr/>
            </p:nvSpPr>
            <p:spPr>
              <a:xfrm>
                <a:off x="6113696" y="1237612"/>
                <a:ext cx="14382" cy="21014"/>
              </a:xfrm>
              <a:custGeom>
                <a:rect b="b" l="l" r="r" t="t"/>
                <a:pathLst>
                  <a:path extrusionOk="0" h="320" w="219">
                    <a:moveTo>
                      <a:pt x="167" y="0"/>
                    </a:moveTo>
                    <a:cubicBezTo>
                      <a:pt x="149" y="0"/>
                      <a:pt x="130" y="10"/>
                      <a:pt x="121" y="33"/>
                    </a:cubicBezTo>
                    <a:cubicBezTo>
                      <a:pt x="92" y="104"/>
                      <a:pt x="50" y="172"/>
                      <a:pt x="18" y="240"/>
                    </a:cubicBezTo>
                    <a:cubicBezTo>
                      <a:pt x="1" y="276"/>
                      <a:pt x="32" y="319"/>
                      <a:pt x="64" y="319"/>
                    </a:cubicBezTo>
                    <a:cubicBezTo>
                      <a:pt x="75" y="319"/>
                      <a:pt x="86" y="314"/>
                      <a:pt x="95" y="301"/>
                    </a:cubicBezTo>
                    <a:cubicBezTo>
                      <a:pt x="154" y="230"/>
                      <a:pt x="189" y="146"/>
                      <a:pt x="209" y="58"/>
                    </a:cubicBezTo>
                    <a:cubicBezTo>
                      <a:pt x="218" y="22"/>
                      <a:pt x="19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1"/>
              <p:cNvSpPr/>
              <p:nvPr/>
            </p:nvSpPr>
            <p:spPr>
              <a:xfrm>
                <a:off x="6098789" y="1270051"/>
                <a:ext cx="12083" cy="20292"/>
              </a:xfrm>
              <a:custGeom>
                <a:rect b="b" l="l" r="r" t="t"/>
                <a:pathLst>
                  <a:path extrusionOk="0" h="309" w="184">
                    <a:moveTo>
                      <a:pt x="160" y="1"/>
                    </a:moveTo>
                    <a:cubicBezTo>
                      <a:pt x="154" y="1"/>
                      <a:pt x="148" y="3"/>
                      <a:pt x="144" y="8"/>
                    </a:cubicBezTo>
                    <a:cubicBezTo>
                      <a:pt x="92" y="86"/>
                      <a:pt x="44" y="167"/>
                      <a:pt x="11" y="254"/>
                    </a:cubicBezTo>
                    <a:cubicBezTo>
                      <a:pt x="1" y="284"/>
                      <a:pt x="29" y="309"/>
                      <a:pt x="56" y="309"/>
                    </a:cubicBezTo>
                    <a:cubicBezTo>
                      <a:pt x="70" y="309"/>
                      <a:pt x="82" y="302"/>
                      <a:pt x="89" y="287"/>
                    </a:cubicBezTo>
                    <a:cubicBezTo>
                      <a:pt x="128" y="206"/>
                      <a:pt x="157" y="115"/>
                      <a:pt x="177" y="24"/>
                    </a:cubicBezTo>
                    <a:cubicBezTo>
                      <a:pt x="183" y="11"/>
                      <a:pt x="172" y="1"/>
                      <a:pt x="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1"/>
              <p:cNvSpPr/>
              <p:nvPr/>
            </p:nvSpPr>
            <p:spPr>
              <a:xfrm>
                <a:off x="6080599" y="1300258"/>
                <a:ext cx="13856" cy="19635"/>
              </a:xfrm>
              <a:custGeom>
                <a:rect b="b" l="l" r="r" t="t"/>
                <a:pathLst>
                  <a:path extrusionOk="0" h="299" w="211">
                    <a:moveTo>
                      <a:pt x="171" y="0"/>
                    </a:moveTo>
                    <a:cubicBezTo>
                      <a:pt x="160" y="0"/>
                      <a:pt x="149" y="5"/>
                      <a:pt x="143" y="15"/>
                    </a:cubicBezTo>
                    <a:cubicBezTo>
                      <a:pt x="94" y="86"/>
                      <a:pt x="45" y="161"/>
                      <a:pt x="13" y="242"/>
                    </a:cubicBezTo>
                    <a:cubicBezTo>
                      <a:pt x="0" y="274"/>
                      <a:pt x="30" y="299"/>
                      <a:pt x="59" y="299"/>
                    </a:cubicBezTo>
                    <a:cubicBezTo>
                      <a:pt x="74" y="299"/>
                      <a:pt x="88" y="292"/>
                      <a:pt x="97" y="277"/>
                    </a:cubicBezTo>
                    <a:cubicBezTo>
                      <a:pt x="143" y="206"/>
                      <a:pt x="172" y="118"/>
                      <a:pt x="198" y="37"/>
                    </a:cubicBezTo>
                    <a:cubicBezTo>
                      <a:pt x="210" y="16"/>
                      <a:pt x="191" y="0"/>
                      <a:pt x="1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1"/>
              <p:cNvSpPr/>
              <p:nvPr/>
            </p:nvSpPr>
            <p:spPr>
              <a:xfrm>
                <a:off x="6057616" y="1337032"/>
                <a:ext cx="18519" cy="24232"/>
              </a:xfrm>
              <a:custGeom>
                <a:rect b="b" l="l" r="r" t="t"/>
                <a:pathLst>
                  <a:path extrusionOk="0" h="369" w="282">
                    <a:moveTo>
                      <a:pt x="245" y="1"/>
                    </a:moveTo>
                    <a:cubicBezTo>
                      <a:pt x="238" y="1"/>
                      <a:pt x="230" y="3"/>
                      <a:pt x="224" y="9"/>
                    </a:cubicBezTo>
                    <a:cubicBezTo>
                      <a:pt x="143" y="93"/>
                      <a:pt x="81" y="197"/>
                      <a:pt x="23" y="297"/>
                    </a:cubicBezTo>
                    <a:cubicBezTo>
                      <a:pt x="0" y="335"/>
                      <a:pt x="32" y="368"/>
                      <a:pt x="66" y="368"/>
                    </a:cubicBezTo>
                    <a:cubicBezTo>
                      <a:pt x="81" y="368"/>
                      <a:pt x="96" y="362"/>
                      <a:pt x="107" y="346"/>
                    </a:cubicBezTo>
                    <a:cubicBezTo>
                      <a:pt x="172" y="248"/>
                      <a:pt x="233" y="148"/>
                      <a:pt x="272" y="38"/>
                    </a:cubicBezTo>
                    <a:cubicBezTo>
                      <a:pt x="282" y="17"/>
                      <a:pt x="264"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1"/>
              <p:cNvSpPr/>
              <p:nvPr/>
            </p:nvSpPr>
            <p:spPr>
              <a:xfrm>
                <a:off x="6037587" y="1377024"/>
                <a:ext cx="13725" cy="24167"/>
              </a:xfrm>
              <a:custGeom>
                <a:rect b="b" l="l" r="r" t="t"/>
                <a:pathLst>
                  <a:path extrusionOk="0" h="368" w="209">
                    <a:moveTo>
                      <a:pt x="180" y="0"/>
                    </a:moveTo>
                    <a:cubicBezTo>
                      <a:pt x="167" y="0"/>
                      <a:pt x="152" y="7"/>
                      <a:pt x="146" y="18"/>
                    </a:cubicBezTo>
                    <a:cubicBezTo>
                      <a:pt x="124" y="67"/>
                      <a:pt x="108" y="116"/>
                      <a:pt x="88" y="164"/>
                    </a:cubicBezTo>
                    <a:cubicBezTo>
                      <a:pt x="69" y="210"/>
                      <a:pt x="43" y="252"/>
                      <a:pt x="20" y="294"/>
                    </a:cubicBezTo>
                    <a:cubicBezTo>
                      <a:pt x="0" y="334"/>
                      <a:pt x="30" y="367"/>
                      <a:pt x="61" y="367"/>
                    </a:cubicBezTo>
                    <a:cubicBezTo>
                      <a:pt x="76" y="367"/>
                      <a:pt x="91" y="360"/>
                      <a:pt x="101" y="342"/>
                    </a:cubicBezTo>
                    <a:cubicBezTo>
                      <a:pt x="163" y="255"/>
                      <a:pt x="198" y="132"/>
                      <a:pt x="205" y="28"/>
                    </a:cubicBezTo>
                    <a:cubicBezTo>
                      <a:pt x="208" y="9"/>
                      <a:pt x="19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1"/>
              <p:cNvSpPr/>
              <p:nvPr/>
            </p:nvSpPr>
            <p:spPr>
              <a:xfrm>
                <a:off x="6020645" y="1412550"/>
                <a:ext cx="11295" cy="19307"/>
              </a:xfrm>
              <a:custGeom>
                <a:rect b="b" l="l" r="r" t="t"/>
                <a:pathLst>
                  <a:path extrusionOk="0" h="294" w="172">
                    <a:moveTo>
                      <a:pt x="137" y="0"/>
                    </a:moveTo>
                    <a:cubicBezTo>
                      <a:pt x="131" y="0"/>
                      <a:pt x="124" y="3"/>
                      <a:pt x="119" y="9"/>
                    </a:cubicBezTo>
                    <a:cubicBezTo>
                      <a:pt x="67" y="74"/>
                      <a:pt x="9" y="164"/>
                      <a:pt x="3" y="252"/>
                    </a:cubicBezTo>
                    <a:cubicBezTo>
                      <a:pt x="1" y="279"/>
                      <a:pt x="23" y="294"/>
                      <a:pt x="46" y="294"/>
                    </a:cubicBezTo>
                    <a:cubicBezTo>
                      <a:pt x="64" y="294"/>
                      <a:pt x="81" y="285"/>
                      <a:pt x="87" y="265"/>
                    </a:cubicBezTo>
                    <a:cubicBezTo>
                      <a:pt x="100" y="229"/>
                      <a:pt x="100" y="187"/>
                      <a:pt x="106" y="151"/>
                    </a:cubicBezTo>
                    <a:cubicBezTo>
                      <a:pt x="119" y="109"/>
                      <a:pt x="136" y="74"/>
                      <a:pt x="155" y="41"/>
                    </a:cubicBezTo>
                    <a:cubicBezTo>
                      <a:pt x="172" y="20"/>
                      <a:pt x="155"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1"/>
              <p:cNvSpPr/>
              <p:nvPr/>
            </p:nvSpPr>
            <p:spPr>
              <a:xfrm>
                <a:off x="6034829" y="1443414"/>
                <a:ext cx="31916" cy="16680"/>
              </a:xfrm>
              <a:custGeom>
                <a:rect b="b" l="l" r="r" t="t"/>
                <a:pathLst>
                  <a:path extrusionOk="0" h="254" w="486">
                    <a:moveTo>
                      <a:pt x="51" y="0"/>
                    </a:moveTo>
                    <a:cubicBezTo>
                      <a:pt x="19" y="0"/>
                      <a:pt x="1" y="47"/>
                      <a:pt x="33" y="70"/>
                    </a:cubicBezTo>
                    <a:cubicBezTo>
                      <a:pt x="153" y="138"/>
                      <a:pt x="276" y="203"/>
                      <a:pt x="405" y="251"/>
                    </a:cubicBezTo>
                    <a:cubicBezTo>
                      <a:pt x="410" y="253"/>
                      <a:pt x="414" y="254"/>
                      <a:pt x="418" y="254"/>
                    </a:cubicBezTo>
                    <a:cubicBezTo>
                      <a:pt x="460" y="254"/>
                      <a:pt x="486" y="185"/>
                      <a:pt x="444" y="164"/>
                    </a:cubicBezTo>
                    <a:cubicBezTo>
                      <a:pt x="324" y="99"/>
                      <a:pt x="192" y="44"/>
                      <a:pt x="62" y="2"/>
                    </a:cubicBezTo>
                    <a:cubicBezTo>
                      <a:pt x="58" y="1"/>
                      <a:pt x="54"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1"/>
              <p:cNvSpPr/>
              <p:nvPr/>
            </p:nvSpPr>
            <p:spPr>
              <a:xfrm>
                <a:off x="6080468" y="1464361"/>
                <a:ext cx="30537" cy="16352"/>
              </a:xfrm>
              <a:custGeom>
                <a:rect b="b" l="l" r="r" t="t"/>
                <a:pathLst>
                  <a:path extrusionOk="0" h="249" w="465">
                    <a:moveTo>
                      <a:pt x="60" y="0"/>
                    </a:moveTo>
                    <a:cubicBezTo>
                      <a:pt x="17" y="0"/>
                      <a:pt x="1" y="63"/>
                      <a:pt x="47" y="78"/>
                    </a:cubicBezTo>
                    <a:cubicBezTo>
                      <a:pt x="164" y="120"/>
                      <a:pt x="268" y="175"/>
                      <a:pt x="371" y="240"/>
                    </a:cubicBezTo>
                    <a:cubicBezTo>
                      <a:pt x="380" y="246"/>
                      <a:pt x="388" y="249"/>
                      <a:pt x="397" y="249"/>
                    </a:cubicBezTo>
                    <a:cubicBezTo>
                      <a:pt x="434" y="249"/>
                      <a:pt x="464" y="198"/>
                      <a:pt x="430" y="169"/>
                    </a:cubicBezTo>
                    <a:cubicBezTo>
                      <a:pt x="326" y="81"/>
                      <a:pt x="196" y="30"/>
                      <a:pt x="67" y="0"/>
                    </a:cubicBezTo>
                    <a:cubicBezTo>
                      <a:pt x="65" y="0"/>
                      <a:pt x="6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1"/>
              <p:cNvSpPr/>
              <p:nvPr/>
            </p:nvSpPr>
            <p:spPr>
              <a:xfrm>
                <a:off x="6171878" y="1506783"/>
                <a:ext cx="21605" cy="10967"/>
              </a:xfrm>
              <a:custGeom>
                <a:rect b="b" l="l" r="r" t="t"/>
                <a:pathLst>
                  <a:path extrusionOk="0" h="167" w="329">
                    <a:moveTo>
                      <a:pt x="54" y="0"/>
                    </a:moveTo>
                    <a:cubicBezTo>
                      <a:pt x="10" y="0"/>
                      <a:pt x="1" y="69"/>
                      <a:pt x="45" y="90"/>
                    </a:cubicBezTo>
                    <a:cubicBezTo>
                      <a:pt x="110" y="113"/>
                      <a:pt x="178" y="145"/>
                      <a:pt x="243" y="164"/>
                    </a:cubicBezTo>
                    <a:cubicBezTo>
                      <a:pt x="248" y="166"/>
                      <a:pt x="253" y="166"/>
                      <a:pt x="258" y="166"/>
                    </a:cubicBezTo>
                    <a:cubicBezTo>
                      <a:pt x="311" y="166"/>
                      <a:pt x="328" y="91"/>
                      <a:pt x="272" y="67"/>
                    </a:cubicBezTo>
                    <a:cubicBezTo>
                      <a:pt x="207" y="41"/>
                      <a:pt x="139" y="25"/>
                      <a:pt x="68" y="2"/>
                    </a:cubicBezTo>
                    <a:cubicBezTo>
                      <a:pt x="63" y="1"/>
                      <a:pt x="58" y="0"/>
                      <a:pt x="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1"/>
              <p:cNvSpPr/>
              <p:nvPr/>
            </p:nvSpPr>
            <p:spPr>
              <a:xfrm>
                <a:off x="6199984" y="1523594"/>
                <a:ext cx="23379" cy="10310"/>
              </a:xfrm>
              <a:custGeom>
                <a:rect b="b" l="l" r="r" t="t"/>
                <a:pathLst>
                  <a:path extrusionOk="0" h="157" w="356">
                    <a:moveTo>
                      <a:pt x="56" y="1"/>
                    </a:moveTo>
                    <a:cubicBezTo>
                      <a:pt x="16" y="1"/>
                      <a:pt x="0" y="65"/>
                      <a:pt x="45" y="80"/>
                    </a:cubicBezTo>
                    <a:cubicBezTo>
                      <a:pt x="116" y="103"/>
                      <a:pt x="191" y="119"/>
                      <a:pt x="255" y="151"/>
                    </a:cubicBezTo>
                    <a:cubicBezTo>
                      <a:pt x="264" y="155"/>
                      <a:pt x="272" y="157"/>
                      <a:pt x="280" y="157"/>
                    </a:cubicBezTo>
                    <a:cubicBezTo>
                      <a:pt x="337" y="157"/>
                      <a:pt x="356" y="63"/>
                      <a:pt x="281" y="54"/>
                    </a:cubicBezTo>
                    <a:cubicBezTo>
                      <a:pt x="207" y="48"/>
                      <a:pt x="135" y="19"/>
                      <a:pt x="67" y="2"/>
                    </a:cubicBezTo>
                    <a:cubicBezTo>
                      <a:pt x="64" y="1"/>
                      <a:pt x="60" y="1"/>
                      <a:pt x="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31"/>
            <p:cNvGrpSpPr/>
            <p:nvPr/>
          </p:nvGrpSpPr>
          <p:grpSpPr>
            <a:xfrm rot="4144080">
              <a:off x="7348002" y="2002710"/>
              <a:ext cx="991949" cy="851509"/>
              <a:chOff x="3639393" y="3293465"/>
              <a:chExt cx="543616" cy="466651"/>
            </a:xfrm>
          </p:grpSpPr>
          <p:sp>
            <p:nvSpPr>
              <p:cNvPr id="3572" name="Google Shape;3572;p31"/>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1"/>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1"/>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1"/>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1"/>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1"/>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1"/>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1"/>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1"/>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1"/>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2" name="Google Shape;3582;p31"/>
          <p:cNvSpPr txBox="1"/>
          <p:nvPr>
            <p:ph type="title"/>
          </p:nvPr>
        </p:nvSpPr>
        <p:spPr>
          <a:xfrm>
            <a:off x="2099292" y="579613"/>
            <a:ext cx="49458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3" name="Google Shape;3583;p31"/>
          <p:cNvSpPr txBox="1"/>
          <p:nvPr>
            <p:ph idx="1" type="subTitle"/>
          </p:nvPr>
        </p:nvSpPr>
        <p:spPr>
          <a:xfrm>
            <a:off x="2099251" y="1638313"/>
            <a:ext cx="4945800" cy="11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84" name="Shape 3584"/>
        <p:cNvGrpSpPr/>
        <p:nvPr/>
      </p:nvGrpSpPr>
      <p:grpSpPr>
        <a:xfrm>
          <a:off x="0" y="0"/>
          <a:ext cx="0" cy="0"/>
          <a:chOff x="0" y="0"/>
          <a:chExt cx="0" cy="0"/>
        </a:xfrm>
      </p:grpSpPr>
      <p:pic>
        <p:nvPicPr>
          <p:cNvPr id="3585" name="Google Shape;3585;p32"/>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586" name="Google Shape;3586;p32"/>
          <p:cNvGrpSpPr/>
          <p:nvPr/>
        </p:nvGrpSpPr>
        <p:grpSpPr>
          <a:xfrm>
            <a:off x="297" y="2310816"/>
            <a:ext cx="2872123" cy="3218000"/>
            <a:chOff x="297" y="2310816"/>
            <a:chExt cx="2872123" cy="3218000"/>
          </a:xfrm>
        </p:grpSpPr>
        <p:grpSp>
          <p:nvGrpSpPr>
            <p:cNvPr id="3587" name="Google Shape;3587;p32"/>
            <p:cNvGrpSpPr/>
            <p:nvPr/>
          </p:nvGrpSpPr>
          <p:grpSpPr>
            <a:xfrm rot="-1831421">
              <a:off x="1920859" y="4889434"/>
              <a:ext cx="902125" cy="440833"/>
              <a:chOff x="7053208" y="3451133"/>
              <a:chExt cx="306539" cy="149789"/>
            </a:xfrm>
          </p:grpSpPr>
          <p:sp>
            <p:nvSpPr>
              <p:cNvPr id="3588" name="Google Shape;3588;p32"/>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2"/>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2"/>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2"/>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2"/>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2"/>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2"/>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2"/>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2"/>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32"/>
            <p:cNvGrpSpPr/>
            <p:nvPr/>
          </p:nvGrpSpPr>
          <p:grpSpPr>
            <a:xfrm rot="-4946673">
              <a:off x="-469824" y="4523410"/>
              <a:ext cx="1447185" cy="319429"/>
              <a:chOff x="7968422" y="675563"/>
              <a:chExt cx="462304" cy="102049"/>
            </a:xfrm>
          </p:grpSpPr>
          <p:sp>
            <p:nvSpPr>
              <p:cNvPr id="3598" name="Google Shape;3598;p32"/>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2"/>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2"/>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2"/>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2"/>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2"/>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2"/>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2"/>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2"/>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2"/>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2"/>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2"/>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2"/>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32"/>
            <p:cNvGrpSpPr/>
            <p:nvPr/>
          </p:nvGrpSpPr>
          <p:grpSpPr>
            <a:xfrm rot="716012">
              <a:off x="698207" y="4517471"/>
              <a:ext cx="567343" cy="331312"/>
              <a:chOff x="5999959" y="663349"/>
              <a:chExt cx="216246" cy="126280"/>
            </a:xfrm>
          </p:grpSpPr>
          <p:sp>
            <p:nvSpPr>
              <p:cNvPr id="3612" name="Google Shape;3612;p32"/>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2"/>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2"/>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2"/>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2"/>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2"/>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2"/>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32"/>
            <p:cNvGrpSpPr/>
            <p:nvPr/>
          </p:nvGrpSpPr>
          <p:grpSpPr>
            <a:xfrm rot="621046">
              <a:off x="239852" y="2364675"/>
              <a:ext cx="633885" cy="379428"/>
              <a:chOff x="4884983" y="2824599"/>
              <a:chExt cx="253545" cy="151760"/>
            </a:xfrm>
          </p:grpSpPr>
          <p:sp>
            <p:nvSpPr>
              <p:cNvPr id="3620" name="Google Shape;3620;p32"/>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2"/>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2"/>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2"/>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2"/>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2"/>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2"/>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2"/>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2"/>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9" name="Google Shape;3629;p32"/>
          <p:cNvGrpSpPr/>
          <p:nvPr/>
        </p:nvGrpSpPr>
        <p:grpSpPr>
          <a:xfrm>
            <a:off x="-592495" y="866074"/>
            <a:ext cx="4640857" cy="5228081"/>
            <a:chOff x="-592495" y="866074"/>
            <a:chExt cx="4640857" cy="5228081"/>
          </a:xfrm>
        </p:grpSpPr>
        <p:grpSp>
          <p:nvGrpSpPr>
            <p:cNvPr id="3630" name="Google Shape;3630;p32"/>
            <p:cNvGrpSpPr/>
            <p:nvPr/>
          </p:nvGrpSpPr>
          <p:grpSpPr>
            <a:xfrm rot="-1615669">
              <a:off x="2638665" y="4810380"/>
              <a:ext cx="1236398" cy="1061349"/>
              <a:chOff x="3639393" y="3293465"/>
              <a:chExt cx="543616" cy="466651"/>
            </a:xfrm>
          </p:grpSpPr>
          <p:sp>
            <p:nvSpPr>
              <p:cNvPr id="3631" name="Google Shape;3631;p32"/>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2"/>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2"/>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2"/>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2"/>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2"/>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2"/>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2"/>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2"/>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2"/>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32"/>
            <p:cNvGrpSpPr/>
            <p:nvPr/>
          </p:nvGrpSpPr>
          <p:grpSpPr>
            <a:xfrm rot="2304768">
              <a:off x="404168" y="4580267"/>
              <a:ext cx="1348053" cy="853304"/>
              <a:chOff x="4808808" y="1957984"/>
              <a:chExt cx="404920" cy="256310"/>
            </a:xfrm>
          </p:grpSpPr>
          <p:sp>
            <p:nvSpPr>
              <p:cNvPr id="3642" name="Google Shape;3642;p32"/>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2"/>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32"/>
            <p:cNvGrpSpPr/>
            <p:nvPr/>
          </p:nvGrpSpPr>
          <p:grpSpPr>
            <a:xfrm rot="-10201905">
              <a:off x="-521562" y="2852174"/>
              <a:ext cx="1295601" cy="932581"/>
              <a:chOff x="5859955" y="1906764"/>
              <a:chExt cx="497056" cy="357770"/>
            </a:xfrm>
          </p:grpSpPr>
          <p:sp>
            <p:nvSpPr>
              <p:cNvPr id="3645" name="Google Shape;3645;p32"/>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2"/>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2"/>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2"/>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2"/>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2"/>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2"/>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2"/>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2"/>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2"/>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2"/>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2"/>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2"/>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2"/>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2"/>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2"/>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2"/>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2"/>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2"/>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32"/>
            <p:cNvGrpSpPr/>
            <p:nvPr/>
          </p:nvGrpSpPr>
          <p:grpSpPr>
            <a:xfrm rot="-1464682">
              <a:off x="-378992" y="992007"/>
              <a:ext cx="873834" cy="1222062"/>
              <a:chOff x="3735990" y="4115688"/>
              <a:chExt cx="349166" cy="488320"/>
            </a:xfrm>
          </p:grpSpPr>
          <p:sp>
            <p:nvSpPr>
              <p:cNvPr id="3665" name="Google Shape;3665;p32"/>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2"/>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2"/>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2"/>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2"/>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2"/>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2"/>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2"/>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2"/>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2"/>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2"/>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2"/>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2"/>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2"/>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2"/>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2"/>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2"/>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2"/>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2"/>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2"/>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2"/>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6" name="Google Shape;3686;p32"/>
          <p:cNvGrpSpPr/>
          <p:nvPr/>
        </p:nvGrpSpPr>
        <p:grpSpPr>
          <a:xfrm>
            <a:off x="6992798" y="-229465"/>
            <a:ext cx="2526094" cy="2336229"/>
            <a:chOff x="6992798" y="-229465"/>
            <a:chExt cx="2526094" cy="2336229"/>
          </a:xfrm>
        </p:grpSpPr>
        <p:grpSp>
          <p:nvGrpSpPr>
            <p:cNvPr id="3687" name="Google Shape;3687;p32"/>
            <p:cNvGrpSpPr/>
            <p:nvPr/>
          </p:nvGrpSpPr>
          <p:grpSpPr>
            <a:xfrm rot="2567276">
              <a:off x="6985685" y="-15798"/>
              <a:ext cx="733465" cy="266411"/>
              <a:chOff x="3720033" y="657636"/>
              <a:chExt cx="380942" cy="138367"/>
            </a:xfrm>
          </p:grpSpPr>
          <p:sp>
            <p:nvSpPr>
              <p:cNvPr id="3688" name="Google Shape;3688;p32"/>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2"/>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2"/>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2"/>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2"/>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2"/>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32"/>
            <p:cNvGrpSpPr/>
            <p:nvPr/>
          </p:nvGrpSpPr>
          <p:grpSpPr>
            <a:xfrm rot="-2367188">
              <a:off x="8331666" y="600691"/>
              <a:ext cx="493112" cy="177777"/>
              <a:chOff x="3781827" y="2039675"/>
              <a:chExt cx="256107" cy="92332"/>
            </a:xfrm>
          </p:grpSpPr>
          <p:sp>
            <p:nvSpPr>
              <p:cNvPr id="3695" name="Google Shape;3695;p32"/>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2"/>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2"/>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2"/>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2"/>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32"/>
            <p:cNvGrpSpPr/>
            <p:nvPr/>
          </p:nvGrpSpPr>
          <p:grpSpPr>
            <a:xfrm rot="-1825424">
              <a:off x="8719676" y="1508451"/>
              <a:ext cx="738169" cy="441832"/>
              <a:chOff x="4884983" y="2824599"/>
              <a:chExt cx="253545" cy="151760"/>
            </a:xfrm>
          </p:grpSpPr>
          <p:sp>
            <p:nvSpPr>
              <p:cNvPr id="3701" name="Google Shape;3701;p32"/>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2"/>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2"/>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2"/>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2"/>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2"/>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2"/>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2"/>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2"/>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0" name="Google Shape;3710;p32"/>
          <p:cNvGrpSpPr/>
          <p:nvPr/>
        </p:nvGrpSpPr>
        <p:grpSpPr>
          <a:xfrm>
            <a:off x="7223711" y="-911422"/>
            <a:ext cx="2595510" cy="4171192"/>
            <a:chOff x="7223711" y="-911422"/>
            <a:chExt cx="2595510" cy="4171192"/>
          </a:xfrm>
        </p:grpSpPr>
        <p:grpSp>
          <p:nvGrpSpPr>
            <p:cNvPr id="3711" name="Google Shape;3711;p32"/>
            <p:cNvGrpSpPr/>
            <p:nvPr/>
          </p:nvGrpSpPr>
          <p:grpSpPr>
            <a:xfrm rot="-1244566">
              <a:off x="8296239" y="381406"/>
              <a:ext cx="1410581" cy="892908"/>
              <a:chOff x="4808808" y="1957984"/>
              <a:chExt cx="404920" cy="256310"/>
            </a:xfrm>
          </p:grpSpPr>
          <p:sp>
            <p:nvSpPr>
              <p:cNvPr id="3712" name="Google Shape;3712;p32"/>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2"/>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32"/>
            <p:cNvGrpSpPr/>
            <p:nvPr/>
          </p:nvGrpSpPr>
          <p:grpSpPr>
            <a:xfrm rot="1825564">
              <a:off x="7336065" y="-587169"/>
              <a:ext cx="1513122" cy="855162"/>
              <a:chOff x="4710963" y="556836"/>
              <a:chExt cx="599550" cy="338855"/>
            </a:xfrm>
          </p:grpSpPr>
          <p:sp>
            <p:nvSpPr>
              <p:cNvPr id="3715" name="Google Shape;3715;p32"/>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2"/>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2"/>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2"/>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32"/>
            <p:cNvGrpSpPr/>
            <p:nvPr/>
          </p:nvGrpSpPr>
          <p:grpSpPr>
            <a:xfrm rot="2179146">
              <a:off x="8694241" y="2210628"/>
              <a:ext cx="789052" cy="903211"/>
              <a:chOff x="4838621" y="3330436"/>
              <a:chExt cx="342600" cy="392181"/>
            </a:xfrm>
          </p:grpSpPr>
          <p:sp>
            <p:nvSpPr>
              <p:cNvPr id="3720" name="Google Shape;3720;p32"/>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2"/>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2"/>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2"/>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2"/>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2"/>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2"/>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2"/>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2"/>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2"/>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2"/>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2"/>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2"/>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2"/>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2"/>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2"/>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2"/>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2"/>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2"/>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2"/>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2"/>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2"/>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2"/>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2"/>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2"/>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4"/>
        </a:solidFill>
      </p:bgPr>
    </p:bg>
    <p:spTree>
      <p:nvGrpSpPr>
        <p:cNvPr id="3745" name="Shape 3745"/>
        <p:cNvGrpSpPr/>
        <p:nvPr/>
      </p:nvGrpSpPr>
      <p:grpSpPr>
        <a:xfrm>
          <a:off x="0" y="0"/>
          <a:ext cx="0" cy="0"/>
          <a:chOff x="0" y="0"/>
          <a:chExt cx="0" cy="0"/>
        </a:xfrm>
      </p:grpSpPr>
      <p:pic>
        <p:nvPicPr>
          <p:cNvPr id="3746" name="Google Shape;3746;p33"/>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747" name="Google Shape;3747;p33"/>
          <p:cNvGrpSpPr/>
          <p:nvPr/>
        </p:nvGrpSpPr>
        <p:grpSpPr>
          <a:xfrm>
            <a:off x="5319133" y="-315006"/>
            <a:ext cx="4231242" cy="5380133"/>
            <a:chOff x="5319133" y="-315006"/>
            <a:chExt cx="4231242" cy="5380133"/>
          </a:xfrm>
        </p:grpSpPr>
        <p:grpSp>
          <p:nvGrpSpPr>
            <p:cNvPr id="3748" name="Google Shape;3748;p33"/>
            <p:cNvGrpSpPr/>
            <p:nvPr/>
          </p:nvGrpSpPr>
          <p:grpSpPr>
            <a:xfrm rot="1737330">
              <a:off x="8451128" y="2073572"/>
              <a:ext cx="1115783" cy="219789"/>
              <a:chOff x="4737493" y="4305992"/>
              <a:chExt cx="547410" cy="107830"/>
            </a:xfrm>
          </p:grpSpPr>
          <p:sp>
            <p:nvSpPr>
              <p:cNvPr id="3749" name="Google Shape;3749;p33"/>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3"/>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3"/>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3"/>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3"/>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3"/>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3"/>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3"/>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3"/>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3"/>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3"/>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3"/>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3"/>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33"/>
            <p:cNvGrpSpPr/>
            <p:nvPr/>
          </p:nvGrpSpPr>
          <p:grpSpPr>
            <a:xfrm rot="-1492893">
              <a:off x="8502898" y="2646172"/>
              <a:ext cx="624817" cy="305315"/>
              <a:chOff x="7053208" y="3451133"/>
              <a:chExt cx="306539" cy="149789"/>
            </a:xfrm>
          </p:grpSpPr>
          <p:sp>
            <p:nvSpPr>
              <p:cNvPr id="3763" name="Google Shape;3763;p33"/>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3"/>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3"/>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3"/>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3"/>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3"/>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3"/>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3"/>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3"/>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33"/>
            <p:cNvGrpSpPr/>
            <p:nvPr/>
          </p:nvGrpSpPr>
          <p:grpSpPr>
            <a:xfrm rot="-1892970">
              <a:off x="7654304" y="4754269"/>
              <a:ext cx="522017" cy="188198"/>
              <a:chOff x="3781827" y="2039675"/>
              <a:chExt cx="256107" cy="92332"/>
            </a:xfrm>
          </p:grpSpPr>
          <p:sp>
            <p:nvSpPr>
              <p:cNvPr id="3773" name="Google Shape;3773;p33"/>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3"/>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3"/>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3"/>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3"/>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33"/>
            <p:cNvGrpSpPr/>
            <p:nvPr/>
          </p:nvGrpSpPr>
          <p:grpSpPr>
            <a:xfrm rot="2455194">
              <a:off x="5357293" y="-156042"/>
              <a:ext cx="516804" cy="309334"/>
              <a:chOff x="4884983" y="2824599"/>
              <a:chExt cx="253545" cy="151760"/>
            </a:xfrm>
          </p:grpSpPr>
          <p:sp>
            <p:nvSpPr>
              <p:cNvPr id="3779" name="Google Shape;3779;p33"/>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3"/>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3"/>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3"/>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3"/>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3"/>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3"/>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3"/>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3"/>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33"/>
            <p:cNvGrpSpPr/>
            <p:nvPr/>
          </p:nvGrpSpPr>
          <p:grpSpPr>
            <a:xfrm rot="2529989">
              <a:off x="8804591" y="4314659"/>
              <a:ext cx="516004" cy="309202"/>
              <a:chOff x="5983345" y="4283994"/>
              <a:chExt cx="253151" cy="151694"/>
            </a:xfrm>
          </p:grpSpPr>
          <p:sp>
            <p:nvSpPr>
              <p:cNvPr id="3789" name="Google Shape;3789;p33"/>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3"/>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3"/>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3"/>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3"/>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3"/>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3"/>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3"/>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3"/>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33"/>
            <p:cNvGrpSpPr/>
            <p:nvPr/>
          </p:nvGrpSpPr>
          <p:grpSpPr>
            <a:xfrm rot="-1383256">
              <a:off x="7149117" y="-93147"/>
              <a:ext cx="1205862" cy="356849"/>
              <a:chOff x="5813594" y="2813041"/>
              <a:chExt cx="591605" cy="175073"/>
            </a:xfrm>
          </p:grpSpPr>
          <p:sp>
            <p:nvSpPr>
              <p:cNvPr id="3799" name="Google Shape;3799;p33"/>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3"/>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3"/>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3"/>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3"/>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3"/>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3"/>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3"/>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3"/>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3"/>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3"/>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3"/>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3"/>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3"/>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3"/>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33"/>
            <p:cNvGrpSpPr/>
            <p:nvPr/>
          </p:nvGrpSpPr>
          <p:grpSpPr>
            <a:xfrm rot="-1872959">
              <a:off x="8299211" y="767806"/>
              <a:ext cx="677116" cy="330879"/>
              <a:chOff x="7053208" y="3451133"/>
              <a:chExt cx="306539" cy="149789"/>
            </a:xfrm>
          </p:grpSpPr>
          <p:sp>
            <p:nvSpPr>
              <p:cNvPr id="3815" name="Google Shape;3815;p33"/>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3"/>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3"/>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3"/>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3"/>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3"/>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3"/>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3"/>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3"/>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33"/>
          <p:cNvGrpSpPr/>
          <p:nvPr/>
        </p:nvGrpSpPr>
        <p:grpSpPr>
          <a:xfrm>
            <a:off x="6016833" y="-476172"/>
            <a:ext cx="3672779" cy="6096711"/>
            <a:chOff x="6016833" y="-476172"/>
            <a:chExt cx="3672779" cy="6096711"/>
          </a:xfrm>
        </p:grpSpPr>
        <p:grpSp>
          <p:nvGrpSpPr>
            <p:cNvPr id="3825" name="Google Shape;3825;p33"/>
            <p:cNvGrpSpPr/>
            <p:nvPr/>
          </p:nvGrpSpPr>
          <p:grpSpPr>
            <a:xfrm rot="720474">
              <a:off x="8344647" y="1237206"/>
              <a:ext cx="1160214" cy="655733"/>
              <a:chOff x="4710963" y="556836"/>
              <a:chExt cx="599550" cy="338855"/>
            </a:xfrm>
          </p:grpSpPr>
          <p:sp>
            <p:nvSpPr>
              <p:cNvPr id="3826" name="Google Shape;3826;p33"/>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3"/>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3"/>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3"/>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33"/>
            <p:cNvGrpSpPr/>
            <p:nvPr/>
          </p:nvGrpSpPr>
          <p:grpSpPr>
            <a:xfrm rot="3407784">
              <a:off x="6676188" y="4701009"/>
              <a:ext cx="705076" cy="807114"/>
              <a:chOff x="4838621" y="3330436"/>
              <a:chExt cx="342600" cy="392181"/>
            </a:xfrm>
          </p:grpSpPr>
          <p:sp>
            <p:nvSpPr>
              <p:cNvPr id="3831" name="Google Shape;3831;p33"/>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3"/>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3"/>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3"/>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3"/>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3"/>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3"/>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3"/>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3"/>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3"/>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3"/>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3"/>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3"/>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3"/>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3"/>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3"/>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3"/>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3"/>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3"/>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3"/>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3"/>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3"/>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3"/>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3"/>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3"/>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33"/>
            <p:cNvGrpSpPr/>
            <p:nvPr/>
          </p:nvGrpSpPr>
          <p:grpSpPr>
            <a:xfrm>
              <a:off x="6016833" y="-476172"/>
              <a:ext cx="1005993" cy="949609"/>
              <a:chOff x="3712416" y="2719728"/>
              <a:chExt cx="383381" cy="361907"/>
            </a:xfrm>
          </p:grpSpPr>
          <p:sp>
            <p:nvSpPr>
              <p:cNvPr id="3857" name="Google Shape;3857;p33"/>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3"/>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3"/>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3"/>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3"/>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3"/>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3"/>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3"/>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3"/>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3"/>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3"/>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3"/>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3"/>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3"/>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3"/>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3"/>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3"/>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3"/>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3"/>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3"/>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3"/>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3"/>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3"/>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33"/>
            <p:cNvGrpSpPr/>
            <p:nvPr/>
          </p:nvGrpSpPr>
          <p:grpSpPr>
            <a:xfrm rot="-1615669">
              <a:off x="8279915" y="3128080"/>
              <a:ext cx="1236398" cy="1061349"/>
              <a:chOff x="3639393" y="3293465"/>
              <a:chExt cx="543616" cy="466651"/>
            </a:xfrm>
          </p:grpSpPr>
          <p:sp>
            <p:nvSpPr>
              <p:cNvPr id="3881" name="Google Shape;3881;p33"/>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3"/>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3"/>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3"/>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3"/>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3"/>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3"/>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3"/>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3"/>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3"/>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33"/>
            <p:cNvGrpSpPr/>
            <p:nvPr/>
          </p:nvGrpSpPr>
          <p:grpSpPr>
            <a:xfrm rot="1830349">
              <a:off x="8362154" y="-68825"/>
              <a:ext cx="1071906" cy="771565"/>
              <a:chOff x="5859955" y="1906764"/>
              <a:chExt cx="497056" cy="357770"/>
            </a:xfrm>
          </p:grpSpPr>
          <p:sp>
            <p:nvSpPr>
              <p:cNvPr id="3892" name="Google Shape;3892;p33"/>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3"/>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3"/>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3"/>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3"/>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3"/>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3"/>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3"/>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3"/>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3"/>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3"/>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3"/>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3"/>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3"/>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3"/>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3"/>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3"/>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3"/>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3"/>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33"/>
            <p:cNvGrpSpPr/>
            <p:nvPr/>
          </p:nvGrpSpPr>
          <p:grpSpPr>
            <a:xfrm rot="1502807">
              <a:off x="8202406" y="4575485"/>
              <a:ext cx="1251098" cy="782722"/>
              <a:chOff x="6880435" y="4156402"/>
              <a:chExt cx="650771" cy="407141"/>
            </a:xfrm>
          </p:grpSpPr>
          <p:sp>
            <p:nvSpPr>
              <p:cNvPr id="3912" name="Google Shape;3912;p33"/>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3"/>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3"/>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3"/>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33"/>
          <p:cNvGrpSpPr/>
          <p:nvPr/>
        </p:nvGrpSpPr>
        <p:grpSpPr>
          <a:xfrm>
            <a:off x="-618112" y="-281463"/>
            <a:ext cx="4280175" cy="5869302"/>
            <a:chOff x="-618112" y="-281463"/>
            <a:chExt cx="4280175" cy="5869302"/>
          </a:xfrm>
        </p:grpSpPr>
        <p:grpSp>
          <p:nvGrpSpPr>
            <p:cNvPr id="3917" name="Google Shape;3917;p33"/>
            <p:cNvGrpSpPr/>
            <p:nvPr/>
          </p:nvGrpSpPr>
          <p:grpSpPr>
            <a:xfrm rot="-1244566">
              <a:off x="-505711" y="-60606"/>
              <a:ext cx="1410581" cy="892908"/>
              <a:chOff x="4808808" y="1957984"/>
              <a:chExt cx="404920" cy="256310"/>
            </a:xfrm>
          </p:grpSpPr>
          <p:sp>
            <p:nvSpPr>
              <p:cNvPr id="3918" name="Google Shape;3918;p33"/>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3"/>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33"/>
            <p:cNvGrpSpPr/>
            <p:nvPr/>
          </p:nvGrpSpPr>
          <p:grpSpPr>
            <a:xfrm rot="935572">
              <a:off x="-163275" y="2577068"/>
              <a:ext cx="873825" cy="1222061"/>
              <a:chOff x="3735990" y="4115688"/>
              <a:chExt cx="349166" cy="488320"/>
            </a:xfrm>
          </p:grpSpPr>
          <p:sp>
            <p:nvSpPr>
              <p:cNvPr id="3921" name="Google Shape;3921;p33"/>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3"/>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3"/>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3"/>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3"/>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3"/>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3"/>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3"/>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3"/>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3"/>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3"/>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3"/>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3"/>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3"/>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3"/>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3"/>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3"/>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3"/>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3"/>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3"/>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3"/>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33"/>
            <p:cNvGrpSpPr/>
            <p:nvPr/>
          </p:nvGrpSpPr>
          <p:grpSpPr>
            <a:xfrm rot="2179146">
              <a:off x="-120884" y="4321478"/>
              <a:ext cx="789052" cy="903211"/>
              <a:chOff x="4838621" y="3330436"/>
              <a:chExt cx="342600" cy="392181"/>
            </a:xfrm>
          </p:grpSpPr>
          <p:sp>
            <p:nvSpPr>
              <p:cNvPr id="3943" name="Google Shape;3943;p33"/>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3"/>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3"/>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3"/>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3"/>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3"/>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3"/>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3"/>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3"/>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3"/>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3"/>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3"/>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3"/>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3"/>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3"/>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3"/>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3"/>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3"/>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3"/>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3"/>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3"/>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3"/>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3"/>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3"/>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3"/>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33"/>
            <p:cNvGrpSpPr/>
            <p:nvPr/>
          </p:nvGrpSpPr>
          <p:grpSpPr>
            <a:xfrm rot="-1218727">
              <a:off x="2563656" y="4532629"/>
              <a:ext cx="969680" cy="915366"/>
              <a:chOff x="3712416" y="2719728"/>
              <a:chExt cx="383381" cy="361907"/>
            </a:xfrm>
          </p:grpSpPr>
          <p:sp>
            <p:nvSpPr>
              <p:cNvPr id="3969" name="Google Shape;3969;p33"/>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3"/>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3"/>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3"/>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3"/>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3"/>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3"/>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3"/>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3"/>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3"/>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3"/>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3"/>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3"/>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3"/>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3"/>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3"/>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3"/>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3"/>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3"/>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3"/>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3"/>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3"/>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3"/>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2" name="Google Shape;3992;p33"/>
          <p:cNvGrpSpPr/>
          <p:nvPr/>
        </p:nvGrpSpPr>
        <p:grpSpPr>
          <a:xfrm>
            <a:off x="161836" y="-154240"/>
            <a:ext cx="2077151" cy="5623682"/>
            <a:chOff x="161836" y="-154240"/>
            <a:chExt cx="2077151" cy="5623682"/>
          </a:xfrm>
        </p:grpSpPr>
        <p:grpSp>
          <p:nvGrpSpPr>
            <p:cNvPr id="3993" name="Google Shape;3993;p33"/>
            <p:cNvGrpSpPr/>
            <p:nvPr/>
          </p:nvGrpSpPr>
          <p:grpSpPr>
            <a:xfrm rot="2567276">
              <a:off x="1405435" y="59427"/>
              <a:ext cx="733465" cy="266411"/>
              <a:chOff x="3720033" y="657636"/>
              <a:chExt cx="380942" cy="138367"/>
            </a:xfrm>
          </p:grpSpPr>
          <p:sp>
            <p:nvSpPr>
              <p:cNvPr id="3994" name="Google Shape;3994;p33"/>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3"/>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3"/>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3"/>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3"/>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3"/>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33"/>
            <p:cNvGrpSpPr/>
            <p:nvPr/>
          </p:nvGrpSpPr>
          <p:grpSpPr>
            <a:xfrm rot="-2367118">
              <a:off x="288029" y="930323"/>
              <a:ext cx="718345" cy="258976"/>
              <a:chOff x="3781827" y="2039675"/>
              <a:chExt cx="256107" cy="92332"/>
            </a:xfrm>
          </p:grpSpPr>
          <p:sp>
            <p:nvSpPr>
              <p:cNvPr id="4001" name="Google Shape;4001;p33"/>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3"/>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3"/>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3"/>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3"/>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33"/>
            <p:cNvGrpSpPr/>
            <p:nvPr/>
          </p:nvGrpSpPr>
          <p:grpSpPr>
            <a:xfrm rot="-1659311">
              <a:off x="168998" y="1866068"/>
              <a:ext cx="976949" cy="271291"/>
              <a:chOff x="4799352" y="1342220"/>
              <a:chExt cx="428026" cy="118862"/>
            </a:xfrm>
          </p:grpSpPr>
          <p:sp>
            <p:nvSpPr>
              <p:cNvPr id="4007" name="Google Shape;4007;p33"/>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3"/>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3"/>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3"/>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3"/>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3"/>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3"/>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3"/>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33"/>
            <p:cNvGrpSpPr/>
            <p:nvPr/>
          </p:nvGrpSpPr>
          <p:grpSpPr>
            <a:xfrm rot="-1423834">
              <a:off x="791245" y="4779742"/>
              <a:ext cx="1423164" cy="421139"/>
              <a:chOff x="5813594" y="2813041"/>
              <a:chExt cx="591605" cy="175073"/>
            </a:xfrm>
          </p:grpSpPr>
          <p:sp>
            <p:nvSpPr>
              <p:cNvPr id="4016" name="Google Shape;4016;p33"/>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3"/>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3"/>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3"/>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3"/>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3"/>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3"/>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3"/>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3"/>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3"/>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3"/>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3"/>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3"/>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3"/>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3"/>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6" name="Shape 536"/>
        <p:cNvGrpSpPr/>
        <p:nvPr/>
      </p:nvGrpSpPr>
      <p:grpSpPr>
        <a:xfrm>
          <a:off x="0" y="0"/>
          <a:ext cx="0" cy="0"/>
          <a:chOff x="0" y="0"/>
          <a:chExt cx="0" cy="0"/>
        </a:xfrm>
      </p:grpSpPr>
      <p:pic>
        <p:nvPicPr>
          <p:cNvPr id="537" name="Google Shape;537;p5"/>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538" name="Google Shape;538;p5"/>
          <p:cNvGrpSpPr/>
          <p:nvPr/>
        </p:nvGrpSpPr>
        <p:grpSpPr>
          <a:xfrm>
            <a:off x="113777" y="-154240"/>
            <a:ext cx="9162909" cy="5135629"/>
            <a:chOff x="113777" y="-154240"/>
            <a:chExt cx="9162909" cy="5135629"/>
          </a:xfrm>
        </p:grpSpPr>
        <p:grpSp>
          <p:nvGrpSpPr>
            <p:cNvPr id="539" name="Google Shape;539;p5"/>
            <p:cNvGrpSpPr/>
            <p:nvPr/>
          </p:nvGrpSpPr>
          <p:grpSpPr>
            <a:xfrm rot="2567276">
              <a:off x="6884460" y="59427"/>
              <a:ext cx="733465" cy="266411"/>
              <a:chOff x="3720033" y="657636"/>
              <a:chExt cx="380942" cy="138367"/>
            </a:xfrm>
          </p:grpSpPr>
          <p:sp>
            <p:nvSpPr>
              <p:cNvPr id="540" name="Google Shape;540;p5"/>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
            <p:cNvGrpSpPr/>
            <p:nvPr/>
          </p:nvGrpSpPr>
          <p:grpSpPr>
            <a:xfrm rot="-3708110">
              <a:off x="8409187" y="2526355"/>
              <a:ext cx="1053989" cy="207617"/>
              <a:chOff x="4737493" y="4305992"/>
              <a:chExt cx="547410" cy="107830"/>
            </a:xfrm>
          </p:grpSpPr>
          <p:sp>
            <p:nvSpPr>
              <p:cNvPr id="547" name="Google Shape;547;p5"/>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5"/>
            <p:cNvGrpSpPr/>
            <p:nvPr/>
          </p:nvGrpSpPr>
          <p:grpSpPr>
            <a:xfrm rot="-2367188">
              <a:off x="8516016" y="849566"/>
              <a:ext cx="493112" cy="177777"/>
              <a:chOff x="3781827" y="2039675"/>
              <a:chExt cx="256107" cy="92332"/>
            </a:xfrm>
          </p:grpSpPr>
          <p:sp>
            <p:nvSpPr>
              <p:cNvPr id="561" name="Google Shape;561;p5"/>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
            <p:cNvGrpSpPr/>
            <p:nvPr/>
          </p:nvGrpSpPr>
          <p:grpSpPr>
            <a:xfrm rot="-1825424">
              <a:off x="174826" y="4383076"/>
              <a:ext cx="738169" cy="441832"/>
              <a:chOff x="4884983" y="2824599"/>
              <a:chExt cx="253545" cy="151760"/>
            </a:xfrm>
          </p:grpSpPr>
          <p:sp>
            <p:nvSpPr>
              <p:cNvPr id="567" name="Google Shape;567;p5"/>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 name="Google Shape;576;p5"/>
          <p:cNvGrpSpPr/>
          <p:nvPr/>
        </p:nvGrpSpPr>
        <p:grpSpPr>
          <a:xfrm>
            <a:off x="-727422" y="-743609"/>
            <a:ext cx="10711917" cy="6542679"/>
            <a:chOff x="-727422" y="-743609"/>
            <a:chExt cx="10711917" cy="6542679"/>
          </a:xfrm>
        </p:grpSpPr>
        <p:grpSp>
          <p:nvGrpSpPr>
            <p:cNvPr id="577" name="Google Shape;577;p5"/>
            <p:cNvGrpSpPr/>
            <p:nvPr/>
          </p:nvGrpSpPr>
          <p:grpSpPr>
            <a:xfrm rot="-1244566">
              <a:off x="8461514" y="1059244"/>
              <a:ext cx="1410581" cy="892908"/>
              <a:chOff x="4808808" y="1957984"/>
              <a:chExt cx="404920" cy="256310"/>
            </a:xfrm>
          </p:grpSpPr>
          <p:sp>
            <p:nvSpPr>
              <p:cNvPr id="578" name="Google Shape;578;p5"/>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5"/>
            <p:cNvGrpSpPr/>
            <p:nvPr/>
          </p:nvGrpSpPr>
          <p:grpSpPr>
            <a:xfrm rot="1825564">
              <a:off x="7465915" y="-419357"/>
              <a:ext cx="1513122" cy="855162"/>
              <a:chOff x="4710963" y="556836"/>
              <a:chExt cx="599550" cy="338855"/>
            </a:xfrm>
          </p:grpSpPr>
          <p:sp>
            <p:nvSpPr>
              <p:cNvPr id="581" name="Google Shape;581;p5"/>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
            <p:cNvGrpSpPr/>
            <p:nvPr/>
          </p:nvGrpSpPr>
          <p:grpSpPr>
            <a:xfrm rot="2179146">
              <a:off x="690578" y="4749928"/>
              <a:ext cx="789052" cy="903211"/>
              <a:chOff x="4838621" y="3330436"/>
              <a:chExt cx="342600" cy="392181"/>
            </a:xfrm>
          </p:grpSpPr>
          <p:sp>
            <p:nvSpPr>
              <p:cNvPr id="586" name="Google Shape;586;p5"/>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5"/>
            <p:cNvGrpSpPr/>
            <p:nvPr/>
          </p:nvGrpSpPr>
          <p:grpSpPr>
            <a:xfrm rot="-1218727">
              <a:off x="-598694" y="3536904"/>
              <a:ext cx="969680" cy="915366"/>
              <a:chOff x="3712416" y="2719728"/>
              <a:chExt cx="383381" cy="361907"/>
            </a:xfrm>
          </p:grpSpPr>
          <p:sp>
            <p:nvSpPr>
              <p:cNvPr id="612" name="Google Shape;612;p5"/>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5" name="Google Shape;6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Vazirmatn"/>
              <a:buNone/>
              <a:defRPr>
                <a:latin typeface="Vazirmatn"/>
                <a:ea typeface="Vazirmatn"/>
                <a:cs typeface="Vazirmatn"/>
                <a:sym typeface="Vazirmatn"/>
              </a:defRPr>
            </a:lvl2pPr>
            <a:lvl3pPr lvl="2" rtl="0">
              <a:spcBef>
                <a:spcPts val="0"/>
              </a:spcBef>
              <a:spcAft>
                <a:spcPts val="0"/>
              </a:spcAft>
              <a:buSzPts val="3500"/>
              <a:buFont typeface="Vazirmatn"/>
              <a:buNone/>
              <a:defRPr>
                <a:latin typeface="Vazirmatn"/>
                <a:ea typeface="Vazirmatn"/>
                <a:cs typeface="Vazirmatn"/>
                <a:sym typeface="Vazirmatn"/>
              </a:defRPr>
            </a:lvl3pPr>
            <a:lvl4pPr lvl="3" rtl="0">
              <a:spcBef>
                <a:spcPts val="0"/>
              </a:spcBef>
              <a:spcAft>
                <a:spcPts val="0"/>
              </a:spcAft>
              <a:buSzPts val="3500"/>
              <a:buFont typeface="Vazirmatn"/>
              <a:buNone/>
              <a:defRPr>
                <a:latin typeface="Vazirmatn"/>
                <a:ea typeface="Vazirmatn"/>
                <a:cs typeface="Vazirmatn"/>
                <a:sym typeface="Vazirmatn"/>
              </a:defRPr>
            </a:lvl4pPr>
            <a:lvl5pPr lvl="4" rtl="0">
              <a:spcBef>
                <a:spcPts val="0"/>
              </a:spcBef>
              <a:spcAft>
                <a:spcPts val="0"/>
              </a:spcAft>
              <a:buSzPts val="3500"/>
              <a:buFont typeface="Vazirmatn"/>
              <a:buNone/>
              <a:defRPr>
                <a:latin typeface="Vazirmatn"/>
                <a:ea typeface="Vazirmatn"/>
                <a:cs typeface="Vazirmatn"/>
                <a:sym typeface="Vazirmatn"/>
              </a:defRPr>
            </a:lvl5pPr>
            <a:lvl6pPr lvl="5" rtl="0">
              <a:spcBef>
                <a:spcPts val="0"/>
              </a:spcBef>
              <a:spcAft>
                <a:spcPts val="0"/>
              </a:spcAft>
              <a:buSzPts val="3500"/>
              <a:buFont typeface="Vazirmatn"/>
              <a:buNone/>
              <a:defRPr>
                <a:latin typeface="Vazirmatn"/>
                <a:ea typeface="Vazirmatn"/>
                <a:cs typeface="Vazirmatn"/>
                <a:sym typeface="Vazirmatn"/>
              </a:defRPr>
            </a:lvl6pPr>
            <a:lvl7pPr lvl="6" rtl="0">
              <a:spcBef>
                <a:spcPts val="0"/>
              </a:spcBef>
              <a:spcAft>
                <a:spcPts val="0"/>
              </a:spcAft>
              <a:buSzPts val="3500"/>
              <a:buFont typeface="Vazirmatn"/>
              <a:buNone/>
              <a:defRPr>
                <a:latin typeface="Vazirmatn"/>
                <a:ea typeface="Vazirmatn"/>
                <a:cs typeface="Vazirmatn"/>
                <a:sym typeface="Vazirmatn"/>
              </a:defRPr>
            </a:lvl7pPr>
            <a:lvl8pPr lvl="7" rtl="0">
              <a:spcBef>
                <a:spcPts val="0"/>
              </a:spcBef>
              <a:spcAft>
                <a:spcPts val="0"/>
              </a:spcAft>
              <a:buSzPts val="3500"/>
              <a:buFont typeface="Vazirmatn"/>
              <a:buNone/>
              <a:defRPr>
                <a:latin typeface="Vazirmatn"/>
                <a:ea typeface="Vazirmatn"/>
                <a:cs typeface="Vazirmatn"/>
                <a:sym typeface="Vazirmatn"/>
              </a:defRPr>
            </a:lvl8pPr>
            <a:lvl9pPr lvl="8" rtl="0">
              <a:spcBef>
                <a:spcPts val="0"/>
              </a:spcBef>
              <a:spcAft>
                <a:spcPts val="0"/>
              </a:spcAft>
              <a:buSzPts val="3500"/>
              <a:buFont typeface="Vazirmatn"/>
              <a:buNone/>
              <a:defRPr>
                <a:latin typeface="Vazirmatn"/>
                <a:ea typeface="Vazirmatn"/>
                <a:cs typeface="Vazirmatn"/>
                <a:sym typeface="Vazirmatn"/>
              </a:defRPr>
            </a:lvl9pPr>
          </a:lstStyle>
          <a:p/>
        </p:txBody>
      </p:sp>
      <p:sp>
        <p:nvSpPr>
          <p:cNvPr id="636" name="Google Shape;636;p5"/>
          <p:cNvSpPr txBox="1"/>
          <p:nvPr>
            <p:ph idx="1" type="subTitle"/>
          </p:nvPr>
        </p:nvSpPr>
        <p:spPr>
          <a:xfrm>
            <a:off x="5055284" y="3871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7" name="Google Shape;637;p5"/>
          <p:cNvSpPr txBox="1"/>
          <p:nvPr>
            <p:ph idx="2" type="subTitle"/>
          </p:nvPr>
        </p:nvSpPr>
        <p:spPr>
          <a:xfrm>
            <a:off x="1583300" y="3871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8" name="Google Shape;638;p5"/>
          <p:cNvSpPr txBox="1"/>
          <p:nvPr>
            <p:ph idx="3" type="subTitle"/>
          </p:nvPr>
        </p:nvSpPr>
        <p:spPr>
          <a:xfrm>
            <a:off x="5055275" y="343517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
        <p:nvSpPr>
          <p:cNvPr id="639" name="Google Shape;639;p5"/>
          <p:cNvSpPr txBox="1"/>
          <p:nvPr>
            <p:ph idx="4" type="subTitle"/>
          </p:nvPr>
        </p:nvSpPr>
        <p:spPr>
          <a:xfrm>
            <a:off x="1583075" y="343517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azirmatn"/>
              <a:buNone/>
              <a:defRPr sz="2200">
                <a:solidFill>
                  <a:schemeClr val="dk1"/>
                </a:solidFill>
                <a:latin typeface="Vazirmatn SemiBold"/>
                <a:ea typeface="Vazirmatn SemiBold"/>
                <a:cs typeface="Vazirmatn SemiBold"/>
                <a:sym typeface="Vazirmatn SemiBold"/>
              </a:defRPr>
            </a:lvl1pPr>
            <a:lvl2pPr lvl="1" rtl="0" algn="ctr">
              <a:lnSpc>
                <a:spcPct val="100000"/>
              </a:lnSpc>
              <a:spcBef>
                <a:spcPts val="0"/>
              </a:spcBef>
              <a:spcAft>
                <a:spcPts val="0"/>
              </a:spcAft>
              <a:buSzPts val="2400"/>
              <a:buFont typeface="Vazirmatn"/>
              <a:buNone/>
              <a:defRPr b="1" sz="2400">
                <a:latin typeface="Vazirmatn"/>
                <a:ea typeface="Vazirmatn"/>
                <a:cs typeface="Vazirmatn"/>
                <a:sym typeface="Vazirmatn"/>
              </a:defRPr>
            </a:lvl2pPr>
            <a:lvl3pPr lvl="2" rtl="0" algn="ctr">
              <a:lnSpc>
                <a:spcPct val="100000"/>
              </a:lnSpc>
              <a:spcBef>
                <a:spcPts val="0"/>
              </a:spcBef>
              <a:spcAft>
                <a:spcPts val="0"/>
              </a:spcAft>
              <a:buSzPts val="2400"/>
              <a:buFont typeface="Vazirmatn"/>
              <a:buNone/>
              <a:defRPr b="1" sz="2400">
                <a:latin typeface="Vazirmatn"/>
                <a:ea typeface="Vazirmatn"/>
                <a:cs typeface="Vazirmatn"/>
                <a:sym typeface="Vazirmatn"/>
              </a:defRPr>
            </a:lvl3pPr>
            <a:lvl4pPr lvl="3" rtl="0" algn="ctr">
              <a:lnSpc>
                <a:spcPct val="100000"/>
              </a:lnSpc>
              <a:spcBef>
                <a:spcPts val="0"/>
              </a:spcBef>
              <a:spcAft>
                <a:spcPts val="0"/>
              </a:spcAft>
              <a:buSzPts val="2400"/>
              <a:buFont typeface="Vazirmatn"/>
              <a:buNone/>
              <a:defRPr b="1" sz="2400">
                <a:latin typeface="Vazirmatn"/>
                <a:ea typeface="Vazirmatn"/>
                <a:cs typeface="Vazirmatn"/>
                <a:sym typeface="Vazirmatn"/>
              </a:defRPr>
            </a:lvl4pPr>
            <a:lvl5pPr lvl="4" rtl="0" algn="ctr">
              <a:lnSpc>
                <a:spcPct val="100000"/>
              </a:lnSpc>
              <a:spcBef>
                <a:spcPts val="0"/>
              </a:spcBef>
              <a:spcAft>
                <a:spcPts val="0"/>
              </a:spcAft>
              <a:buSzPts val="2400"/>
              <a:buFont typeface="Vazirmatn"/>
              <a:buNone/>
              <a:defRPr b="1" sz="2400">
                <a:latin typeface="Vazirmatn"/>
                <a:ea typeface="Vazirmatn"/>
                <a:cs typeface="Vazirmatn"/>
                <a:sym typeface="Vazirmatn"/>
              </a:defRPr>
            </a:lvl5pPr>
            <a:lvl6pPr lvl="5" rtl="0" algn="ctr">
              <a:lnSpc>
                <a:spcPct val="100000"/>
              </a:lnSpc>
              <a:spcBef>
                <a:spcPts val="0"/>
              </a:spcBef>
              <a:spcAft>
                <a:spcPts val="0"/>
              </a:spcAft>
              <a:buSzPts val="2400"/>
              <a:buFont typeface="Vazirmatn"/>
              <a:buNone/>
              <a:defRPr b="1" sz="2400">
                <a:latin typeface="Vazirmatn"/>
                <a:ea typeface="Vazirmatn"/>
                <a:cs typeface="Vazirmatn"/>
                <a:sym typeface="Vazirmatn"/>
              </a:defRPr>
            </a:lvl6pPr>
            <a:lvl7pPr lvl="6" rtl="0" algn="ctr">
              <a:lnSpc>
                <a:spcPct val="100000"/>
              </a:lnSpc>
              <a:spcBef>
                <a:spcPts val="0"/>
              </a:spcBef>
              <a:spcAft>
                <a:spcPts val="0"/>
              </a:spcAft>
              <a:buSzPts val="2400"/>
              <a:buFont typeface="Vazirmatn"/>
              <a:buNone/>
              <a:defRPr b="1" sz="2400">
                <a:latin typeface="Vazirmatn"/>
                <a:ea typeface="Vazirmatn"/>
                <a:cs typeface="Vazirmatn"/>
                <a:sym typeface="Vazirmatn"/>
              </a:defRPr>
            </a:lvl7pPr>
            <a:lvl8pPr lvl="7" rtl="0" algn="ctr">
              <a:lnSpc>
                <a:spcPct val="100000"/>
              </a:lnSpc>
              <a:spcBef>
                <a:spcPts val="0"/>
              </a:spcBef>
              <a:spcAft>
                <a:spcPts val="0"/>
              </a:spcAft>
              <a:buSzPts val="2400"/>
              <a:buFont typeface="Vazirmatn"/>
              <a:buNone/>
              <a:defRPr b="1" sz="2400">
                <a:latin typeface="Vazirmatn"/>
                <a:ea typeface="Vazirmatn"/>
                <a:cs typeface="Vazirmatn"/>
                <a:sym typeface="Vazirmatn"/>
              </a:defRPr>
            </a:lvl8pPr>
            <a:lvl9pPr lvl="8" rtl="0" algn="ctr">
              <a:lnSpc>
                <a:spcPct val="100000"/>
              </a:lnSpc>
              <a:spcBef>
                <a:spcPts val="0"/>
              </a:spcBef>
              <a:spcAft>
                <a:spcPts val="0"/>
              </a:spcAft>
              <a:buSzPts val="2400"/>
              <a:buFont typeface="Vazirmatn"/>
              <a:buNone/>
              <a:defRPr b="1" sz="2400">
                <a:latin typeface="Vazirmatn"/>
                <a:ea typeface="Vazirmatn"/>
                <a:cs typeface="Vazirmatn"/>
                <a:sym typeface="Vazirmat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0" name="Shape 640"/>
        <p:cNvGrpSpPr/>
        <p:nvPr/>
      </p:nvGrpSpPr>
      <p:grpSpPr>
        <a:xfrm>
          <a:off x="0" y="0"/>
          <a:ext cx="0" cy="0"/>
          <a:chOff x="0" y="0"/>
          <a:chExt cx="0" cy="0"/>
        </a:xfrm>
      </p:grpSpPr>
      <p:pic>
        <p:nvPicPr>
          <p:cNvPr id="641" name="Google Shape;641;p6"/>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642" name="Google Shape;642;p6"/>
          <p:cNvGrpSpPr/>
          <p:nvPr/>
        </p:nvGrpSpPr>
        <p:grpSpPr>
          <a:xfrm>
            <a:off x="-73282" y="101128"/>
            <a:ext cx="9357122" cy="4992523"/>
            <a:chOff x="-73282" y="101128"/>
            <a:chExt cx="9357122" cy="4992523"/>
          </a:xfrm>
        </p:grpSpPr>
        <p:grpSp>
          <p:nvGrpSpPr>
            <p:cNvPr id="643" name="Google Shape;643;p6"/>
            <p:cNvGrpSpPr/>
            <p:nvPr/>
          </p:nvGrpSpPr>
          <p:grpSpPr>
            <a:xfrm rot="2700000">
              <a:off x="8651660" y="3600312"/>
              <a:ext cx="643786" cy="233838"/>
              <a:chOff x="3720033" y="657636"/>
              <a:chExt cx="380942" cy="138367"/>
            </a:xfrm>
          </p:grpSpPr>
          <p:sp>
            <p:nvSpPr>
              <p:cNvPr id="644" name="Google Shape;644;p6"/>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6"/>
            <p:cNvGrpSpPr/>
            <p:nvPr/>
          </p:nvGrpSpPr>
          <p:grpSpPr>
            <a:xfrm rot="1726098">
              <a:off x="-34406" y="4704863"/>
              <a:ext cx="493044" cy="287916"/>
              <a:chOff x="5999959" y="663349"/>
              <a:chExt cx="216246" cy="126280"/>
            </a:xfrm>
          </p:grpSpPr>
          <p:sp>
            <p:nvSpPr>
              <p:cNvPr id="651" name="Google Shape;651;p6"/>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6"/>
            <p:cNvGrpSpPr/>
            <p:nvPr/>
          </p:nvGrpSpPr>
          <p:grpSpPr>
            <a:xfrm rot="-3361840">
              <a:off x="-149578" y="356769"/>
              <a:ext cx="723374" cy="200879"/>
              <a:chOff x="4799352" y="1342220"/>
              <a:chExt cx="428026" cy="118862"/>
            </a:xfrm>
          </p:grpSpPr>
          <p:sp>
            <p:nvSpPr>
              <p:cNvPr id="659" name="Google Shape;659;p6"/>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6"/>
          <p:cNvGrpSpPr/>
          <p:nvPr/>
        </p:nvGrpSpPr>
        <p:grpSpPr>
          <a:xfrm>
            <a:off x="-327407" y="728477"/>
            <a:ext cx="9793294" cy="2773042"/>
            <a:chOff x="-327407" y="728477"/>
            <a:chExt cx="9793294" cy="2773042"/>
          </a:xfrm>
        </p:grpSpPr>
        <p:grpSp>
          <p:nvGrpSpPr>
            <p:cNvPr id="668" name="Google Shape;668;p6"/>
            <p:cNvGrpSpPr/>
            <p:nvPr/>
          </p:nvGrpSpPr>
          <p:grpSpPr>
            <a:xfrm rot="-808921">
              <a:off x="8787737" y="2618858"/>
              <a:ext cx="590081" cy="825247"/>
              <a:chOff x="3735990" y="4115688"/>
              <a:chExt cx="349166" cy="488320"/>
            </a:xfrm>
          </p:grpSpPr>
          <p:sp>
            <p:nvSpPr>
              <p:cNvPr id="669" name="Google Shape;669;p6"/>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6"/>
            <p:cNvGrpSpPr/>
            <p:nvPr/>
          </p:nvGrpSpPr>
          <p:grpSpPr>
            <a:xfrm rot="1268648">
              <a:off x="-238908" y="824744"/>
              <a:ext cx="647905" cy="611615"/>
              <a:chOff x="3712416" y="2719728"/>
              <a:chExt cx="383381" cy="361907"/>
            </a:xfrm>
          </p:grpSpPr>
          <p:sp>
            <p:nvSpPr>
              <p:cNvPr id="691" name="Google Shape;691;p6"/>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4" name="Google Shape;71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5" name="Shape 715"/>
        <p:cNvGrpSpPr/>
        <p:nvPr/>
      </p:nvGrpSpPr>
      <p:grpSpPr>
        <a:xfrm>
          <a:off x="0" y="0"/>
          <a:ext cx="0" cy="0"/>
          <a:chOff x="0" y="0"/>
          <a:chExt cx="0" cy="0"/>
        </a:xfrm>
      </p:grpSpPr>
      <p:pic>
        <p:nvPicPr>
          <p:cNvPr id="716" name="Google Shape;716;p7"/>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717" name="Google Shape;717;p7"/>
          <p:cNvGrpSpPr/>
          <p:nvPr/>
        </p:nvGrpSpPr>
        <p:grpSpPr>
          <a:xfrm>
            <a:off x="6750552" y="-154240"/>
            <a:ext cx="1927030" cy="5081629"/>
            <a:chOff x="6750552" y="-154240"/>
            <a:chExt cx="1927030" cy="5081629"/>
          </a:xfrm>
        </p:grpSpPr>
        <p:grpSp>
          <p:nvGrpSpPr>
            <p:cNvPr id="718" name="Google Shape;718;p7"/>
            <p:cNvGrpSpPr/>
            <p:nvPr/>
          </p:nvGrpSpPr>
          <p:grpSpPr>
            <a:xfrm rot="2567276">
              <a:off x="6884460" y="59427"/>
              <a:ext cx="733465" cy="266411"/>
              <a:chOff x="3720033" y="657636"/>
              <a:chExt cx="380942" cy="138367"/>
            </a:xfrm>
          </p:grpSpPr>
          <p:sp>
            <p:nvSpPr>
              <p:cNvPr id="719" name="Google Shape;719;p7"/>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7"/>
            <p:cNvGrpSpPr/>
            <p:nvPr/>
          </p:nvGrpSpPr>
          <p:grpSpPr>
            <a:xfrm rot="-2367188">
              <a:off x="8184166" y="738966"/>
              <a:ext cx="493112" cy="177777"/>
              <a:chOff x="3781827" y="2039675"/>
              <a:chExt cx="256107" cy="92332"/>
            </a:xfrm>
          </p:grpSpPr>
          <p:sp>
            <p:nvSpPr>
              <p:cNvPr id="726" name="Google Shape;726;p7"/>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7"/>
            <p:cNvGrpSpPr/>
            <p:nvPr/>
          </p:nvGrpSpPr>
          <p:grpSpPr>
            <a:xfrm rot="-1825424">
              <a:off x="6811601" y="4329076"/>
              <a:ext cx="738169" cy="441832"/>
              <a:chOff x="4884983" y="2824599"/>
              <a:chExt cx="253545" cy="151760"/>
            </a:xfrm>
          </p:grpSpPr>
          <p:sp>
            <p:nvSpPr>
              <p:cNvPr id="732" name="Google Shape;732;p7"/>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7"/>
          <p:cNvGrpSpPr/>
          <p:nvPr/>
        </p:nvGrpSpPr>
        <p:grpSpPr>
          <a:xfrm>
            <a:off x="5208803" y="700112"/>
            <a:ext cx="4588231" cy="4836434"/>
            <a:chOff x="5208803" y="700112"/>
            <a:chExt cx="4588231" cy="4836434"/>
          </a:xfrm>
        </p:grpSpPr>
        <p:grpSp>
          <p:nvGrpSpPr>
            <p:cNvPr id="742" name="Google Shape;742;p7"/>
            <p:cNvGrpSpPr/>
            <p:nvPr/>
          </p:nvGrpSpPr>
          <p:grpSpPr>
            <a:xfrm rot="-1244566">
              <a:off x="7871564" y="920969"/>
              <a:ext cx="1410581" cy="892908"/>
              <a:chOff x="4808808" y="1957984"/>
              <a:chExt cx="404920" cy="256310"/>
            </a:xfrm>
          </p:grpSpPr>
          <p:sp>
            <p:nvSpPr>
              <p:cNvPr id="743" name="Google Shape;743;p7"/>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7"/>
            <p:cNvSpPr/>
            <p:nvPr/>
          </p:nvSpPr>
          <p:spPr>
            <a:xfrm rot="1849059">
              <a:off x="8150666" y="2870625"/>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7"/>
            <p:cNvGrpSpPr/>
            <p:nvPr/>
          </p:nvGrpSpPr>
          <p:grpSpPr>
            <a:xfrm rot="2179146">
              <a:off x="7615778" y="4487403"/>
              <a:ext cx="789052" cy="903211"/>
              <a:chOff x="4838621" y="3330436"/>
              <a:chExt cx="342600" cy="392181"/>
            </a:xfrm>
          </p:grpSpPr>
          <p:sp>
            <p:nvSpPr>
              <p:cNvPr id="747" name="Google Shape;747;p7"/>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7"/>
            <p:cNvGrpSpPr/>
            <p:nvPr/>
          </p:nvGrpSpPr>
          <p:grpSpPr>
            <a:xfrm rot="-1218727">
              <a:off x="5337531" y="4338729"/>
              <a:ext cx="969680" cy="915366"/>
              <a:chOff x="3712416" y="2719728"/>
              <a:chExt cx="383381" cy="361907"/>
            </a:xfrm>
          </p:grpSpPr>
          <p:sp>
            <p:nvSpPr>
              <p:cNvPr id="773" name="Google Shape;773;p7"/>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7"/>
            <p:cNvGrpSpPr/>
            <p:nvPr/>
          </p:nvGrpSpPr>
          <p:grpSpPr>
            <a:xfrm rot="1964156">
              <a:off x="8590533" y="3924589"/>
              <a:ext cx="1046684" cy="898494"/>
              <a:chOff x="3639393" y="3293465"/>
              <a:chExt cx="543616" cy="466651"/>
            </a:xfrm>
          </p:grpSpPr>
          <p:sp>
            <p:nvSpPr>
              <p:cNvPr id="797" name="Google Shape;797;p7"/>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7" name="Google Shape;807;p7"/>
          <p:cNvSpPr txBox="1"/>
          <p:nvPr>
            <p:ph type="title"/>
          </p:nvPr>
        </p:nvSpPr>
        <p:spPr>
          <a:xfrm>
            <a:off x="720000" y="445025"/>
            <a:ext cx="4294800" cy="11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8" name="Google Shape;808;p7"/>
          <p:cNvSpPr txBox="1"/>
          <p:nvPr>
            <p:ph idx="1" type="subTitle"/>
          </p:nvPr>
        </p:nvSpPr>
        <p:spPr>
          <a:xfrm>
            <a:off x="720000" y="1941025"/>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9" name="Shape 809"/>
        <p:cNvGrpSpPr/>
        <p:nvPr/>
      </p:nvGrpSpPr>
      <p:grpSpPr>
        <a:xfrm>
          <a:off x="0" y="0"/>
          <a:ext cx="0" cy="0"/>
          <a:chOff x="0" y="0"/>
          <a:chExt cx="0" cy="0"/>
        </a:xfrm>
      </p:grpSpPr>
      <p:pic>
        <p:nvPicPr>
          <p:cNvPr id="810" name="Google Shape;810;p8"/>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811" name="Google Shape;811;p8"/>
          <p:cNvGrpSpPr/>
          <p:nvPr/>
        </p:nvGrpSpPr>
        <p:grpSpPr>
          <a:xfrm>
            <a:off x="-97742" y="3096567"/>
            <a:ext cx="3009234" cy="1884822"/>
            <a:chOff x="-97742" y="3096567"/>
            <a:chExt cx="3009234" cy="1884822"/>
          </a:xfrm>
        </p:grpSpPr>
        <p:grpSp>
          <p:nvGrpSpPr>
            <p:cNvPr id="812" name="Google Shape;812;p8"/>
            <p:cNvGrpSpPr/>
            <p:nvPr/>
          </p:nvGrpSpPr>
          <p:grpSpPr>
            <a:xfrm rot="-3708110">
              <a:off x="598212" y="4250055"/>
              <a:ext cx="1053989" cy="207617"/>
              <a:chOff x="4737493" y="4305992"/>
              <a:chExt cx="547410" cy="107830"/>
            </a:xfrm>
          </p:grpSpPr>
          <p:sp>
            <p:nvSpPr>
              <p:cNvPr id="813" name="Google Shape;813;p8"/>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8"/>
            <p:cNvGrpSpPr/>
            <p:nvPr/>
          </p:nvGrpSpPr>
          <p:grpSpPr>
            <a:xfrm rot="-1825424">
              <a:off x="2112276" y="4383076"/>
              <a:ext cx="738169" cy="441832"/>
              <a:chOff x="4884983" y="2824599"/>
              <a:chExt cx="253545" cy="151760"/>
            </a:xfrm>
          </p:grpSpPr>
          <p:sp>
            <p:nvSpPr>
              <p:cNvPr id="827" name="Google Shape;827;p8"/>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8"/>
            <p:cNvGrpSpPr/>
            <p:nvPr/>
          </p:nvGrpSpPr>
          <p:grpSpPr>
            <a:xfrm rot="-1659384">
              <a:off x="-91707" y="3274757"/>
              <a:ext cx="824112" cy="228854"/>
              <a:chOff x="4799352" y="1342220"/>
              <a:chExt cx="428026" cy="118862"/>
            </a:xfrm>
          </p:grpSpPr>
          <p:sp>
            <p:nvSpPr>
              <p:cNvPr id="837" name="Google Shape;837;p8"/>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8"/>
          <p:cNvGrpSpPr/>
          <p:nvPr/>
        </p:nvGrpSpPr>
        <p:grpSpPr>
          <a:xfrm>
            <a:off x="5499523" y="18685"/>
            <a:ext cx="4355006" cy="2651608"/>
            <a:chOff x="5499523" y="18685"/>
            <a:chExt cx="4355006" cy="2651608"/>
          </a:xfrm>
        </p:grpSpPr>
        <p:grpSp>
          <p:nvGrpSpPr>
            <p:cNvPr id="846" name="Google Shape;846;p8"/>
            <p:cNvGrpSpPr/>
            <p:nvPr/>
          </p:nvGrpSpPr>
          <p:grpSpPr>
            <a:xfrm rot="2567276">
              <a:off x="5492410" y="232352"/>
              <a:ext cx="733465" cy="266411"/>
              <a:chOff x="3720033" y="657636"/>
              <a:chExt cx="380942" cy="138367"/>
            </a:xfrm>
          </p:grpSpPr>
          <p:sp>
            <p:nvSpPr>
              <p:cNvPr id="847" name="Google Shape;847;p8"/>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8"/>
            <p:cNvGrpSpPr/>
            <p:nvPr/>
          </p:nvGrpSpPr>
          <p:grpSpPr>
            <a:xfrm rot="-2367188">
              <a:off x="8184166" y="738966"/>
              <a:ext cx="493112" cy="177777"/>
              <a:chOff x="3781827" y="2039675"/>
              <a:chExt cx="256107" cy="92332"/>
            </a:xfrm>
          </p:grpSpPr>
          <p:sp>
            <p:nvSpPr>
              <p:cNvPr id="854" name="Google Shape;854;p8"/>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8"/>
            <p:cNvGrpSpPr/>
            <p:nvPr/>
          </p:nvGrpSpPr>
          <p:grpSpPr>
            <a:xfrm rot="1269779">
              <a:off x="8688552" y="139101"/>
              <a:ext cx="711265" cy="411419"/>
              <a:chOff x="7058527" y="2000471"/>
              <a:chExt cx="295968" cy="171198"/>
            </a:xfrm>
          </p:grpSpPr>
          <p:sp>
            <p:nvSpPr>
              <p:cNvPr id="860" name="Google Shape;860;p8"/>
              <p:cNvSpPr/>
              <p:nvPr/>
            </p:nvSpPr>
            <p:spPr>
              <a:xfrm>
                <a:off x="7058527" y="2045453"/>
                <a:ext cx="52733" cy="57461"/>
              </a:xfrm>
              <a:custGeom>
                <a:rect b="b" l="l" r="r" t="t"/>
                <a:pathLst>
                  <a:path extrusionOk="0" h="875" w="803">
                    <a:moveTo>
                      <a:pt x="123" y="1"/>
                    </a:moveTo>
                    <a:cubicBezTo>
                      <a:pt x="83" y="1"/>
                      <a:pt x="46" y="8"/>
                      <a:pt x="17" y="31"/>
                    </a:cubicBezTo>
                    <a:cubicBezTo>
                      <a:pt x="4" y="44"/>
                      <a:pt x="0" y="70"/>
                      <a:pt x="7" y="86"/>
                    </a:cubicBezTo>
                    <a:cubicBezTo>
                      <a:pt x="23" y="109"/>
                      <a:pt x="30" y="112"/>
                      <a:pt x="65" y="119"/>
                    </a:cubicBezTo>
                    <a:cubicBezTo>
                      <a:pt x="75" y="119"/>
                      <a:pt x="88" y="109"/>
                      <a:pt x="91" y="102"/>
                    </a:cubicBezTo>
                    <a:lnTo>
                      <a:pt x="101" y="93"/>
                    </a:lnTo>
                    <a:lnTo>
                      <a:pt x="101" y="89"/>
                    </a:lnTo>
                    <a:cubicBezTo>
                      <a:pt x="153" y="106"/>
                      <a:pt x="227" y="119"/>
                      <a:pt x="237" y="119"/>
                    </a:cubicBezTo>
                    <a:cubicBezTo>
                      <a:pt x="298" y="125"/>
                      <a:pt x="360" y="135"/>
                      <a:pt x="421" y="144"/>
                    </a:cubicBezTo>
                    <a:lnTo>
                      <a:pt x="425" y="144"/>
                    </a:lnTo>
                    <a:cubicBezTo>
                      <a:pt x="389" y="378"/>
                      <a:pt x="344" y="605"/>
                      <a:pt x="308" y="835"/>
                    </a:cubicBezTo>
                    <a:cubicBezTo>
                      <a:pt x="302" y="858"/>
                      <a:pt x="321" y="874"/>
                      <a:pt x="339" y="874"/>
                    </a:cubicBezTo>
                    <a:cubicBezTo>
                      <a:pt x="351" y="874"/>
                      <a:pt x="363" y="867"/>
                      <a:pt x="366" y="851"/>
                    </a:cubicBezTo>
                    <a:cubicBezTo>
                      <a:pt x="444" y="630"/>
                      <a:pt x="496" y="387"/>
                      <a:pt x="528" y="164"/>
                    </a:cubicBezTo>
                    <a:cubicBezTo>
                      <a:pt x="593" y="170"/>
                      <a:pt x="658" y="183"/>
                      <a:pt x="723" y="187"/>
                    </a:cubicBezTo>
                    <a:cubicBezTo>
                      <a:pt x="724" y="187"/>
                      <a:pt x="725" y="187"/>
                      <a:pt x="726" y="187"/>
                    </a:cubicBezTo>
                    <a:cubicBezTo>
                      <a:pt x="788" y="187"/>
                      <a:pt x="803" y="86"/>
                      <a:pt x="745" y="73"/>
                    </a:cubicBezTo>
                    <a:cubicBezTo>
                      <a:pt x="600" y="51"/>
                      <a:pt x="454" y="41"/>
                      <a:pt x="308" y="25"/>
                    </a:cubicBezTo>
                    <a:cubicBezTo>
                      <a:pt x="253" y="19"/>
                      <a:pt x="18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7101671" y="2074019"/>
                <a:ext cx="26399" cy="6304"/>
              </a:xfrm>
              <a:custGeom>
                <a:rect b="b" l="l" r="r" t="t"/>
                <a:pathLst>
                  <a:path extrusionOk="0" h="96" w="402">
                    <a:moveTo>
                      <a:pt x="344" y="1"/>
                    </a:moveTo>
                    <a:cubicBezTo>
                      <a:pt x="343" y="1"/>
                      <a:pt x="342" y="1"/>
                      <a:pt x="341" y="1"/>
                    </a:cubicBezTo>
                    <a:cubicBezTo>
                      <a:pt x="244" y="11"/>
                      <a:pt x="147" y="11"/>
                      <a:pt x="50" y="11"/>
                    </a:cubicBezTo>
                    <a:cubicBezTo>
                      <a:pt x="1" y="11"/>
                      <a:pt x="1" y="89"/>
                      <a:pt x="50" y="89"/>
                    </a:cubicBezTo>
                    <a:cubicBezTo>
                      <a:pt x="147" y="89"/>
                      <a:pt x="244" y="92"/>
                      <a:pt x="341" y="95"/>
                    </a:cubicBezTo>
                    <a:cubicBezTo>
                      <a:pt x="343" y="95"/>
                      <a:pt x="345" y="95"/>
                      <a:pt x="347" y="95"/>
                    </a:cubicBezTo>
                    <a:cubicBezTo>
                      <a:pt x="402" y="95"/>
                      <a:pt x="401"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7105939" y="2062593"/>
                <a:ext cx="30734" cy="5976"/>
              </a:xfrm>
              <a:custGeom>
                <a:rect b="b" l="l" r="r" t="t"/>
                <a:pathLst>
                  <a:path extrusionOk="0" h="91" w="468">
                    <a:moveTo>
                      <a:pt x="49" y="0"/>
                    </a:moveTo>
                    <a:cubicBezTo>
                      <a:pt x="1" y="0"/>
                      <a:pt x="7" y="68"/>
                      <a:pt x="49" y="71"/>
                    </a:cubicBezTo>
                    <a:cubicBezTo>
                      <a:pt x="169" y="81"/>
                      <a:pt x="289" y="88"/>
                      <a:pt x="412" y="91"/>
                    </a:cubicBezTo>
                    <a:cubicBezTo>
                      <a:pt x="467" y="91"/>
                      <a:pt x="467" y="3"/>
                      <a:pt x="412" y="3"/>
                    </a:cubicBezTo>
                    <a:cubicBezTo>
                      <a:pt x="292" y="0"/>
                      <a:pt x="172" y="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7135161" y="2047949"/>
                <a:ext cx="52142" cy="55557"/>
              </a:xfrm>
              <a:custGeom>
                <a:rect b="b" l="l" r="r" t="t"/>
                <a:pathLst>
                  <a:path extrusionOk="0" h="846" w="794">
                    <a:moveTo>
                      <a:pt x="208" y="1"/>
                    </a:moveTo>
                    <a:cubicBezTo>
                      <a:pt x="142" y="1"/>
                      <a:pt x="77" y="26"/>
                      <a:pt x="26" y="84"/>
                    </a:cubicBezTo>
                    <a:cubicBezTo>
                      <a:pt x="1" y="111"/>
                      <a:pt x="24" y="146"/>
                      <a:pt x="53" y="146"/>
                    </a:cubicBezTo>
                    <a:cubicBezTo>
                      <a:pt x="62" y="146"/>
                      <a:pt x="72" y="143"/>
                      <a:pt x="81" y="136"/>
                    </a:cubicBezTo>
                    <a:cubicBezTo>
                      <a:pt x="123" y="100"/>
                      <a:pt x="165" y="85"/>
                      <a:pt x="203" y="85"/>
                    </a:cubicBezTo>
                    <a:cubicBezTo>
                      <a:pt x="331" y="85"/>
                      <a:pt x="426" y="249"/>
                      <a:pt x="388" y="388"/>
                    </a:cubicBezTo>
                    <a:cubicBezTo>
                      <a:pt x="346" y="534"/>
                      <a:pt x="213" y="628"/>
                      <a:pt x="81" y="686"/>
                    </a:cubicBezTo>
                    <a:cubicBezTo>
                      <a:pt x="32" y="709"/>
                      <a:pt x="42" y="793"/>
                      <a:pt x="97" y="800"/>
                    </a:cubicBezTo>
                    <a:cubicBezTo>
                      <a:pt x="231" y="826"/>
                      <a:pt x="373" y="846"/>
                      <a:pt x="513" y="846"/>
                    </a:cubicBezTo>
                    <a:cubicBezTo>
                      <a:pt x="583" y="846"/>
                      <a:pt x="652" y="841"/>
                      <a:pt x="719" y="829"/>
                    </a:cubicBezTo>
                    <a:cubicBezTo>
                      <a:pt x="793" y="816"/>
                      <a:pt x="771" y="716"/>
                      <a:pt x="706" y="716"/>
                    </a:cubicBezTo>
                    <a:cubicBezTo>
                      <a:pt x="560" y="712"/>
                      <a:pt x="424" y="716"/>
                      <a:pt x="281" y="703"/>
                    </a:cubicBezTo>
                    <a:cubicBezTo>
                      <a:pt x="437" y="583"/>
                      <a:pt x="554" y="408"/>
                      <a:pt x="486" y="200"/>
                    </a:cubicBezTo>
                    <a:cubicBezTo>
                      <a:pt x="446" y="82"/>
                      <a:pt x="32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7197414" y="2048737"/>
                <a:ext cx="53258" cy="54703"/>
              </a:xfrm>
              <a:custGeom>
                <a:rect b="b" l="l" r="r" t="t"/>
                <a:pathLst>
                  <a:path extrusionOk="0" h="833" w="811">
                    <a:moveTo>
                      <a:pt x="171" y="1"/>
                    </a:moveTo>
                    <a:cubicBezTo>
                      <a:pt x="112" y="1"/>
                      <a:pt x="56" y="26"/>
                      <a:pt x="17" y="78"/>
                    </a:cubicBezTo>
                    <a:cubicBezTo>
                      <a:pt x="0" y="107"/>
                      <a:pt x="24" y="134"/>
                      <a:pt x="51" y="134"/>
                    </a:cubicBezTo>
                    <a:cubicBezTo>
                      <a:pt x="61" y="134"/>
                      <a:pt x="70" y="131"/>
                      <a:pt x="79" y="124"/>
                    </a:cubicBezTo>
                    <a:cubicBezTo>
                      <a:pt x="107" y="100"/>
                      <a:pt x="134" y="90"/>
                      <a:pt x="161" y="90"/>
                    </a:cubicBezTo>
                    <a:cubicBezTo>
                      <a:pt x="191" y="90"/>
                      <a:pt x="220" y="102"/>
                      <a:pt x="250" y="120"/>
                    </a:cubicBezTo>
                    <a:cubicBezTo>
                      <a:pt x="205" y="286"/>
                      <a:pt x="179" y="483"/>
                      <a:pt x="179" y="658"/>
                    </a:cubicBezTo>
                    <a:cubicBezTo>
                      <a:pt x="179" y="691"/>
                      <a:pt x="202" y="707"/>
                      <a:pt x="227" y="707"/>
                    </a:cubicBezTo>
                    <a:cubicBezTo>
                      <a:pt x="252" y="707"/>
                      <a:pt x="278" y="691"/>
                      <a:pt x="283" y="658"/>
                    </a:cubicBezTo>
                    <a:cubicBezTo>
                      <a:pt x="292" y="496"/>
                      <a:pt x="305" y="331"/>
                      <a:pt x="309" y="169"/>
                    </a:cubicBezTo>
                    <a:cubicBezTo>
                      <a:pt x="380" y="231"/>
                      <a:pt x="445" y="312"/>
                      <a:pt x="500" y="344"/>
                    </a:cubicBezTo>
                    <a:cubicBezTo>
                      <a:pt x="500" y="393"/>
                      <a:pt x="503" y="435"/>
                      <a:pt x="500" y="483"/>
                    </a:cubicBezTo>
                    <a:cubicBezTo>
                      <a:pt x="496" y="532"/>
                      <a:pt x="493" y="577"/>
                      <a:pt x="487" y="626"/>
                    </a:cubicBezTo>
                    <a:cubicBezTo>
                      <a:pt x="483" y="642"/>
                      <a:pt x="483" y="691"/>
                      <a:pt x="477" y="716"/>
                    </a:cubicBezTo>
                    <a:cubicBezTo>
                      <a:pt x="464" y="720"/>
                      <a:pt x="454" y="726"/>
                      <a:pt x="448" y="736"/>
                    </a:cubicBezTo>
                    <a:cubicBezTo>
                      <a:pt x="448" y="739"/>
                      <a:pt x="445" y="739"/>
                      <a:pt x="445" y="742"/>
                    </a:cubicBezTo>
                    <a:cubicBezTo>
                      <a:pt x="435" y="762"/>
                      <a:pt x="435" y="781"/>
                      <a:pt x="445" y="797"/>
                    </a:cubicBezTo>
                    <a:cubicBezTo>
                      <a:pt x="445" y="801"/>
                      <a:pt x="448" y="801"/>
                      <a:pt x="448" y="804"/>
                    </a:cubicBezTo>
                    <a:cubicBezTo>
                      <a:pt x="459" y="821"/>
                      <a:pt x="477" y="833"/>
                      <a:pt x="496" y="833"/>
                    </a:cubicBezTo>
                    <a:cubicBezTo>
                      <a:pt x="506" y="833"/>
                      <a:pt x="516" y="830"/>
                      <a:pt x="526" y="823"/>
                    </a:cubicBezTo>
                    <a:cubicBezTo>
                      <a:pt x="594" y="785"/>
                      <a:pt x="584" y="671"/>
                      <a:pt x="594" y="600"/>
                    </a:cubicBezTo>
                    <a:cubicBezTo>
                      <a:pt x="597" y="522"/>
                      <a:pt x="597" y="444"/>
                      <a:pt x="590" y="367"/>
                    </a:cubicBezTo>
                    <a:lnTo>
                      <a:pt x="590" y="367"/>
                    </a:lnTo>
                    <a:cubicBezTo>
                      <a:pt x="600" y="368"/>
                      <a:pt x="610" y="369"/>
                      <a:pt x="620" y="369"/>
                    </a:cubicBezTo>
                    <a:cubicBezTo>
                      <a:pt x="685" y="369"/>
                      <a:pt x="749" y="341"/>
                      <a:pt x="788" y="279"/>
                    </a:cubicBezTo>
                    <a:cubicBezTo>
                      <a:pt x="811" y="236"/>
                      <a:pt x="770" y="198"/>
                      <a:pt x="731" y="198"/>
                    </a:cubicBezTo>
                    <a:cubicBezTo>
                      <a:pt x="714" y="198"/>
                      <a:pt x="698" y="204"/>
                      <a:pt x="688" y="221"/>
                    </a:cubicBezTo>
                    <a:cubicBezTo>
                      <a:pt x="667" y="252"/>
                      <a:pt x="641" y="266"/>
                      <a:pt x="613" y="266"/>
                    </a:cubicBezTo>
                    <a:cubicBezTo>
                      <a:pt x="597" y="266"/>
                      <a:pt x="581" y="261"/>
                      <a:pt x="564" y="253"/>
                    </a:cubicBezTo>
                    <a:cubicBezTo>
                      <a:pt x="564" y="250"/>
                      <a:pt x="564" y="247"/>
                      <a:pt x="561" y="247"/>
                    </a:cubicBezTo>
                    <a:cubicBezTo>
                      <a:pt x="559" y="228"/>
                      <a:pt x="543" y="221"/>
                      <a:pt x="528" y="221"/>
                    </a:cubicBezTo>
                    <a:cubicBezTo>
                      <a:pt x="523" y="221"/>
                      <a:pt x="517" y="222"/>
                      <a:pt x="513" y="224"/>
                    </a:cubicBezTo>
                    <a:cubicBezTo>
                      <a:pt x="422" y="166"/>
                      <a:pt x="331" y="52"/>
                      <a:pt x="276" y="26"/>
                    </a:cubicBezTo>
                    <a:cubicBezTo>
                      <a:pt x="242" y="10"/>
                      <a:pt x="206"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7259668" y="2000471"/>
                <a:ext cx="94827" cy="137316"/>
              </a:xfrm>
              <a:custGeom>
                <a:rect b="b" l="l" r="r" t="t"/>
                <a:pathLst>
                  <a:path extrusionOk="0" h="2091" w="1444">
                    <a:moveTo>
                      <a:pt x="803" y="0"/>
                    </a:moveTo>
                    <a:cubicBezTo>
                      <a:pt x="666" y="0"/>
                      <a:pt x="526" y="13"/>
                      <a:pt x="408" y="13"/>
                    </a:cubicBezTo>
                    <a:cubicBezTo>
                      <a:pt x="401" y="13"/>
                      <a:pt x="394" y="13"/>
                      <a:pt x="387" y="13"/>
                    </a:cubicBezTo>
                    <a:cubicBezTo>
                      <a:pt x="349" y="13"/>
                      <a:pt x="323" y="46"/>
                      <a:pt x="323" y="78"/>
                    </a:cubicBezTo>
                    <a:cubicBezTo>
                      <a:pt x="326" y="395"/>
                      <a:pt x="410" y="703"/>
                      <a:pt x="410" y="1021"/>
                    </a:cubicBezTo>
                    <a:cubicBezTo>
                      <a:pt x="410" y="1302"/>
                      <a:pt x="371" y="1578"/>
                      <a:pt x="294" y="1843"/>
                    </a:cubicBezTo>
                    <a:cubicBezTo>
                      <a:pt x="183" y="1562"/>
                      <a:pt x="122" y="1273"/>
                      <a:pt x="89" y="969"/>
                    </a:cubicBezTo>
                    <a:cubicBezTo>
                      <a:pt x="88" y="941"/>
                      <a:pt x="65" y="927"/>
                      <a:pt x="43" y="927"/>
                    </a:cubicBezTo>
                    <a:cubicBezTo>
                      <a:pt x="21" y="927"/>
                      <a:pt x="0" y="941"/>
                      <a:pt x="2" y="969"/>
                    </a:cubicBezTo>
                    <a:cubicBezTo>
                      <a:pt x="25" y="1341"/>
                      <a:pt x="112" y="1694"/>
                      <a:pt x="245" y="2048"/>
                    </a:cubicBezTo>
                    <a:cubicBezTo>
                      <a:pt x="255" y="2076"/>
                      <a:pt x="280" y="2090"/>
                      <a:pt x="305" y="2090"/>
                    </a:cubicBezTo>
                    <a:cubicBezTo>
                      <a:pt x="329" y="2090"/>
                      <a:pt x="354" y="2076"/>
                      <a:pt x="365" y="2048"/>
                    </a:cubicBezTo>
                    <a:cubicBezTo>
                      <a:pt x="459" y="1782"/>
                      <a:pt x="517" y="1513"/>
                      <a:pt x="537" y="1238"/>
                    </a:cubicBezTo>
                    <a:cubicBezTo>
                      <a:pt x="815" y="1247"/>
                      <a:pt x="1094" y="1254"/>
                      <a:pt x="1376" y="1254"/>
                    </a:cubicBezTo>
                    <a:cubicBezTo>
                      <a:pt x="1444" y="1247"/>
                      <a:pt x="1444" y="1134"/>
                      <a:pt x="1369" y="1134"/>
                    </a:cubicBezTo>
                    <a:cubicBezTo>
                      <a:pt x="1094" y="1134"/>
                      <a:pt x="815" y="1140"/>
                      <a:pt x="537" y="1150"/>
                    </a:cubicBezTo>
                    <a:cubicBezTo>
                      <a:pt x="540" y="1047"/>
                      <a:pt x="540" y="946"/>
                      <a:pt x="533" y="839"/>
                    </a:cubicBezTo>
                    <a:cubicBezTo>
                      <a:pt x="524" y="713"/>
                      <a:pt x="397" y="298"/>
                      <a:pt x="452" y="208"/>
                    </a:cubicBezTo>
                    <a:cubicBezTo>
                      <a:pt x="486" y="151"/>
                      <a:pt x="537" y="140"/>
                      <a:pt x="594" y="140"/>
                    </a:cubicBezTo>
                    <a:cubicBezTo>
                      <a:pt x="637" y="140"/>
                      <a:pt x="682" y="146"/>
                      <a:pt x="728" y="146"/>
                    </a:cubicBezTo>
                    <a:cubicBezTo>
                      <a:pt x="752" y="146"/>
                      <a:pt x="855" y="148"/>
                      <a:pt x="939" y="148"/>
                    </a:cubicBezTo>
                    <a:cubicBezTo>
                      <a:pt x="1002" y="148"/>
                      <a:pt x="1055" y="147"/>
                      <a:pt x="1055" y="143"/>
                    </a:cubicBezTo>
                    <a:cubicBezTo>
                      <a:pt x="1058" y="184"/>
                      <a:pt x="1091" y="205"/>
                      <a:pt x="1123" y="205"/>
                    </a:cubicBezTo>
                    <a:cubicBezTo>
                      <a:pt x="1154" y="205"/>
                      <a:pt x="1184" y="184"/>
                      <a:pt x="1184" y="143"/>
                    </a:cubicBezTo>
                    <a:lnTo>
                      <a:pt x="1184" y="110"/>
                    </a:lnTo>
                    <a:cubicBezTo>
                      <a:pt x="1184" y="91"/>
                      <a:pt x="1171" y="62"/>
                      <a:pt x="1152" y="55"/>
                    </a:cubicBezTo>
                    <a:cubicBezTo>
                      <a:pt x="1052" y="11"/>
                      <a:pt x="929" y="0"/>
                      <a:pt x="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7299134" y="2024177"/>
                <a:ext cx="48333" cy="34739"/>
              </a:xfrm>
              <a:custGeom>
                <a:rect b="b" l="l" r="r" t="t"/>
                <a:pathLst>
                  <a:path extrusionOk="0" h="529" w="736">
                    <a:moveTo>
                      <a:pt x="332" y="107"/>
                    </a:moveTo>
                    <a:cubicBezTo>
                      <a:pt x="385" y="107"/>
                      <a:pt x="434" y="133"/>
                      <a:pt x="441" y="193"/>
                    </a:cubicBezTo>
                    <a:cubicBezTo>
                      <a:pt x="452" y="300"/>
                      <a:pt x="348" y="317"/>
                      <a:pt x="256" y="317"/>
                    </a:cubicBezTo>
                    <a:cubicBezTo>
                      <a:pt x="245" y="317"/>
                      <a:pt x="234" y="317"/>
                      <a:pt x="224" y="316"/>
                    </a:cubicBezTo>
                    <a:cubicBezTo>
                      <a:pt x="214" y="307"/>
                      <a:pt x="201" y="297"/>
                      <a:pt x="198" y="284"/>
                    </a:cubicBezTo>
                    <a:cubicBezTo>
                      <a:pt x="139" y="180"/>
                      <a:pt x="242" y="107"/>
                      <a:pt x="332" y="107"/>
                    </a:cubicBezTo>
                    <a:close/>
                    <a:moveTo>
                      <a:pt x="327" y="0"/>
                    </a:moveTo>
                    <a:cubicBezTo>
                      <a:pt x="259" y="0"/>
                      <a:pt x="191" y="21"/>
                      <a:pt x="146" y="60"/>
                    </a:cubicBezTo>
                    <a:cubicBezTo>
                      <a:pt x="0" y="196"/>
                      <a:pt x="85" y="381"/>
                      <a:pt x="240" y="456"/>
                    </a:cubicBezTo>
                    <a:cubicBezTo>
                      <a:pt x="312" y="491"/>
                      <a:pt x="422" y="529"/>
                      <a:pt x="522" y="529"/>
                    </a:cubicBezTo>
                    <a:cubicBezTo>
                      <a:pt x="603" y="529"/>
                      <a:pt x="677" y="504"/>
                      <a:pt x="716" y="433"/>
                    </a:cubicBezTo>
                    <a:cubicBezTo>
                      <a:pt x="736" y="394"/>
                      <a:pt x="700" y="353"/>
                      <a:pt x="664" y="353"/>
                    </a:cubicBezTo>
                    <a:cubicBezTo>
                      <a:pt x="652" y="353"/>
                      <a:pt x="639" y="358"/>
                      <a:pt x="629" y="368"/>
                    </a:cubicBezTo>
                    <a:cubicBezTo>
                      <a:pt x="598" y="399"/>
                      <a:pt x="548" y="413"/>
                      <a:pt x="493" y="413"/>
                    </a:cubicBezTo>
                    <a:cubicBezTo>
                      <a:pt x="451" y="413"/>
                      <a:pt x="405" y="405"/>
                      <a:pt x="363" y="391"/>
                    </a:cubicBezTo>
                    <a:cubicBezTo>
                      <a:pt x="473" y="375"/>
                      <a:pt x="567" y="316"/>
                      <a:pt x="564" y="183"/>
                    </a:cubicBezTo>
                    <a:cubicBezTo>
                      <a:pt x="560" y="59"/>
                      <a:pt x="443"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7288299" y="2102978"/>
                <a:ext cx="56082" cy="68691"/>
              </a:xfrm>
              <a:custGeom>
                <a:rect b="b" l="l" r="r" t="t"/>
                <a:pathLst>
                  <a:path extrusionOk="0" h="1046" w="854">
                    <a:moveTo>
                      <a:pt x="456" y="89"/>
                    </a:moveTo>
                    <a:cubicBezTo>
                      <a:pt x="468" y="89"/>
                      <a:pt x="481" y="90"/>
                      <a:pt x="493" y="91"/>
                    </a:cubicBezTo>
                    <a:cubicBezTo>
                      <a:pt x="522" y="150"/>
                      <a:pt x="525" y="208"/>
                      <a:pt x="493" y="270"/>
                    </a:cubicBezTo>
                    <a:cubicBezTo>
                      <a:pt x="468" y="322"/>
                      <a:pt x="412" y="365"/>
                      <a:pt x="359" y="365"/>
                    </a:cubicBezTo>
                    <a:cubicBezTo>
                      <a:pt x="327" y="365"/>
                      <a:pt x="296" y="349"/>
                      <a:pt x="275" y="308"/>
                    </a:cubicBezTo>
                    <a:cubicBezTo>
                      <a:pt x="230" y="218"/>
                      <a:pt x="298" y="121"/>
                      <a:pt x="389" y="98"/>
                    </a:cubicBezTo>
                    <a:cubicBezTo>
                      <a:pt x="411" y="92"/>
                      <a:pt x="434" y="89"/>
                      <a:pt x="456" y="89"/>
                    </a:cubicBezTo>
                    <a:close/>
                    <a:moveTo>
                      <a:pt x="446" y="624"/>
                    </a:moveTo>
                    <a:cubicBezTo>
                      <a:pt x="501" y="766"/>
                      <a:pt x="501" y="930"/>
                      <a:pt x="334" y="930"/>
                    </a:cubicBezTo>
                    <a:cubicBezTo>
                      <a:pt x="237" y="930"/>
                      <a:pt x="146" y="820"/>
                      <a:pt x="175" y="726"/>
                    </a:cubicBezTo>
                    <a:cubicBezTo>
                      <a:pt x="192" y="672"/>
                      <a:pt x="234" y="650"/>
                      <a:pt x="279" y="650"/>
                    </a:cubicBezTo>
                    <a:cubicBezTo>
                      <a:pt x="309" y="650"/>
                      <a:pt x="342" y="661"/>
                      <a:pt x="369" y="678"/>
                    </a:cubicBezTo>
                    <a:cubicBezTo>
                      <a:pt x="378" y="683"/>
                      <a:pt x="386" y="686"/>
                      <a:pt x="395" y="686"/>
                    </a:cubicBezTo>
                    <a:cubicBezTo>
                      <a:pt x="424" y="686"/>
                      <a:pt x="451" y="654"/>
                      <a:pt x="446" y="624"/>
                    </a:cubicBezTo>
                    <a:close/>
                    <a:moveTo>
                      <a:pt x="416" y="0"/>
                    </a:moveTo>
                    <a:cubicBezTo>
                      <a:pt x="359" y="0"/>
                      <a:pt x="303" y="17"/>
                      <a:pt x="253" y="56"/>
                    </a:cubicBezTo>
                    <a:cubicBezTo>
                      <a:pt x="152" y="137"/>
                      <a:pt x="120" y="279"/>
                      <a:pt x="198" y="383"/>
                    </a:cubicBezTo>
                    <a:cubicBezTo>
                      <a:pt x="237" y="441"/>
                      <a:pt x="295" y="467"/>
                      <a:pt x="356" y="474"/>
                    </a:cubicBezTo>
                    <a:cubicBezTo>
                      <a:pt x="387" y="507"/>
                      <a:pt x="416" y="555"/>
                      <a:pt x="438" y="606"/>
                    </a:cubicBezTo>
                    <a:lnTo>
                      <a:pt x="438" y="606"/>
                    </a:lnTo>
                    <a:cubicBezTo>
                      <a:pt x="402" y="555"/>
                      <a:pt x="346" y="532"/>
                      <a:pt x="289" y="532"/>
                    </a:cubicBezTo>
                    <a:cubicBezTo>
                      <a:pt x="219" y="532"/>
                      <a:pt x="147" y="565"/>
                      <a:pt x="104" y="623"/>
                    </a:cubicBezTo>
                    <a:cubicBezTo>
                      <a:pt x="0" y="755"/>
                      <a:pt x="84" y="950"/>
                      <a:pt x="227" y="1018"/>
                    </a:cubicBezTo>
                    <a:cubicBezTo>
                      <a:pt x="264" y="1037"/>
                      <a:pt x="301" y="1045"/>
                      <a:pt x="337" y="1045"/>
                    </a:cubicBezTo>
                    <a:cubicBezTo>
                      <a:pt x="450" y="1045"/>
                      <a:pt x="550" y="960"/>
                      <a:pt x="577" y="840"/>
                    </a:cubicBezTo>
                    <a:cubicBezTo>
                      <a:pt x="606" y="710"/>
                      <a:pt x="554" y="555"/>
                      <a:pt x="457" y="457"/>
                    </a:cubicBezTo>
                    <a:cubicBezTo>
                      <a:pt x="473" y="448"/>
                      <a:pt x="493" y="441"/>
                      <a:pt x="509" y="428"/>
                    </a:cubicBezTo>
                    <a:cubicBezTo>
                      <a:pt x="599" y="360"/>
                      <a:pt x="635" y="247"/>
                      <a:pt x="619" y="140"/>
                    </a:cubicBezTo>
                    <a:lnTo>
                      <a:pt x="619" y="140"/>
                    </a:lnTo>
                    <a:cubicBezTo>
                      <a:pt x="636" y="143"/>
                      <a:pt x="652" y="144"/>
                      <a:pt x="669" y="144"/>
                    </a:cubicBezTo>
                    <a:cubicBezTo>
                      <a:pt x="711" y="144"/>
                      <a:pt x="753" y="135"/>
                      <a:pt x="800" y="124"/>
                    </a:cubicBezTo>
                    <a:cubicBezTo>
                      <a:pt x="853" y="106"/>
                      <a:pt x="834" y="24"/>
                      <a:pt x="784" y="24"/>
                    </a:cubicBezTo>
                    <a:cubicBezTo>
                      <a:pt x="779" y="24"/>
                      <a:pt x="773" y="25"/>
                      <a:pt x="768" y="27"/>
                    </a:cubicBezTo>
                    <a:cubicBezTo>
                      <a:pt x="732" y="36"/>
                      <a:pt x="698" y="41"/>
                      <a:pt x="664" y="41"/>
                    </a:cubicBezTo>
                    <a:cubicBezTo>
                      <a:pt x="629" y="41"/>
                      <a:pt x="595" y="36"/>
                      <a:pt x="557" y="27"/>
                    </a:cubicBezTo>
                    <a:lnTo>
                      <a:pt x="544" y="27"/>
                    </a:lnTo>
                    <a:cubicBezTo>
                      <a:pt x="502" y="10"/>
                      <a:pt x="459"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8"/>
            <p:cNvGrpSpPr/>
            <p:nvPr/>
          </p:nvGrpSpPr>
          <p:grpSpPr>
            <a:xfrm rot="-1433375">
              <a:off x="8246158" y="1902166"/>
              <a:ext cx="1581361" cy="467963"/>
              <a:chOff x="5813594" y="2813041"/>
              <a:chExt cx="591605" cy="175073"/>
            </a:xfrm>
          </p:grpSpPr>
          <p:sp>
            <p:nvSpPr>
              <p:cNvPr id="869" name="Google Shape;869;p8"/>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 name="Google Shape;884;p8"/>
          <p:cNvGrpSpPr/>
          <p:nvPr/>
        </p:nvGrpSpPr>
        <p:grpSpPr>
          <a:xfrm>
            <a:off x="6034636" y="-450522"/>
            <a:ext cx="3415456" cy="3755159"/>
            <a:chOff x="6034636" y="-450522"/>
            <a:chExt cx="3415456" cy="3755159"/>
          </a:xfrm>
        </p:grpSpPr>
        <p:grpSp>
          <p:nvGrpSpPr>
            <p:cNvPr id="885" name="Google Shape;885;p8"/>
            <p:cNvGrpSpPr/>
            <p:nvPr/>
          </p:nvGrpSpPr>
          <p:grpSpPr>
            <a:xfrm rot="-1244566">
              <a:off x="7871564" y="920969"/>
              <a:ext cx="1410581" cy="892908"/>
              <a:chOff x="4808808" y="1957984"/>
              <a:chExt cx="404920" cy="256310"/>
            </a:xfrm>
          </p:grpSpPr>
          <p:sp>
            <p:nvSpPr>
              <p:cNvPr id="886" name="Google Shape;886;p8"/>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8"/>
            <p:cNvGrpSpPr/>
            <p:nvPr/>
          </p:nvGrpSpPr>
          <p:grpSpPr>
            <a:xfrm rot="-1982480">
              <a:off x="7674165" y="-270179"/>
              <a:ext cx="672277" cy="940201"/>
              <a:chOff x="3735990" y="4115688"/>
              <a:chExt cx="349166" cy="488320"/>
            </a:xfrm>
          </p:grpSpPr>
          <p:sp>
            <p:nvSpPr>
              <p:cNvPr id="889" name="Google Shape;889;p8"/>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
            <p:cNvGrpSpPr/>
            <p:nvPr/>
          </p:nvGrpSpPr>
          <p:grpSpPr>
            <a:xfrm rot="1825564">
              <a:off x="6146990" y="-126269"/>
              <a:ext cx="1513122" cy="855162"/>
              <a:chOff x="4710963" y="556836"/>
              <a:chExt cx="599550" cy="338855"/>
            </a:xfrm>
          </p:grpSpPr>
          <p:sp>
            <p:nvSpPr>
              <p:cNvPr id="911" name="Google Shape;911;p8"/>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8"/>
            <p:cNvGrpSpPr/>
            <p:nvPr/>
          </p:nvGrpSpPr>
          <p:grpSpPr>
            <a:xfrm>
              <a:off x="8638280" y="2564219"/>
              <a:ext cx="811812" cy="740418"/>
              <a:chOff x="5882939" y="3323344"/>
              <a:chExt cx="444901" cy="405775"/>
            </a:xfrm>
          </p:grpSpPr>
          <p:sp>
            <p:nvSpPr>
              <p:cNvPr id="916" name="Google Shape;916;p8"/>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8"/>
          <p:cNvGrpSpPr/>
          <p:nvPr/>
        </p:nvGrpSpPr>
        <p:grpSpPr>
          <a:xfrm>
            <a:off x="-457508" y="2034734"/>
            <a:ext cx="4158856" cy="3710836"/>
            <a:chOff x="-457508" y="2034734"/>
            <a:chExt cx="4158856" cy="3710836"/>
          </a:xfrm>
        </p:grpSpPr>
        <p:sp>
          <p:nvSpPr>
            <p:cNvPr id="921" name="Google Shape;921;p8"/>
            <p:cNvSpPr/>
            <p:nvPr/>
          </p:nvSpPr>
          <p:spPr>
            <a:xfrm rot="1849059">
              <a:off x="-364359" y="2242075"/>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8"/>
            <p:cNvGrpSpPr/>
            <p:nvPr/>
          </p:nvGrpSpPr>
          <p:grpSpPr>
            <a:xfrm rot="2179146">
              <a:off x="2721453" y="4696428"/>
              <a:ext cx="789052" cy="903211"/>
              <a:chOff x="4838621" y="3330436"/>
              <a:chExt cx="342600" cy="392181"/>
            </a:xfrm>
          </p:grpSpPr>
          <p:sp>
            <p:nvSpPr>
              <p:cNvPr id="923" name="Google Shape;923;p8"/>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8"/>
            <p:cNvGrpSpPr/>
            <p:nvPr/>
          </p:nvGrpSpPr>
          <p:grpSpPr>
            <a:xfrm rot="-1218756">
              <a:off x="1255071" y="4710452"/>
              <a:ext cx="738177" cy="696830"/>
              <a:chOff x="3712416" y="2719728"/>
              <a:chExt cx="383381" cy="361907"/>
            </a:xfrm>
          </p:grpSpPr>
          <p:sp>
            <p:nvSpPr>
              <p:cNvPr id="949" name="Google Shape;949;p8"/>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
            <p:cNvGrpSpPr/>
            <p:nvPr/>
          </p:nvGrpSpPr>
          <p:grpSpPr>
            <a:xfrm rot="1964156">
              <a:off x="-202992" y="3757239"/>
              <a:ext cx="1046684" cy="898494"/>
              <a:chOff x="3639393" y="3293465"/>
              <a:chExt cx="543616" cy="466651"/>
            </a:xfrm>
          </p:grpSpPr>
          <p:sp>
            <p:nvSpPr>
              <p:cNvPr id="973" name="Google Shape;973;p8"/>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8"/>
            <p:cNvGrpSpPr/>
            <p:nvPr/>
          </p:nvGrpSpPr>
          <p:grpSpPr>
            <a:xfrm rot="1830426">
              <a:off x="-226649" y="4838885"/>
              <a:ext cx="1093998" cy="618309"/>
              <a:chOff x="4710963" y="556836"/>
              <a:chExt cx="599550" cy="338855"/>
            </a:xfrm>
          </p:grpSpPr>
          <p:sp>
            <p:nvSpPr>
              <p:cNvPr id="984" name="Google Shape;984;p8"/>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8" name="Google Shape;988;p8"/>
          <p:cNvSpPr txBox="1"/>
          <p:nvPr>
            <p:ph type="title"/>
          </p:nvPr>
        </p:nvSpPr>
        <p:spPr>
          <a:xfrm>
            <a:off x="1768550" y="1602000"/>
            <a:ext cx="5607000" cy="193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9" name="Shape 989"/>
        <p:cNvGrpSpPr/>
        <p:nvPr/>
      </p:nvGrpSpPr>
      <p:grpSpPr>
        <a:xfrm>
          <a:off x="0" y="0"/>
          <a:ext cx="0" cy="0"/>
          <a:chOff x="0" y="0"/>
          <a:chExt cx="0" cy="0"/>
        </a:xfrm>
      </p:grpSpPr>
      <p:pic>
        <p:nvPicPr>
          <p:cNvPr id="990" name="Google Shape;990;p9"/>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991" name="Google Shape;991;p9"/>
          <p:cNvGrpSpPr/>
          <p:nvPr/>
        </p:nvGrpSpPr>
        <p:grpSpPr>
          <a:xfrm rot="484917">
            <a:off x="1540013" y="-136012"/>
            <a:ext cx="918156" cy="518926"/>
            <a:chOff x="4710963" y="556836"/>
            <a:chExt cx="599550" cy="338855"/>
          </a:xfrm>
        </p:grpSpPr>
        <p:sp>
          <p:nvSpPr>
            <p:cNvPr id="992" name="Google Shape;992;p9"/>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9"/>
          <p:cNvGrpSpPr/>
          <p:nvPr/>
        </p:nvGrpSpPr>
        <p:grpSpPr>
          <a:xfrm>
            <a:off x="-585943" y="-287509"/>
            <a:ext cx="10275554" cy="5770336"/>
            <a:chOff x="-585943" y="-287509"/>
            <a:chExt cx="10275554" cy="5770336"/>
          </a:xfrm>
        </p:grpSpPr>
        <p:grpSp>
          <p:nvGrpSpPr>
            <p:cNvPr id="997" name="Google Shape;997;p9"/>
            <p:cNvGrpSpPr/>
            <p:nvPr/>
          </p:nvGrpSpPr>
          <p:grpSpPr>
            <a:xfrm rot="1737330">
              <a:off x="7394328" y="2051622"/>
              <a:ext cx="1115783" cy="219789"/>
              <a:chOff x="4737493" y="4305992"/>
              <a:chExt cx="547410" cy="107830"/>
            </a:xfrm>
          </p:grpSpPr>
          <p:sp>
            <p:nvSpPr>
              <p:cNvPr id="998" name="Google Shape;998;p9"/>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9"/>
            <p:cNvGrpSpPr/>
            <p:nvPr/>
          </p:nvGrpSpPr>
          <p:grpSpPr>
            <a:xfrm rot="-1492893">
              <a:off x="8750173" y="2326022"/>
              <a:ext cx="624817" cy="305315"/>
              <a:chOff x="7053208" y="3451133"/>
              <a:chExt cx="306539" cy="149789"/>
            </a:xfrm>
          </p:grpSpPr>
          <p:sp>
            <p:nvSpPr>
              <p:cNvPr id="1012" name="Google Shape;1012;p9"/>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9"/>
            <p:cNvGrpSpPr/>
            <p:nvPr/>
          </p:nvGrpSpPr>
          <p:grpSpPr>
            <a:xfrm rot="-1892970">
              <a:off x="6861579" y="4780619"/>
              <a:ext cx="522017" cy="188198"/>
              <a:chOff x="3781827" y="2039675"/>
              <a:chExt cx="256107" cy="92332"/>
            </a:xfrm>
          </p:grpSpPr>
          <p:sp>
            <p:nvSpPr>
              <p:cNvPr id="1022" name="Google Shape;1022;p9"/>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9"/>
            <p:cNvGrpSpPr/>
            <p:nvPr/>
          </p:nvGrpSpPr>
          <p:grpSpPr>
            <a:xfrm rot="2455194">
              <a:off x="8011993" y="3634958"/>
              <a:ext cx="516804" cy="309334"/>
              <a:chOff x="4884983" y="2824599"/>
              <a:chExt cx="253545" cy="151760"/>
            </a:xfrm>
          </p:grpSpPr>
          <p:sp>
            <p:nvSpPr>
              <p:cNvPr id="1028" name="Google Shape;1028;p9"/>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9"/>
            <p:cNvGrpSpPr/>
            <p:nvPr/>
          </p:nvGrpSpPr>
          <p:grpSpPr>
            <a:xfrm rot="2529989">
              <a:off x="8804591" y="4314659"/>
              <a:ext cx="516004" cy="309202"/>
              <a:chOff x="5983345" y="4283994"/>
              <a:chExt cx="253151" cy="151694"/>
            </a:xfrm>
          </p:grpSpPr>
          <p:sp>
            <p:nvSpPr>
              <p:cNvPr id="1038" name="Google Shape;1038;p9"/>
              <p:cNvSpPr/>
              <p:nvPr/>
            </p:nvSpPr>
            <p:spPr>
              <a:xfrm>
                <a:off x="5983345" y="4330552"/>
                <a:ext cx="43014" cy="81693"/>
              </a:xfrm>
              <a:custGeom>
                <a:rect b="b" l="l" r="r" t="t"/>
                <a:pathLst>
                  <a:path extrusionOk="0" h="1244" w="655">
                    <a:moveTo>
                      <a:pt x="138" y="1"/>
                    </a:moveTo>
                    <a:cubicBezTo>
                      <a:pt x="123" y="1"/>
                      <a:pt x="107" y="11"/>
                      <a:pt x="104" y="32"/>
                    </a:cubicBezTo>
                    <a:lnTo>
                      <a:pt x="94" y="32"/>
                    </a:lnTo>
                    <a:cubicBezTo>
                      <a:pt x="30" y="32"/>
                      <a:pt x="30" y="130"/>
                      <a:pt x="94" y="133"/>
                    </a:cubicBezTo>
                    <a:lnTo>
                      <a:pt x="101" y="133"/>
                    </a:lnTo>
                    <a:cubicBezTo>
                      <a:pt x="94" y="292"/>
                      <a:pt x="88" y="447"/>
                      <a:pt x="78" y="606"/>
                    </a:cubicBezTo>
                    <a:cubicBezTo>
                      <a:pt x="65" y="732"/>
                      <a:pt x="49" y="862"/>
                      <a:pt x="30" y="988"/>
                    </a:cubicBezTo>
                    <a:cubicBezTo>
                      <a:pt x="20" y="1027"/>
                      <a:pt x="1" y="1082"/>
                      <a:pt x="4" y="1121"/>
                    </a:cubicBezTo>
                    <a:cubicBezTo>
                      <a:pt x="17" y="1219"/>
                      <a:pt x="127" y="1244"/>
                      <a:pt x="245" y="1244"/>
                    </a:cubicBezTo>
                    <a:cubicBezTo>
                      <a:pt x="353" y="1244"/>
                      <a:pt x="468" y="1223"/>
                      <a:pt x="522" y="1218"/>
                    </a:cubicBezTo>
                    <a:cubicBezTo>
                      <a:pt x="600" y="1215"/>
                      <a:pt x="600" y="1101"/>
                      <a:pt x="522" y="1098"/>
                    </a:cubicBezTo>
                    <a:cubicBezTo>
                      <a:pt x="507" y="1097"/>
                      <a:pt x="492" y="1096"/>
                      <a:pt x="475" y="1096"/>
                    </a:cubicBezTo>
                    <a:cubicBezTo>
                      <a:pt x="420" y="1096"/>
                      <a:pt x="359" y="1103"/>
                      <a:pt x="302" y="1103"/>
                    </a:cubicBezTo>
                    <a:cubicBezTo>
                      <a:pt x="266" y="1103"/>
                      <a:pt x="232" y="1100"/>
                      <a:pt x="201" y="1092"/>
                    </a:cubicBezTo>
                    <a:cubicBezTo>
                      <a:pt x="111" y="1069"/>
                      <a:pt x="150" y="1098"/>
                      <a:pt x="143" y="1004"/>
                    </a:cubicBezTo>
                    <a:cubicBezTo>
                      <a:pt x="133" y="936"/>
                      <a:pt x="159" y="855"/>
                      <a:pt x="166" y="784"/>
                    </a:cubicBezTo>
                    <a:cubicBezTo>
                      <a:pt x="169" y="761"/>
                      <a:pt x="169" y="732"/>
                      <a:pt x="169" y="709"/>
                    </a:cubicBezTo>
                    <a:cubicBezTo>
                      <a:pt x="226" y="713"/>
                      <a:pt x="283" y="716"/>
                      <a:pt x="339" y="716"/>
                    </a:cubicBezTo>
                    <a:cubicBezTo>
                      <a:pt x="385" y="716"/>
                      <a:pt x="431" y="714"/>
                      <a:pt x="477" y="709"/>
                    </a:cubicBezTo>
                    <a:cubicBezTo>
                      <a:pt x="538" y="700"/>
                      <a:pt x="542" y="612"/>
                      <a:pt x="477" y="612"/>
                    </a:cubicBezTo>
                    <a:cubicBezTo>
                      <a:pt x="376" y="616"/>
                      <a:pt x="276" y="622"/>
                      <a:pt x="179" y="622"/>
                    </a:cubicBezTo>
                    <a:cubicBezTo>
                      <a:pt x="185" y="460"/>
                      <a:pt x="188" y="305"/>
                      <a:pt x="182" y="143"/>
                    </a:cubicBezTo>
                    <a:lnTo>
                      <a:pt x="182" y="143"/>
                    </a:lnTo>
                    <a:cubicBezTo>
                      <a:pt x="318" y="152"/>
                      <a:pt x="454" y="162"/>
                      <a:pt x="590" y="165"/>
                    </a:cubicBezTo>
                    <a:cubicBezTo>
                      <a:pt x="655" y="165"/>
                      <a:pt x="652" y="55"/>
                      <a:pt x="584" y="49"/>
                    </a:cubicBezTo>
                    <a:cubicBezTo>
                      <a:pt x="444" y="36"/>
                      <a:pt x="308" y="36"/>
                      <a:pt x="169" y="32"/>
                    </a:cubicBezTo>
                    <a:cubicBezTo>
                      <a:pt x="167" y="11"/>
                      <a:pt x="153"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
              <p:cNvSpPr/>
              <p:nvPr/>
            </p:nvSpPr>
            <p:spPr>
              <a:xfrm>
                <a:off x="6036733" y="4378752"/>
                <a:ext cx="34936" cy="31916"/>
              </a:xfrm>
              <a:custGeom>
                <a:rect b="b" l="l" r="r" t="t"/>
                <a:pathLst>
                  <a:path extrusionOk="0" h="486" w="532">
                    <a:moveTo>
                      <a:pt x="36" y="1"/>
                    </a:moveTo>
                    <a:cubicBezTo>
                      <a:pt x="18" y="1"/>
                      <a:pt x="1" y="12"/>
                      <a:pt x="1" y="37"/>
                    </a:cubicBezTo>
                    <a:cubicBezTo>
                      <a:pt x="1" y="160"/>
                      <a:pt x="17" y="277"/>
                      <a:pt x="33" y="400"/>
                    </a:cubicBezTo>
                    <a:cubicBezTo>
                      <a:pt x="33" y="413"/>
                      <a:pt x="36" y="419"/>
                      <a:pt x="36" y="432"/>
                    </a:cubicBezTo>
                    <a:cubicBezTo>
                      <a:pt x="41" y="459"/>
                      <a:pt x="62" y="471"/>
                      <a:pt x="84" y="471"/>
                    </a:cubicBezTo>
                    <a:cubicBezTo>
                      <a:pt x="113" y="471"/>
                      <a:pt x="143" y="452"/>
                      <a:pt x="143" y="419"/>
                    </a:cubicBezTo>
                    <a:cubicBezTo>
                      <a:pt x="137" y="335"/>
                      <a:pt x="159" y="160"/>
                      <a:pt x="273" y="141"/>
                    </a:cubicBezTo>
                    <a:cubicBezTo>
                      <a:pt x="280" y="139"/>
                      <a:pt x="286" y="138"/>
                      <a:pt x="292" y="138"/>
                    </a:cubicBezTo>
                    <a:cubicBezTo>
                      <a:pt x="379" y="138"/>
                      <a:pt x="396" y="280"/>
                      <a:pt x="396" y="371"/>
                    </a:cubicBezTo>
                    <a:cubicBezTo>
                      <a:pt x="386" y="384"/>
                      <a:pt x="376" y="403"/>
                      <a:pt x="380" y="426"/>
                    </a:cubicBezTo>
                    <a:cubicBezTo>
                      <a:pt x="386" y="442"/>
                      <a:pt x="393" y="455"/>
                      <a:pt x="406" y="468"/>
                    </a:cubicBezTo>
                    <a:cubicBezTo>
                      <a:pt x="418" y="480"/>
                      <a:pt x="433" y="485"/>
                      <a:pt x="448" y="485"/>
                    </a:cubicBezTo>
                    <a:cubicBezTo>
                      <a:pt x="452" y="485"/>
                      <a:pt x="456" y="485"/>
                      <a:pt x="461" y="484"/>
                    </a:cubicBezTo>
                    <a:cubicBezTo>
                      <a:pt x="467" y="484"/>
                      <a:pt x="467" y="484"/>
                      <a:pt x="470" y="481"/>
                    </a:cubicBezTo>
                    <a:cubicBezTo>
                      <a:pt x="490" y="478"/>
                      <a:pt x="509" y="461"/>
                      <a:pt x="509" y="439"/>
                    </a:cubicBezTo>
                    <a:cubicBezTo>
                      <a:pt x="532" y="279"/>
                      <a:pt x="481" y="14"/>
                      <a:pt x="280" y="14"/>
                    </a:cubicBezTo>
                    <a:cubicBezTo>
                      <a:pt x="278" y="14"/>
                      <a:pt x="275" y="14"/>
                      <a:pt x="273" y="14"/>
                    </a:cubicBezTo>
                    <a:cubicBezTo>
                      <a:pt x="189" y="18"/>
                      <a:pt x="127" y="73"/>
                      <a:pt x="85" y="141"/>
                    </a:cubicBezTo>
                    <a:cubicBezTo>
                      <a:pt x="82" y="108"/>
                      <a:pt x="78" y="76"/>
                      <a:pt x="78" y="37"/>
                    </a:cubicBezTo>
                    <a:cubicBezTo>
                      <a:pt x="77" y="14"/>
                      <a:pt x="56"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
              <p:cNvSpPr/>
              <p:nvPr/>
            </p:nvSpPr>
            <p:spPr>
              <a:xfrm>
                <a:off x="6060177" y="4360628"/>
                <a:ext cx="35462" cy="11033"/>
              </a:xfrm>
              <a:custGeom>
                <a:rect b="b" l="l" r="r" t="t"/>
                <a:pathLst>
                  <a:path extrusionOk="0" h="168" w="540">
                    <a:moveTo>
                      <a:pt x="444" y="0"/>
                    </a:moveTo>
                    <a:cubicBezTo>
                      <a:pt x="439" y="0"/>
                      <a:pt x="433" y="1"/>
                      <a:pt x="428" y="2"/>
                    </a:cubicBezTo>
                    <a:cubicBezTo>
                      <a:pt x="408" y="9"/>
                      <a:pt x="402" y="25"/>
                      <a:pt x="398" y="41"/>
                    </a:cubicBezTo>
                    <a:cubicBezTo>
                      <a:pt x="392" y="41"/>
                      <a:pt x="392" y="41"/>
                      <a:pt x="389" y="44"/>
                    </a:cubicBezTo>
                    <a:cubicBezTo>
                      <a:pt x="369" y="47"/>
                      <a:pt x="347" y="47"/>
                      <a:pt x="327" y="51"/>
                    </a:cubicBezTo>
                    <a:cubicBezTo>
                      <a:pt x="298" y="54"/>
                      <a:pt x="266" y="60"/>
                      <a:pt x="240" y="60"/>
                    </a:cubicBezTo>
                    <a:cubicBezTo>
                      <a:pt x="175" y="67"/>
                      <a:pt x="113" y="70"/>
                      <a:pt x="49" y="83"/>
                    </a:cubicBezTo>
                    <a:cubicBezTo>
                      <a:pt x="0" y="93"/>
                      <a:pt x="13" y="167"/>
                      <a:pt x="62" y="167"/>
                    </a:cubicBezTo>
                    <a:cubicBezTo>
                      <a:pt x="143" y="164"/>
                      <a:pt x="217" y="158"/>
                      <a:pt x="298" y="151"/>
                    </a:cubicBezTo>
                    <a:cubicBezTo>
                      <a:pt x="309" y="150"/>
                      <a:pt x="321" y="150"/>
                      <a:pt x="332" y="150"/>
                    </a:cubicBezTo>
                    <a:cubicBezTo>
                      <a:pt x="340" y="150"/>
                      <a:pt x="348" y="150"/>
                      <a:pt x="356" y="150"/>
                    </a:cubicBezTo>
                    <a:cubicBezTo>
                      <a:pt x="396" y="150"/>
                      <a:pt x="437" y="149"/>
                      <a:pt x="470" y="132"/>
                    </a:cubicBezTo>
                    <a:cubicBezTo>
                      <a:pt x="539"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
              <p:cNvSpPr/>
              <p:nvPr/>
            </p:nvSpPr>
            <p:spPr>
              <a:xfrm>
                <a:off x="6047568" y="4348545"/>
                <a:ext cx="44787" cy="8603"/>
              </a:xfrm>
              <a:custGeom>
                <a:rect b="b" l="l" r="r" t="t"/>
                <a:pathLst>
                  <a:path extrusionOk="0" h="131" w="682">
                    <a:moveTo>
                      <a:pt x="161" y="0"/>
                    </a:moveTo>
                    <a:cubicBezTo>
                      <a:pt x="124" y="0"/>
                      <a:pt x="87" y="1"/>
                      <a:pt x="49" y="1"/>
                    </a:cubicBezTo>
                    <a:cubicBezTo>
                      <a:pt x="1" y="1"/>
                      <a:pt x="1" y="73"/>
                      <a:pt x="49" y="76"/>
                    </a:cubicBezTo>
                    <a:cubicBezTo>
                      <a:pt x="237" y="92"/>
                      <a:pt x="422" y="118"/>
                      <a:pt x="610" y="131"/>
                    </a:cubicBezTo>
                    <a:cubicBezTo>
                      <a:pt x="671" y="131"/>
                      <a:pt x="681" y="37"/>
                      <a:pt x="626" y="31"/>
                    </a:cubicBezTo>
                    <a:cubicBezTo>
                      <a:pt x="475" y="7"/>
                      <a:pt x="317"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
              <p:cNvSpPr/>
              <p:nvPr/>
            </p:nvSpPr>
            <p:spPr>
              <a:xfrm>
                <a:off x="6106341" y="4364502"/>
                <a:ext cx="123591" cy="9719"/>
              </a:xfrm>
              <a:custGeom>
                <a:rect b="b" l="l" r="r" t="t"/>
                <a:pathLst>
                  <a:path extrusionOk="0" h="148" w="1882">
                    <a:moveTo>
                      <a:pt x="1719" y="1"/>
                    </a:moveTo>
                    <a:cubicBezTo>
                      <a:pt x="1701" y="1"/>
                      <a:pt x="1686" y="7"/>
                      <a:pt x="1675" y="18"/>
                    </a:cubicBezTo>
                    <a:cubicBezTo>
                      <a:pt x="1363" y="12"/>
                      <a:pt x="1050" y="6"/>
                      <a:pt x="738" y="6"/>
                    </a:cubicBezTo>
                    <a:cubicBezTo>
                      <a:pt x="510" y="6"/>
                      <a:pt x="282" y="9"/>
                      <a:pt x="55" y="18"/>
                    </a:cubicBezTo>
                    <a:cubicBezTo>
                      <a:pt x="0" y="18"/>
                      <a:pt x="0" y="102"/>
                      <a:pt x="55" y="102"/>
                    </a:cubicBezTo>
                    <a:cubicBezTo>
                      <a:pt x="632" y="105"/>
                      <a:pt x="1215" y="105"/>
                      <a:pt x="1795" y="147"/>
                    </a:cubicBezTo>
                    <a:cubicBezTo>
                      <a:pt x="1796" y="147"/>
                      <a:pt x="1797" y="147"/>
                      <a:pt x="1798" y="147"/>
                    </a:cubicBezTo>
                    <a:cubicBezTo>
                      <a:pt x="1870" y="147"/>
                      <a:pt x="1881" y="37"/>
                      <a:pt x="1811" y="21"/>
                    </a:cubicBezTo>
                    <a:cubicBezTo>
                      <a:pt x="1782" y="14"/>
                      <a:pt x="1756" y="8"/>
                      <a:pt x="1730" y="1"/>
                    </a:cubicBezTo>
                    <a:cubicBezTo>
                      <a:pt x="1726" y="1"/>
                      <a:pt x="1722"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
              <p:cNvSpPr/>
              <p:nvPr/>
            </p:nvSpPr>
            <p:spPr>
              <a:xfrm>
                <a:off x="6125910" y="4289116"/>
                <a:ext cx="40978" cy="69413"/>
              </a:xfrm>
              <a:custGeom>
                <a:rect b="b" l="l" r="r" t="t"/>
                <a:pathLst>
                  <a:path extrusionOk="0" h="1057" w="624">
                    <a:moveTo>
                      <a:pt x="182" y="1"/>
                    </a:moveTo>
                    <a:cubicBezTo>
                      <a:pt x="159" y="1"/>
                      <a:pt x="138" y="15"/>
                      <a:pt x="130" y="45"/>
                    </a:cubicBezTo>
                    <a:cubicBezTo>
                      <a:pt x="52" y="362"/>
                      <a:pt x="0" y="693"/>
                      <a:pt x="7" y="1020"/>
                    </a:cubicBezTo>
                    <a:cubicBezTo>
                      <a:pt x="7" y="1044"/>
                      <a:pt x="25" y="1056"/>
                      <a:pt x="44" y="1056"/>
                    </a:cubicBezTo>
                    <a:cubicBezTo>
                      <a:pt x="63" y="1056"/>
                      <a:pt x="83" y="1044"/>
                      <a:pt x="84" y="1020"/>
                    </a:cubicBezTo>
                    <a:cubicBezTo>
                      <a:pt x="88" y="958"/>
                      <a:pt x="97" y="893"/>
                      <a:pt x="104" y="832"/>
                    </a:cubicBezTo>
                    <a:cubicBezTo>
                      <a:pt x="107" y="833"/>
                      <a:pt x="109" y="833"/>
                      <a:pt x="112" y="833"/>
                    </a:cubicBezTo>
                    <a:cubicBezTo>
                      <a:pt x="141" y="833"/>
                      <a:pt x="166" y="791"/>
                      <a:pt x="136" y="767"/>
                    </a:cubicBezTo>
                    <a:cubicBezTo>
                      <a:pt x="126" y="757"/>
                      <a:pt x="130" y="735"/>
                      <a:pt x="149" y="715"/>
                    </a:cubicBezTo>
                    <a:cubicBezTo>
                      <a:pt x="275" y="790"/>
                      <a:pt x="392" y="864"/>
                      <a:pt x="505" y="955"/>
                    </a:cubicBezTo>
                    <a:cubicBezTo>
                      <a:pt x="520" y="966"/>
                      <a:pt x="534" y="970"/>
                      <a:pt x="547" y="970"/>
                    </a:cubicBezTo>
                    <a:cubicBezTo>
                      <a:pt x="593" y="970"/>
                      <a:pt x="623" y="913"/>
                      <a:pt x="580" y="877"/>
                    </a:cubicBezTo>
                    <a:cubicBezTo>
                      <a:pt x="467" y="796"/>
                      <a:pt x="343" y="725"/>
                      <a:pt x="217" y="663"/>
                    </a:cubicBezTo>
                    <a:cubicBezTo>
                      <a:pt x="262" y="631"/>
                      <a:pt x="311" y="599"/>
                      <a:pt x="324" y="589"/>
                    </a:cubicBezTo>
                    <a:cubicBezTo>
                      <a:pt x="395" y="537"/>
                      <a:pt x="473" y="492"/>
                      <a:pt x="535" y="433"/>
                    </a:cubicBezTo>
                    <a:cubicBezTo>
                      <a:pt x="567" y="398"/>
                      <a:pt x="536" y="350"/>
                      <a:pt x="497" y="350"/>
                    </a:cubicBezTo>
                    <a:cubicBezTo>
                      <a:pt x="489" y="350"/>
                      <a:pt x="481" y="351"/>
                      <a:pt x="473" y="356"/>
                    </a:cubicBezTo>
                    <a:cubicBezTo>
                      <a:pt x="405" y="391"/>
                      <a:pt x="343" y="450"/>
                      <a:pt x="279" y="492"/>
                    </a:cubicBezTo>
                    <a:cubicBezTo>
                      <a:pt x="233" y="531"/>
                      <a:pt x="181" y="563"/>
                      <a:pt x="136" y="602"/>
                    </a:cubicBezTo>
                    <a:cubicBezTo>
                      <a:pt x="162" y="450"/>
                      <a:pt x="188" y="297"/>
                      <a:pt x="227" y="148"/>
                    </a:cubicBezTo>
                    <a:cubicBezTo>
                      <a:pt x="249" y="142"/>
                      <a:pt x="269" y="116"/>
                      <a:pt x="259" y="84"/>
                    </a:cubicBezTo>
                    <a:cubicBezTo>
                      <a:pt x="256" y="71"/>
                      <a:pt x="249" y="61"/>
                      <a:pt x="243" y="45"/>
                    </a:cubicBezTo>
                    <a:cubicBezTo>
                      <a:pt x="231" y="16"/>
                      <a:pt x="206"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
              <p:cNvSpPr/>
              <p:nvPr/>
            </p:nvSpPr>
            <p:spPr>
              <a:xfrm>
                <a:off x="6164917" y="4320242"/>
                <a:ext cx="41372" cy="27647"/>
              </a:xfrm>
              <a:custGeom>
                <a:rect b="b" l="l" r="r" t="t"/>
                <a:pathLst>
                  <a:path extrusionOk="0" h="421" w="630">
                    <a:moveTo>
                      <a:pt x="201" y="1"/>
                    </a:moveTo>
                    <a:cubicBezTo>
                      <a:pt x="172" y="1"/>
                      <a:pt x="143" y="37"/>
                      <a:pt x="158" y="66"/>
                    </a:cubicBezTo>
                    <a:cubicBezTo>
                      <a:pt x="184" y="115"/>
                      <a:pt x="209" y="160"/>
                      <a:pt x="239" y="209"/>
                    </a:cubicBezTo>
                    <a:cubicBezTo>
                      <a:pt x="180" y="244"/>
                      <a:pt x="119" y="277"/>
                      <a:pt x="47" y="303"/>
                    </a:cubicBezTo>
                    <a:cubicBezTo>
                      <a:pt x="0" y="320"/>
                      <a:pt x="15" y="389"/>
                      <a:pt x="59" y="389"/>
                    </a:cubicBezTo>
                    <a:cubicBezTo>
                      <a:pt x="64" y="389"/>
                      <a:pt x="68" y="388"/>
                      <a:pt x="73" y="387"/>
                    </a:cubicBezTo>
                    <a:cubicBezTo>
                      <a:pt x="145" y="361"/>
                      <a:pt x="222" y="329"/>
                      <a:pt x="297" y="293"/>
                    </a:cubicBezTo>
                    <a:cubicBezTo>
                      <a:pt x="303" y="306"/>
                      <a:pt x="307" y="313"/>
                      <a:pt x="313" y="322"/>
                    </a:cubicBezTo>
                    <a:cubicBezTo>
                      <a:pt x="303" y="335"/>
                      <a:pt x="300" y="351"/>
                      <a:pt x="303" y="368"/>
                    </a:cubicBezTo>
                    <a:cubicBezTo>
                      <a:pt x="311" y="405"/>
                      <a:pt x="336" y="421"/>
                      <a:pt x="362" y="421"/>
                    </a:cubicBezTo>
                    <a:cubicBezTo>
                      <a:pt x="402" y="421"/>
                      <a:pt x="443" y="384"/>
                      <a:pt x="430" y="329"/>
                    </a:cubicBezTo>
                    <a:cubicBezTo>
                      <a:pt x="420" y="303"/>
                      <a:pt x="404" y="274"/>
                      <a:pt x="384" y="244"/>
                    </a:cubicBezTo>
                    <a:cubicBezTo>
                      <a:pt x="459" y="199"/>
                      <a:pt x="530" y="151"/>
                      <a:pt x="592" y="95"/>
                    </a:cubicBezTo>
                    <a:cubicBezTo>
                      <a:pt x="629" y="63"/>
                      <a:pt x="596" y="7"/>
                      <a:pt x="555" y="7"/>
                    </a:cubicBezTo>
                    <a:cubicBezTo>
                      <a:pt x="547" y="7"/>
                      <a:pt x="538" y="9"/>
                      <a:pt x="530" y="14"/>
                    </a:cubicBezTo>
                    <a:cubicBezTo>
                      <a:pt x="462" y="63"/>
                      <a:pt x="394" y="112"/>
                      <a:pt x="326" y="157"/>
                    </a:cubicBezTo>
                    <a:cubicBezTo>
                      <a:pt x="294" y="108"/>
                      <a:pt x="261" y="60"/>
                      <a:pt x="229" y="14"/>
                    </a:cubicBezTo>
                    <a:cubicBezTo>
                      <a:pt x="221" y="5"/>
                      <a:pt x="21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
              <p:cNvSpPr/>
              <p:nvPr/>
            </p:nvSpPr>
            <p:spPr>
              <a:xfrm>
                <a:off x="6193089" y="4283994"/>
                <a:ext cx="43408" cy="33623"/>
              </a:xfrm>
              <a:custGeom>
                <a:rect b="b" l="l" r="r" t="t"/>
                <a:pathLst>
                  <a:path extrusionOk="0" h="512" w="661">
                    <a:moveTo>
                      <a:pt x="133" y="0"/>
                    </a:moveTo>
                    <a:cubicBezTo>
                      <a:pt x="64" y="0"/>
                      <a:pt x="1" y="44"/>
                      <a:pt x="10" y="132"/>
                    </a:cubicBezTo>
                    <a:cubicBezTo>
                      <a:pt x="12" y="157"/>
                      <a:pt x="32" y="171"/>
                      <a:pt x="51" y="171"/>
                    </a:cubicBezTo>
                    <a:cubicBezTo>
                      <a:pt x="68" y="171"/>
                      <a:pt x="85" y="159"/>
                      <a:pt x="85" y="132"/>
                    </a:cubicBezTo>
                    <a:cubicBezTo>
                      <a:pt x="109" y="115"/>
                      <a:pt x="130" y="106"/>
                      <a:pt x="146" y="106"/>
                    </a:cubicBezTo>
                    <a:cubicBezTo>
                      <a:pt x="168" y="106"/>
                      <a:pt x="183" y="124"/>
                      <a:pt x="189" y="162"/>
                    </a:cubicBezTo>
                    <a:cubicBezTo>
                      <a:pt x="192" y="194"/>
                      <a:pt x="192" y="226"/>
                      <a:pt x="182" y="259"/>
                    </a:cubicBezTo>
                    <a:cubicBezTo>
                      <a:pt x="179" y="288"/>
                      <a:pt x="172" y="311"/>
                      <a:pt x="166" y="340"/>
                    </a:cubicBezTo>
                    <a:cubicBezTo>
                      <a:pt x="163" y="388"/>
                      <a:pt x="166" y="437"/>
                      <a:pt x="208" y="469"/>
                    </a:cubicBezTo>
                    <a:cubicBezTo>
                      <a:pt x="243" y="500"/>
                      <a:pt x="293" y="511"/>
                      <a:pt x="347" y="511"/>
                    </a:cubicBezTo>
                    <a:cubicBezTo>
                      <a:pt x="430" y="511"/>
                      <a:pt x="522" y="486"/>
                      <a:pt x="581" y="466"/>
                    </a:cubicBezTo>
                    <a:cubicBezTo>
                      <a:pt x="661" y="442"/>
                      <a:pt x="638" y="340"/>
                      <a:pt x="574" y="340"/>
                    </a:cubicBezTo>
                    <a:cubicBezTo>
                      <a:pt x="568" y="340"/>
                      <a:pt x="561" y="341"/>
                      <a:pt x="555" y="343"/>
                    </a:cubicBezTo>
                    <a:cubicBezTo>
                      <a:pt x="501" y="364"/>
                      <a:pt x="441" y="382"/>
                      <a:pt x="381" y="382"/>
                    </a:cubicBezTo>
                    <a:cubicBezTo>
                      <a:pt x="376" y="382"/>
                      <a:pt x="372" y="382"/>
                      <a:pt x="367" y="382"/>
                    </a:cubicBezTo>
                    <a:cubicBezTo>
                      <a:pt x="279" y="375"/>
                      <a:pt x="292" y="356"/>
                      <a:pt x="302" y="278"/>
                    </a:cubicBezTo>
                    <a:cubicBezTo>
                      <a:pt x="309" y="204"/>
                      <a:pt x="309" y="123"/>
                      <a:pt x="257" y="58"/>
                    </a:cubicBezTo>
                    <a:cubicBezTo>
                      <a:pt x="226" y="19"/>
                      <a:pt x="178"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
              <p:cNvSpPr/>
              <p:nvPr/>
            </p:nvSpPr>
            <p:spPr>
              <a:xfrm>
                <a:off x="6153491" y="4377964"/>
                <a:ext cx="72434" cy="57724"/>
              </a:xfrm>
              <a:custGeom>
                <a:rect b="b" l="l" r="r" t="t"/>
                <a:pathLst>
                  <a:path extrusionOk="0" h="879" w="1103">
                    <a:moveTo>
                      <a:pt x="405" y="1"/>
                    </a:moveTo>
                    <a:cubicBezTo>
                      <a:pt x="268" y="1"/>
                      <a:pt x="103" y="144"/>
                      <a:pt x="30" y="224"/>
                    </a:cubicBezTo>
                    <a:cubicBezTo>
                      <a:pt x="0" y="257"/>
                      <a:pt x="28" y="297"/>
                      <a:pt x="61" y="297"/>
                    </a:cubicBezTo>
                    <a:cubicBezTo>
                      <a:pt x="70" y="297"/>
                      <a:pt x="80" y="294"/>
                      <a:pt x="89" y="286"/>
                    </a:cubicBezTo>
                    <a:cubicBezTo>
                      <a:pt x="134" y="240"/>
                      <a:pt x="199" y="159"/>
                      <a:pt x="264" y="143"/>
                    </a:cubicBezTo>
                    <a:cubicBezTo>
                      <a:pt x="298" y="136"/>
                      <a:pt x="326" y="133"/>
                      <a:pt x="349" y="133"/>
                    </a:cubicBezTo>
                    <a:cubicBezTo>
                      <a:pt x="515" y="133"/>
                      <a:pt x="420" y="292"/>
                      <a:pt x="380" y="383"/>
                    </a:cubicBezTo>
                    <a:cubicBezTo>
                      <a:pt x="325" y="525"/>
                      <a:pt x="247" y="655"/>
                      <a:pt x="160" y="781"/>
                    </a:cubicBezTo>
                    <a:cubicBezTo>
                      <a:pt x="132" y="819"/>
                      <a:pt x="165" y="878"/>
                      <a:pt x="211" y="878"/>
                    </a:cubicBezTo>
                    <a:cubicBezTo>
                      <a:pt x="213" y="878"/>
                      <a:pt x="214" y="878"/>
                      <a:pt x="215" y="878"/>
                    </a:cubicBezTo>
                    <a:cubicBezTo>
                      <a:pt x="487" y="852"/>
                      <a:pt x="750" y="862"/>
                      <a:pt x="1022" y="856"/>
                    </a:cubicBezTo>
                    <a:cubicBezTo>
                      <a:pt x="1103" y="852"/>
                      <a:pt x="1099" y="742"/>
                      <a:pt x="1022" y="736"/>
                    </a:cubicBezTo>
                    <a:cubicBezTo>
                      <a:pt x="925" y="723"/>
                      <a:pt x="827" y="718"/>
                      <a:pt x="729" y="718"/>
                    </a:cubicBezTo>
                    <a:cubicBezTo>
                      <a:pt x="600" y="718"/>
                      <a:pt x="470" y="727"/>
                      <a:pt x="341" y="736"/>
                    </a:cubicBezTo>
                    <a:cubicBezTo>
                      <a:pt x="403" y="635"/>
                      <a:pt x="455" y="532"/>
                      <a:pt x="500" y="425"/>
                    </a:cubicBezTo>
                    <a:cubicBezTo>
                      <a:pt x="532" y="334"/>
                      <a:pt x="607" y="192"/>
                      <a:pt x="555" y="94"/>
                    </a:cubicBezTo>
                    <a:cubicBezTo>
                      <a:pt x="517" y="27"/>
                      <a:pt x="464"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9"/>
            <p:cNvGrpSpPr/>
            <p:nvPr/>
          </p:nvGrpSpPr>
          <p:grpSpPr>
            <a:xfrm rot="-1383256">
              <a:off x="6794592" y="667866"/>
              <a:ext cx="1205862" cy="356849"/>
              <a:chOff x="5813594" y="2813041"/>
              <a:chExt cx="591605" cy="175073"/>
            </a:xfrm>
          </p:grpSpPr>
          <p:sp>
            <p:nvSpPr>
              <p:cNvPr id="1048" name="Google Shape;1048;p9"/>
              <p:cNvSpPr/>
              <p:nvPr/>
            </p:nvSpPr>
            <p:spPr>
              <a:xfrm>
                <a:off x="5813594" y="2829983"/>
                <a:ext cx="54112" cy="116367"/>
              </a:xfrm>
              <a:custGeom>
                <a:rect b="b" l="l" r="r" t="t"/>
                <a:pathLst>
                  <a:path extrusionOk="0" h="1772" w="824">
                    <a:moveTo>
                      <a:pt x="221" y="100"/>
                    </a:moveTo>
                    <a:cubicBezTo>
                      <a:pt x="467" y="100"/>
                      <a:pt x="684" y="268"/>
                      <a:pt x="697" y="534"/>
                    </a:cubicBezTo>
                    <a:cubicBezTo>
                      <a:pt x="707" y="793"/>
                      <a:pt x="438" y="825"/>
                      <a:pt x="214" y="825"/>
                    </a:cubicBezTo>
                    <a:cubicBezTo>
                      <a:pt x="208" y="586"/>
                      <a:pt x="208" y="343"/>
                      <a:pt x="221" y="100"/>
                    </a:cubicBezTo>
                    <a:close/>
                    <a:moveTo>
                      <a:pt x="163" y="0"/>
                    </a:moveTo>
                    <a:cubicBezTo>
                      <a:pt x="141" y="0"/>
                      <a:pt x="120" y="9"/>
                      <a:pt x="110" y="28"/>
                    </a:cubicBezTo>
                    <a:cubicBezTo>
                      <a:pt x="78" y="41"/>
                      <a:pt x="81" y="77"/>
                      <a:pt x="104" y="93"/>
                    </a:cubicBezTo>
                    <a:cubicBezTo>
                      <a:pt x="91" y="336"/>
                      <a:pt x="91" y="579"/>
                      <a:pt x="107" y="822"/>
                    </a:cubicBezTo>
                    <a:lnTo>
                      <a:pt x="81" y="822"/>
                    </a:lnTo>
                    <a:cubicBezTo>
                      <a:pt x="80" y="822"/>
                      <a:pt x="79" y="822"/>
                      <a:pt x="78" y="822"/>
                    </a:cubicBezTo>
                    <a:cubicBezTo>
                      <a:pt x="0" y="822"/>
                      <a:pt x="1" y="948"/>
                      <a:pt x="81" y="952"/>
                    </a:cubicBezTo>
                    <a:lnTo>
                      <a:pt x="114" y="952"/>
                    </a:lnTo>
                    <a:cubicBezTo>
                      <a:pt x="133" y="1217"/>
                      <a:pt x="166" y="1483"/>
                      <a:pt x="224" y="1745"/>
                    </a:cubicBezTo>
                    <a:cubicBezTo>
                      <a:pt x="228" y="1763"/>
                      <a:pt x="244" y="1771"/>
                      <a:pt x="260" y="1771"/>
                    </a:cubicBezTo>
                    <a:cubicBezTo>
                      <a:pt x="279" y="1771"/>
                      <a:pt x="297" y="1759"/>
                      <a:pt x="292" y="1736"/>
                    </a:cubicBezTo>
                    <a:cubicBezTo>
                      <a:pt x="260" y="1473"/>
                      <a:pt x="240" y="1214"/>
                      <a:pt x="227" y="952"/>
                    </a:cubicBezTo>
                    <a:cubicBezTo>
                      <a:pt x="379" y="952"/>
                      <a:pt x="548" y="939"/>
                      <a:pt x="671" y="874"/>
                    </a:cubicBezTo>
                    <a:cubicBezTo>
                      <a:pt x="791" y="803"/>
                      <a:pt x="823" y="641"/>
                      <a:pt x="810" y="501"/>
                    </a:cubicBezTo>
                    <a:cubicBezTo>
                      <a:pt x="780" y="210"/>
                      <a:pt x="533" y="9"/>
                      <a:pt x="260" y="9"/>
                    </a:cubicBezTo>
                    <a:cubicBezTo>
                      <a:pt x="241" y="9"/>
                      <a:pt x="223" y="10"/>
                      <a:pt x="204" y="12"/>
                    </a:cubicBezTo>
                    <a:cubicBezTo>
                      <a:pt x="193" y="4"/>
                      <a:pt x="178"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
              <p:cNvSpPr/>
              <p:nvPr/>
            </p:nvSpPr>
            <p:spPr>
              <a:xfrm>
                <a:off x="5863567" y="2897949"/>
                <a:ext cx="41963" cy="7880"/>
              </a:xfrm>
              <a:custGeom>
                <a:rect b="b" l="l" r="r" t="t"/>
                <a:pathLst>
                  <a:path extrusionOk="0" h="120" w="639">
                    <a:moveTo>
                      <a:pt x="577" y="1"/>
                    </a:moveTo>
                    <a:cubicBezTo>
                      <a:pt x="576" y="1"/>
                      <a:pt x="575" y="1"/>
                      <a:pt x="574" y="1"/>
                    </a:cubicBezTo>
                    <a:cubicBezTo>
                      <a:pt x="402" y="11"/>
                      <a:pt x="227" y="17"/>
                      <a:pt x="59" y="33"/>
                    </a:cubicBezTo>
                    <a:cubicBezTo>
                      <a:pt x="7" y="36"/>
                      <a:pt x="1" y="117"/>
                      <a:pt x="59" y="117"/>
                    </a:cubicBezTo>
                    <a:cubicBezTo>
                      <a:pt x="98" y="119"/>
                      <a:pt x="138" y="120"/>
                      <a:pt x="177" y="120"/>
                    </a:cubicBezTo>
                    <a:cubicBezTo>
                      <a:pt x="309" y="120"/>
                      <a:pt x="442" y="113"/>
                      <a:pt x="574" y="108"/>
                    </a:cubicBezTo>
                    <a:cubicBezTo>
                      <a:pt x="638" y="101"/>
                      <a:pt x="639"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
              <p:cNvSpPr/>
              <p:nvPr/>
            </p:nvSpPr>
            <p:spPr>
              <a:xfrm>
                <a:off x="5863567" y="2884356"/>
                <a:ext cx="43277" cy="7224"/>
              </a:xfrm>
              <a:custGeom>
                <a:rect b="b" l="l" r="r" t="t"/>
                <a:pathLst>
                  <a:path extrusionOk="0" h="110" w="659">
                    <a:moveTo>
                      <a:pt x="593" y="1"/>
                    </a:moveTo>
                    <a:cubicBezTo>
                      <a:pt x="452" y="6"/>
                      <a:pt x="313" y="17"/>
                      <a:pt x="174" y="17"/>
                    </a:cubicBezTo>
                    <a:cubicBezTo>
                      <a:pt x="135" y="17"/>
                      <a:pt x="95" y="16"/>
                      <a:pt x="56" y="13"/>
                    </a:cubicBezTo>
                    <a:cubicBezTo>
                      <a:pt x="1" y="13"/>
                      <a:pt x="1" y="94"/>
                      <a:pt x="56" y="98"/>
                    </a:cubicBezTo>
                    <a:cubicBezTo>
                      <a:pt x="150" y="104"/>
                      <a:pt x="248" y="109"/>
                      <a:pt x="345" y="109"/>
                    </a:cubicBezTo>
                    <a:cubicBezTo>
                      <a:pt x="433" y="109"/>
                      <a:pt x="521" y="105"/>
                      <a:pt x="606" y="94"/>
                    </a:cubicBezTo>
                    <a:cubicBezTo>
                      <a:pt x="658" y="88"/>
                      <a:pt x="64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
              <p:cNvSpPr/>
              <p:nvPr/>
            </p:nvSpPr>
            <p:spPr>
              <a:xfrm>
                <a:off x="5923653" y="2878118"/>
                <a:ext cx="51682" cy="43145"/>
              </a:xfrm>
              <a:custGeom>
                <a:rect b="b" l="l" r="r" t="t"/>
                <a:pathLst>
                  <a:path extrusionOk="0" h="657" w="787">
                    <a:moveTo>
                      <a:pt x="62" y="1"/>
                    </a:moveTo>
                    <a:cubicBezTo>
                      <a:pt x="45" y="1"/>
                      <a:pt x="27" y="13"/>
                      <a:pt x="25" y="37"/>
                    </a:cubicBezTo>
                    <a:cubicBezTo>
                      <a:pt x="9" y="215"/>
                      <a:pt x="19" y="387"/>
                      <a:pt x="2" y="565"/>
                    </a:cubicBezTo>
                    <a:cubicBezTo>
                      <a:pt x="1" y="600"/>
                      <a:pt x="33" y="620"/>
                      <a:pt x="63" y="620"/>
                    </a:cubicBezTo>
                    <a:cubicBezTo>
                      <a:pt x="86" y="620"/>
                      <a:pt x="108" y="608"/>
                      <a:pt x="113" y="581"/>
                    </a:cubicBezTo>
                    <a:cubicBezTo>
                      <a:pt x="132" y="458"/>
                      <a:pt x="161" y="338"/>
                      <a:pt x="229" y="235"/>
                    </a:cubicBezTo>
                    <a:cubicBezTo>
                      <a:pt x="254" y="192"/>
                      <a:pt x="270" y="172"/>
                      <a:pt x="284" y="172"/>
                    </a:cubicBezTo>
                    <a:cubicBezTo>
                      <a:pt x="300" y="172"/>
                      <a:pt x="313" y="197"/>
                      <a:pt x="330" y="241"/>
                    </a:cubicBezTo>
                    <a:cubicBezTo>
                      <a:pt x="359" y="313"/>
                      <a:pt x="349" y="403"/>
                      <a:pt x="356" y="478"/>
                    </a:cubicBezTo>
                    <a:cubicBezTo>
                      <a:pt x="356" y="519"/>
                      <a:pt x="386" y="540"/>
                      <a:pt x="417" y="540"/>
                    </a:cubicBezTo>
                    <a:cubicBezTo>
                      <a:pt x="449" y="540"/>
                      <a:pt x="482" y="519"/>
                      <a:pt x="485" y="478"/>
                    </a:cubicBezTo>
                    <a:cubicBezTo>
                      <a:pt x="485" y="413"/>
                      <a:pt x="495" y="345"/>
                      <a:pt x="524" y="283"/>
                    </a:cubicBezTo>
                    <a:cubicBezTo>
                      <a:pt x="539" y="250"/>
                      <a:pt x="586" y="168"/>
                      <a:pt x="623" y="168"/>
                    </a:cubicBezTo>
                    <a:cubicBezTo>
                      <a:pt x="633" y="168"/>
                      <a:pt x="643" y="174"/>
                      <a:pt x="650" y="189"/>
                    </a:cubicBezTo>
                    <a:cubicBezTo>
                      <a:pt x="670" y="225"/>
                      <a:pt x="637" y="335"/>
                      <a:pt x="637" y="377"/>
                    </a:cubicBezTo>
                    <a:cubicBezTo>
                      <a:pt x="634" y="449"/>
                      <a:pt x="624" y="523"/>
                      <a:pt x="624" y="594"/>
                    </a:cubicBezTo>
                    <a:cubicBezTo>
                      <a:pt x="624" y="633"/>
                      <a:pt x="661" y="657"/>
                      <a:pt x="694" y="657"/>
                    </a:cubicBezTo>
                    <a:cubicBezTo>
                      <a:pt x="720" y="657"/>
                      <a:pt x="743" y="643"/>
                      <a:pt x="748" y="611"/>
                    </a:cubicBezTo>
                    <a:cubicBezTo>
                      <a:pt x="767" y="481"/>
                      <a:pt x="786" y="322"/>
                      <a:pt x="780" y="183"/>
                    </a:cubicBezTo>
                    <a:cubicBezTo>
                      <a:pt x="777" y="105"/>
                      <a:pt x="744" y="21"/>
                      <a:pt x="663" y="8"/>
                    </a:cubicBezTo>
                    <a:cubicBezTo>
                      <a:pt x="655" y="7"/>
                      <a:pt x="647" y="6"/>
                      <a:pt x="639" y="6"/>
                    </a:cubicBezTo>
                    <a:cubicBezTo>
                      <a:pt x="552" y="6"/>
                      <a:pt x="491" y="71"/>
                      <a:pt x="443" y="157"/>
                    </a:cubicBezTo>
                    <a:cubicBezTo>
                      <a:pt x="418" y="82"/>
                      <a:pt x="376" y="19"/>
                      <a:pt x="304" y="19"/>
                    </a:cubicBezTo>
                    <a:cubicBezTo>
                      <a:pt x="291" y="19"/>
                      <a:pt x="279" y="21"/>
                      <a:pt x="265" y="24"/>
                    </a:cubicBezTo>
                    <a:cubicBezTo>
                      <a:pt x="197" y="40"/>
                      <a:pt x="142" y="102"/>
                      <a:pt x="103" y="173"/>
                    </a:cubicBezTo>
                    <a:cubicBezTo>
                      <a:pt x="103" y="128"/>
                      <a:pt x="100" y="86"/>
                      <a:pt x="100" y="37"/>
                    </a:cubicBezTo>
                    <a:cubicBezTo>
                      <a:pt x="98" y="13"/>
                      <a:pt x="80"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
              <p:cNvSpPr/>
              <p:nvPr/>
            </p:nvSpPr>
            <p:spPr>
              <a:xfrm>
                <a:off x="5985250" y="2900510"/>
                <a:ext cx="8997" cy="8997"/>
              </a:xfrm>
              <a:custGeom>
                <a:rect b="b" l="l" r="r" t="t"/>
                <a:pathLst>
                  <a:path extrusionOk="0" h="137" w="137">
                    <a:moveTo>
                      <a:pt x="64" y="0"/>
                    </a:moveTo>
                    <a:cubicBezTo>
                      <a:pt x="41" y="0"/>
                      <a:pt x="19" y="13"/>
                      <a:pt x="10" y="43"/>
                    </a:cubicBezTo>
                    <a:cubicBezTo>
                      <a:pt x="1" y="75"/>
                      <a:pt x="7" y="95"/>
                      <a:pt x="27" y="121"/>
                    </a:cubicBezTo>
                    <a:cubicBezTo>
                      <a:pt x="36" y="130"/>
                      <a:pt x="52" y="136"/>
                      <a:pt x="67" y="136"/>
                    </a:cubicBezTo>
                    <a:cubicBezTo>
                      <a:pt x="78" y="136"/>
                      <a:pt x="89" y="134"/>
                      <a:pt x="98" y="127"/>
                    </a:cubicBezTo>
                    <a:cubicBezTo>
                      <a:pt x="121" y="108"/>
                      <a:pt x="137" y="91"/>
                      <a:pt x="134" y="59"/>
                    </a:cubicBezTo>
                    <a:cubicBezTo>
                      <a:pt x="126" y="22"/>
                      <a:pt x="94"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
              <p:cNvSpPr/>
              <p:nvPr/>
            </p:nvSpPr>
            <p:spPr>
              <a:xfrm>
                <a:off x="5992933" y="2835631"/>
                <a:ext cx="67049" cy="93120"/>
              </a:xfrm>
              <a:custGeom>
                <a:rect b="b" l="l" r="r" t="t"/>
                <a:pathLst>
                  <a:path extrusionOk="0" h="1418" w="1021">
                    <a:moveTo>
                      <a:pt x="952" y="1"/>
                    </a:moveTo>
                    <a:cubicBezTo>
                      <a:pt x="929" y="1"/>
                      <a:pt x="905" y="14"/>
                      <a:pt x="894" y="43"/>
                    </a:cubicBezTo>
                    <a:cubicBezTo>
                      <a:pt x="778" y="419"/>
                      <a:pt x="719" y="824"/>
                      <a:pt x="694" y="1222"/>
                    </a:cubicBezTo>
                    <a:cubicBezTo>
                      <a:pt x="431" y="940"/>
                      <a:pt x="379" y="516"/>
                      <a:pt x="94" y="250"/>
                    </a:cubicBezTo>
                    <a:cubicBezTo>
                      <a:pt x="85" y="241"/>
                      <a:pt x="74" y="238"/>
                      <a:pt x="64" y="238"/>
                    </a:cubicBezTo>
                    <a:cubicBezTo>
                      <a:pt x="30" y="238"/>
                      <a:pt x="0" y="282"/>
                      <a:pt x="33" y="312"/>
                    </a:cubicBezTo>
                    <a:cubicBezTo>
                      <a:pt x="347" y="616"/>
                      <a:pt x="370" y="1102"/>
                      <a:pt x="703" y="1400"/>
                    </a:cubicBezTo>
                    <a:cubicBezTo>
                      <a:pt x="717" y="1412"/>
                      <a:pt x="733" y="1417"/>
                      <a:pt x="747" y="1417"/>
                    </a:cubicBezTo>
                    <a:cubicBezTo>
                      <a:pt x="778" y="1417"/>
                      <a:pt x="806" y="1394"/>
                      <a:pt x="810" y="1355"/>
                    </a:cubicBezTo>
                    <a:cubicBezTo>
                      <a:pt x="843" y="917"/>
                      <a:pt x="930" y="506"/>
                      <a:pt x="1011" y="75"/>
                    </a:cubicBezTo>
                    <a:cubicBezTo>
                      <a:pt x="1021" y="29"/>
                      <a:pt x="987"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
              <p:cNvSpPr/>
              <p:nvPr/>
            </p:nvSpPr>
            <p:spPr>
              <a:xfrm>
                <a:off x="6095178" y="2849158"/>
                <a:ext cx="53258" cy="63569"/>
              </a:xfrm>
              <a:custGeom>
                <a:rect b="b" l="l" r="r" t="t"/>
                <a:pathLst>
                  <a:path extrusionOk="0" h="968" w="811">
                    <a:moveTo>
                      <a:pt x="389" y="0"/>
                    </a:moveTo>
                    <a:cubicBezTo>
                      <a:pt x="377" y="0"/>
                      <a:pt x="367" y="7"/>
                      <a:pt x="364" y="25"/>
                    </a:cubicBezTo>
                    <a:cubicBezTo>
                      <a:pt x="361" y="44"/>
                      <a:pt x="361" y="60"/>
                      <a:pt x="358" y="80"/>
                    </a:cubicBezTo>
                    <a:cubicBezTo>
                      <a:pt x="248" y="106"/>
                      <a:pt x="144" y="138"/>
                      <a:pt x="40" y="170"/>
                    </a:cubicBezTo>
                    <a:cubicBezTo>
                      <a:pt x="0" y="180"/>
                      <a:pt x="16" y="239"/>
                      <a:pt x="57" y="239"/>
                    </a:cubicBezTo>
                    <a:cubicBezTo>
                      <a:pt x="59" y="239"/>
                      <a:pt x="61" y="239"/>
                      <a:pt x="63" y="238"/>
                    </a:cubicBezTo>
                    <a:cubicBezTo>
                      <a:pt x="154" y="219"/>
                      <a:pt x="251" y="203"/>
                      <a:pt x="345" y="190"/>
                    </a:cubicBezTo>
                    <a:lnTo>
                      <a:pt x="345" y="190"/>
                    </a:lnTo>
                    <a:cubicBezTo>
                      <a:pt x="326" y="430"/>
                      <a:pt x="332" y="676"/>
                      <a:pt x="342" y="909"/>
                    </a:cubicBezTo>
                    <a:cubicBezTo>
                      <a:pt x="343" y="948"/>
                      <a:pt x="375" y="967"/>
                      <a:pt x="405" y="967"/>
                    </a:cubicBezTo>
                    <a:cubicBezTo>
                      <a:pt x="436" y="967"/>
                      <a:pt x="465" y="948"/>
                      <a:pt x="462" y="909"/>
                    </a:cubicBezTo>
                    <a:cubicBezTo>
                      <a:pt x="445" y="666"/>
                      <a:pt x="445" y="420"/>
                      <a:pt x="436" y="174"/>
                    </a:cubicBezTo>
                    <a:cubicBezTo>
                      <a:pt x="543" y="157"/>
                      <a:pt x="653" y="145"/>
                      <a:pt x="760" y="125"/>
                    </a:cubicBezTo>
                    <a:cubicBezTo>
                      <a:pt x="810" y="116"/>
                      <a:pt x="799" y="31"/>
                      <a:pt x="749" y="31"/>
                    </a:cubicBezTo>
                    <a:cubicBezTo>
                      <a:pt x="749" y="31"/>
                      <a:pt x="748" y="31"/>
                      <a:pt x="747" y="31"/>
                    </a:cubicBezTo>
                    <a:cubicBezTo>
                      <a:pt x="646" y="31"/>
                      <a:pt x="543" y="44"/>
                      <a:pt x="442" y="64"/>
                    </a:cubicBezTo>
                    <a:cubicBezTo>
                      <a:pt x="439" y="57"/>
                      <a:pt x="436" y="44"/>
                      <a:pt x="426" y="25"/>
                    </a:cubicBezTo>
                    <a:cubicBezTo>
                      <a:pt x="419" y="10"/>
                      <a:pt x="403"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
              <p:cNvSpPr/>
              <p:nvPr/>
            </p:nvSpPr>
            <p:spPr>
              <a:xfrm>
                <a:off x="6137993" y="2885341"/>
                <a:ext cx="33689" cy="8143"/>
              </a:xfrm>
              <a:custGeom>
                <a:rect b="b" l="l" r="r" t="t"/>
                <a:pathLst>
                  <a:path extrusionOk="0" h="124" w="513">
                    <a:moveTo>
                      <a:pt x="54" y="1"/>
                    </a:moveTo>
                    <a:cubicBezTo>
                      <a:pt x="15" y="1"/>
                      <a:pt x="0" y="61"/>
                      <a:pt x="43" y="73"/>
                    </a:cubicBezTo>
                    <a:cubicBezTo>
                      <a:pt x="154" y="101"/>
                      <a:pt x="279" y="124"/>
                      <a:pt x="396" y="124"/>
                    </a:cubicBezTo>
                    <a:cubicBezTo>
                      <a:pt x="415" y="124"/>
                      <a:pt x="435" y="123"/>
                      <a:pt x="454" y="122"/>
                    </a:cubicBezTo>
                    <a:cubicBezTo>
                      <a:pt x="513" y="122"/>
                      <a:pt x="513" y="34"/>
                      <a:pt x="454" y="34"/>
                    </a:cubicBezTo>
                    <a:cubicBezTo>
                      <a:pt x="321" y="34"/>
                      <a:pt x="195" y="34"/>
                      <a:pt x="62" y="2"/>
                    </a:cubicBezTo>
                    <a:cubicBezTo>
                      <a:pt x="59" y="1"/>
                      <a:pt x="56"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
              <p:cNvSpPr/>
              <p:nvPr/>
            </p:nvSpPr>
            <p:spPr>
              <a:xfrm>
                <a:off x="6142130" y="2872799"/>
                <a:ext cx="40190" cy="6961"/>
              </a:xfrm>
              <a:custGeom>
                <a:rect b="b" l="l" r="r" t="t"/>
                <a:pathLst>
                  <a:path extrusionOk="0" h="106" w="612">
                    <a:moveTo>
                      <a:pt x="394" y="1"/>
                    </a:moveTo>
                    <a:cubicBezTo>
                      <a:pt x="276" y="1"/>
                      <a:pt x="156" y="13"/>
                      <a:pt x="41" y="31"/>
                    </a:cubicBezTo>
                    <a:cubicBezTo>
                      <a:pt x="0" y="40"/>
                      <a:pt x="9" y="105"/>
                      <a:pt x="45" y="105"/>
                    </a:cubicBezTo>
                    <a:cubicBezTo>
                      <a:pt x="46" y="105"/>
                      <a:pt x="47" y="105"/>
                      <a:pt x="48" y="105"/>
                    </a:cubicBezTo>
                    <a:cubicBezTo>
                      <a:pt x="113" y="101"/>
                      <a:pt x="177" y="100"/>
                      <a:pt x="241" y="100"/>
                    </a:cubicBezTo>
                    <a:cubicBezTo>
                      <a:pt x="341" y="100"/>
                      <a:pt x="441" y="103"/>
                      <a:pt x="544" y="105"/>
                    </a:cubicBezTo>
                    <a:cubicBezTo>
                      <a:pt x="545" y="105"/>
                      <a:pt x="546" y="105"/>
                      <a:pt x="547" y="105"/>
                    </a:cubicBezTo>
                    <a:cubicBezTo>
                      <a:pt x="612" y="105"/>
                      <a:pt x="610" y="14"/>
                      <a:pt x="547" y="8"/>
                    </a:cubicBezTo>
                    <a:cubicBezTo>
                      <a:pt x="497" y="3"/>
                      <a:pt x="446"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
              <p:cNvSpPr/>
              <p:nvPr/>
            </p:nvSpPr>
            <p:spPr>
              <a:xfrm>
                <a:off x="6174570" y="2848567"/>
                <a:ext cx="60745" cy="64160"/>
              </a:xfrm>
              <a:custGeom>
                <a:rect b="b" l="l" r="r" t="t"/>
                <a:pathLst>
                  <a:path extrusionOk="0" h="977" w="925">
                    <a:moveTo>
                      <a:pt x="412" y="1"/>
                    </a:moveTo>
                    <a:cubicBezTo>
                      <a:pt x="271" y="1"/>
                      <a:pt x="108" y="113"/>
                      <a:pt x="20" y="205"/>
                    </a:cubicBezTo>
                    <a:cubicBezTo>
                      <a:pt x="0" y="228"/>
                      <a:pt x="19" y="255"/>
                      <a:pt x="41" y="255"/>
                    </a:cubicBezTo>
                    <a:cubicBezTo>
                      <a:pt x="47" y="255"/>
                      <a:pt x="53" y="253"/>
                      <a:pt x="59" y="247"/>
                    </a:cubicBezTo>
                    <a:cubicBezTo>
                      <a:pt x="124" y="189"/>
                      <a:pt x="237" y="98"/>
                      <a:pt x="331" y="98"/>
                    </a:cubicBezTo>
                    <a:cubicBezTo>
                      <a:pt x="626" y="98"/>
                      <a:pt x="542" y="319"/>
                      <a:pt x="487" y="455"/>
                    </a:cubicBezTo>
                    <a:cubicBezTo>
                      <a:pt x="425" y="604"/>
                      <a:pt x="344" y="746"/>
                      <a:pt x="254" y="879"/>
                    </a:cubicBezTo>
                    <a:cubicBezTo>
                      <a:pt x="231" y="914"/>
                      <a:pt x="262" y="977"/>
                      <a:pt x="308" y="977"/>
                    </a:cubicBezTo>
                    <a:cubicBezTo>
                      <a:pt x="310" y="977"/>
                      <a:pt x="311" y="976"/>
                      <a:pt x="312" y="976"/>
                    </a:cubicBezTo>
                    <a:cubicBezTo>
                      <a:pt x="450" y="964"/>
                      <a:pt x="586" y="959"/>
                      <a:pt x="723" y="959"/>
                    </a:cubicBezTo>
                    <a:cubicBezTo>
                      <a:pt x="763" y="959"/>
                      <a:pt x="803" y="959"/>
                      <a:pt x="843" y="960"/>
                    </a:cubicBezTo>
                    <a:cubicBezTo>
                      <a:pt x="844" y="960"/>
                      <a:pt x="845" y="960"/>
                      <a:pt x="846" y="960"/>
                    </a:cubicBezTo>
                    <a:cubicBezTo>
                      <a:pt x="924" y="960"/>
                      <a:pt x="923" y="837"/>
                      <a:pt x="837" y="834"/>
                    </a:cubicBezTo>
                    <a:cubicBezTo>
                      <a:pt x="776" y="831"/>
                      <a:pt x="714" y="829"/>
                      <a:pt x="652" y="829"/>
                    </a:cubicBezTo>
                    <a:cubicBezTo>
                      <a:pt x="577" y="829"/>
                      <a:pt x="502" y="832"/>
                      <a:pt x="429" y="837"/>
                    </a:cubicBezTo>
                    <a:cubicBezTo>
                      <a:pt x="558" y="623"/>
                      <a:pt x="736" y="312"/>
                      <a:pt x="600" y="105"/>
                    </a:cubicBezTo>
                    <a:cubicBezTo>
                      <a:pt x="551" y="30"/>
                      <a:pt x="484" y="1"/>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
              <p:cNvSpPr/>
              <p:nvPr/>
            </p:nvSpPr>
            <p:spPr>
              <a:xfrm>
                <a:off x="6236430" y="2854412"/>
                <a:ext cx="56870" cy="48924"/>
              </a:xfrm>
              <a:custGeom>
                <a:rect b="b" l="l" r="r" t="t"/>
                <a:pathLst>
                  <a:path extrusionOk="0" h="745" w="866">
                    <a:moveTo>
                      <a:pt x="277" y="0"/>
                    </a:moveTo>
                    <a:cubicBezTo>
                      <a:pt x="155" y="0"/>
                      <a:pt x="62" y="104"/>
                      <a:pt x="11" y="207"/>
                    </a:cubicBezTo>
                    <a:cubicBezTo>
                      <a:pt x="0" y="232"/>
                      <a:pt x="20" y="255"/>
                      <a:pt x="42" y="255"/>
                    </a:cubicBezTo>
                    <a:cubicBezTo>
                      <a:pt x="52" y="255"/>
                      <a:pt x="62" y="250"/>
                      <a:pt x="70" y="239"/>
                    </a:cubicBezTo>
                    <a:cubicBezTo>
                      <a:pt x="110" y="181"/>
                      <a:pt x="176" y="93"/>
                      <a:pt x="255" y="93"/>
                    </a:cubicBezTo>
                    <a:cubicBezTo>
                      <a:pt x="259" y="93"/>
                      <a:pt x="263" y="93"/>
                      <a:pt x="267" y="94"/>
                    </a:cubicBezTo>
                    <a:cubicBezTo>
                      <a:pt x="290" y="94"/>
                      <a:pt x="306" y="100"/>
                      <a:pt x="316" y="110"/>
                    </a:cubicBezTo>
                    <a:cubicBezTo>
                      <a:pt x="248" y="269"/>
                      <a:pt x="212" y="479"/>
                      <a:pt x="241" y="644"/>
                    </a:cubicBezTo>
                    <a:cubicBezTo>
                      <a:pt x="244" y="668"/>
                      <a:pt x="260" y="678"/>
                      <a:pt x="278" y="678"/>
                    </a:cubicBezTo>
                    <a:cubicBezTo>
                      <a:pt x="303" y="678"/>
                      <a:pt x="330" y="659"/>
                      <a:pt x="332" y="631"/>
                    </a:cubicBezTo>
                    <a:cubicBezTo>
                      <a:pt x="342" y="550"/>
                      <a:pt x="332" y="469"/>
                      <a:pt x="342" y="388"/>
                    </a:cubicBezTo>
                    <a:cubicBezTo>
                      <a:pt x="348" y="311"/>
                      <a:pt x="361" y="239"/>
                      <a:pt x="374" y="162"/>
                    </a:cubicBezTo>
                    <a:cubicBezTo>
                      <a:pt x="381" y="175"/>
                      <a:pt x="394" y="188"/>
                      <a:pt x="403" y="197"/>
                    </a:cubicBezTo>
                    <a:cubicBezTo>
                      <a:pt x="436" y="230"/>
                      <a:pt x="468" y="259"/>
                      <a:pt x="507" y="275"/>
                    </a:cubicBezTo>
                    <a:cubicBezTo>
                      <a:pt x="497" y="418"/>
                      <a:pt x="491" y="560"/>
                      <a:pt x="494" y="696"/>
                    </a:cubicBezTo>
                    <a:cubicBezTo>
                      <a:pt x="494" y="729"/>
                      <a:pt x="520" y="745"/>
                      <a:pt x="546" y="745"/>
                    </a:cubicBezTo>
                    <a:cubicBezTo>
                      <a:pt x="572" y="745"/>
                      <a:pt x="598" y="729"/>
                      <a:pt x="598" y="696"/>
                    </a:cubicBezTo>
                    <a:cubicBezTo>
                      <a:pt x="601" y="563"/>
                      <a:pt x="598" y="431"/>
                      <a:pt x="585" y="295"/>
                    </a:cubicBezTo>
                    <a:lnTo>
                      <a:pt x="585" y="295"/>
                    </a:lnTo>
                    <a:cubicBezTo>
                      <a:pt x="599" y="297"/>
                      <a:pt x="614" y="298"/>
                      <a:pt x="628" y="298"/>
                    </a:cubicBezTo>
                    <a:cubicBezTo>
                      <a:pt x="708" y="298"/>
                      <a:pt x="788" y="267"/>
                      <a:pt x="834" y="204"/>
                    </a:cubicBezTo>
                    <a:cubicBezTo>
                      <a:pt x="865" y="170"/>
                      <a:pt x="842" y="111"/>
                      <a:pt x="807" y="111"/>
                    </a:cubicBezTo>
                    <a:cubicBezTo>
                      <a:pt x="798" y="111"/>
                      <a:pt x="789" y="115"/>
                      <a:pt x="779" y="123"/>
                    </a:cubicBezTo>
                    <a:cubicBezTo>
                      <a:pt x="726" y="161"/>
                      <a:pt x="673" y="184"/>
                      <a:pt x="620" y="184"/>
                    </a:cubicBezTo>
                    <a:cubicBezTo>
                      <a:pt x="572" y="184"/>
                      <a:pt x="525" y="166"/>
                      <a:pt x="478" y="123"/>
                    </a:cubicBezTo>
                    <a:cubicBezTo>
                      <a:pt x="426" y="74"/>
                      <a:pt x="390" y="16"/>
                      <a:pt x="313" y="3"/>
                    </a:cubicBezTo>
                    <a:cubicBezTo>
                      <a:pt x="300" y="1"/>
                      <a:pt x="289"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
              <p:cNvSpPr/>
              <p:nvPr/>
            </p:nvSpPr>
            <p:spPr>
              <a:xfrm>
                <a:off x="6288439" y="2813041"/>
                <a:ext cx="110654" cy="154784"/>
              </a:xfrm>
              <a:custGeom>
                <a:rect b="b" l="l" r="r" t="t"/>
                <a:pathLst>
                  <a:path extrusionOk="0" h="2357" w="1685">
                    <a:moveTo>
                      <a:pt x="566" y="1"/>
                    </a:moveTo>
                    <a:cubicBezTo>
                      <a:pt x="540" y="1"/>
                      <a:pt x="509" y="25"/>
                      <a:pt x="505" y="50"/>
                    </a:cubicBezTo>
                    <a:cubicBezTo>
                      <a:pt x="460" y="380"/>
                      <a:pt x="480" y="704"/>
                      <a:pt x="486" y="1031"/>
                    </a:cubicBezTo>
                    <a:cubicBezTo>
                      <a:pt x="486" y="1436"/>
                      <a:pt x="392" y="1773"/>
                      <a:pt x="230" y="2123"/>
                    </a:cubicBezTo>
                    <a:cubicBezTo>
                      <a:pt x="139" y="1822"/>
                      <a:pt x="107" y="1508"/>
                      <a:pt x="110" y="1190"/>
                    </a:cubicBezTo>
                    <a:cubicBezTo>
                      <a:pt x="110" y="1163"/>
                      <a:pt x="90" y="1149"/>
                      <a:pt x="69" y="1149"/>
                    </a:cubicBezTo>
                    <a:cubicBezTo>
                      <a:pt x="49" y="1149"/>
                      <a:pt x="28" y="1163"/>
                      <a:pt x="26" y="1190"/>
                    </a:cubicBezTo>
                    <a:cubicBezTo>
                      <a:pt x="0" y="1572"/>
                      <a:pt x="52" y="1942"/>
                      <a:pt x="156" y="2311"/>
                    </a:cubicBezTo>
                    <a:cubicBezTo>
                      <a:pt x="165" y="2339"/>
                      <a:pt x="194" y="2357"/>
                      <a:pt x="221" y="2357"/>
                    </a:cubicBezTo>
                    <a:cubicBezTo>
                      <a:pt x="241" y="2357"/>
                      <a:pt x="259" y="2348"/>
                      <a:pt x="269" y="2327"/>
                    </a:cubicBezTo>
                    <a:cubicBezTo>
                      <a:pt x="502" y="1880"/>
                      <a:pt x="619" y="1472"/>
                      <a:pt x="616" y="970"/>
                    </a:cubicBezTo>
                    <a:cubicBezTo>
                      <a:pt x="609" y="801"/>
                      <a:pt x="515" y="260"/>
                      <a:pt x="700" y="144"/>
                    </a:cubicBezTo>
                    <a:cubicBezTo>
                      <a:pt x="713" y="135"/>
                      <a:pt x="736" y="131"/>
                      <a:pt x="764" y="131"/>
                    </a:cubicBezTo>
                    <a:cubicBezTo>
                      <a:pt x="859" y="131"/>
                      <a:pt x="1017" y="171"/>
                      <a:pt x="1082" y="176"/>
                    </a:cubicBezTo>
                    <a:cubicBezTo>
                      <a:pt x="1254" y="192"/>
                      <a:pt x="1429" y="205"/>
                      <a:pt x="1597" y="222"/>
                    </a:cubicBezTo>
                    <a:cubicBezTo>
                      <a:pt x="1599" y="222"/>
                      <a:pt x="1601" y="222"/>
                      <a:pt x="1603" y="222"/>
                    </a:cubicBezTo>
                    <a:cubicBezTo>
                      <a:pt x="1684" y="222"/>
                      <a:pt x="1676" y="95"/>
                      <a:pt x="1597" y="89"/>
                    </a:cubicBezTo>
                    <a:cubicBezTo>
                      <a:pt x="1257" y="60"/>
                      <a:pt x="914" y="30"/>
                      <a:pt x="570" y="1"/>
                    </a:cubicBezTo>
                    <a:cubicBezTo>
                      <a:pt x="569" y="1"/>
                      <a:pt x="56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
              <p:cNvSpPr/>
              <p:nvPr/>
            </p:nvSpPr>
            <p:spPr>
              <a:xfrm>
                <a:off x="6335128" y="2885604"/>
                <a:ext cx="70070" cy="12609"/>
              </a:xfrm>
              <a:custGeom>
                <a:rect b="b" l="l" r="r" t="t"/>
                <a:pathLst>
                  <a:path extrusionOk="0" h="192" w="1067">
                    <a:moveTo>
                      <a:pt x="982" y="1"/>
                    </a:moveTo>
                    <a:cubicBezTo>
                      <a:pt x="975" y="1"/>
                      <a:pt x="968" y="2"/>
                      <a:pt x="961" y="4"/>
                    </a:cubicBezTo>
                    <a:cubicBezTo>
                      <a:pt x="767" y="51"/>
                      <a:pt x="581" y="68"/>
                      <a:pt x="393" y="68"/>
                    </a:cubicBezTo>
                    <a:cubicBezTo>
                      <a:pt x="283" y="68"/>
                      <a:pt x="171" y="62"/>
                      <a:pt x="57" y="53"/>
                    </a:cubicBezTo>
                    <a:cubicBezTo>
                      <a:pt x="55" y="53"/>
                      <a:pt x="53" y="52"/>
                      <a:pt x="51" y="52"/>
                    </a:cubicBezTo>
                    <a:cubicBezTo>
                      <a:pt x="8" y="52"/>
                      <a:pt x="0" y="121"/>
                      <a:pt x="44" y="134"/>
                    </a:cubicBezTo>
                    <a:cubicBezTo>
                      <a:pt x="184" y="174"/>
                      <a:pt x="331" y="191"/>
                      <a:pt x="478" y="191"/>
                    </a:cubicBezTo>
                    <a:cubicBezTo>
                      <a:pt x="653" y="191"/>
                      <a:pt x="829" y="166"/>
                      <a:pt x="996" y="124"/>
                    </a:cubicBezTo>
                    <a:cubicBezTo>
                      <a:pt x="1067" y="106"/>
                      <a:pt x="1047"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
              <p:cNvSpPr/>
              <p:nvPr/>
            </p:nvSpPr>
            <p:spPr>
              <a:xfrm>
                <a:off x="6347343" y="2845350"/>
                <a:ext cx="48858" cy="40978"/>
              </a:xfrm>
              <a:custGeom>
                <a:rect b="b" l="l" r="r" t="t"/>
                <a:pathLst>
                  <a:path extrusionOk="0" h="624" w="744">
                    <a:moveTo>
                      <a:pt x="399" y="115"/>
                    </a:moveTo>
                    <a:cubicBezTo>
                      <a:pt x="425" y="115"/>
                      <a:pt x="457" y="118"/>
                      <a:pt x="486" y="125"/>
                    </a:cubicBezTo>
                    <a:cubicBezTo>
                      <a:pt x="486" y="180"/>
                      <a:pt x="467" y="206"/>
                      <a:pt x="422" y="219"/>
                    </a:cubicBezTo>
                    <a:cubicBezTo>
                      <a:pt x="344" y="267"/>
                      <a:pt x="247" y="280"/>
                      <a:pt x="156" y="284"/>
                    </a:cubicBezTo>
                    <a:cubicBezTo>
                      <a:pt x="159" y="248"/>
                      <a:pt x="179" y="215"/>
                      <a:pt x="214" y="186"/>
                    </a:cubicBezTo>
                    <a:cubicBezTo>
                      <a:pt x="263" y="141"/>
                      <a:pt x="334" y="118"/>
                      <a:pt x="399" y="115"/>
                    </a:cubicBezTo>
                    <a:close/>
                    <a:moveTo>
                      <a:pt x="432" y="1"/>
                    </a:moveTo>
                    <a:cubicBezTo>
                      <a:pt x="338" y="1"/>
                      <a:pt x="234" y="30"/>
                      <a:pt x="188" y="60"/>
                    </a:cubicBezTo>
                    <a:cubicBezTo>
                      <a:pt x="107" y="115"/>
                      <a:pt x="49" y="190"/>
                      <a:pt x="33" y="277"/>
                    </a:cubicBezTo>
                    <a:cubicBezTo>
                      <a:pt x="4" y="287"/>
                      <a:pt x="0" y="332"/>
                      <a:pt x="30" y="345"/>
                    </a:cubicBezTo>
                    <a:cubicBezTo>
                      <a:pt x="33" y="410"/>
                      <a:pt x="65" y="475"/>
                      <a:pt x="127" y="526"/>
                    </a:cubicBezTo>
                    <a:cubicBezTo>
                      <a:pt x="206" y="592"/>
                      <a:pt x="307" y="623"/>
                      <a:pt x="408" y="623"/>
                    </a:cubicBezTo>
                    <a:cubicBezTo>
                      <a:pt x="513" y="623"/>
                      <a:pt x="618" y="589"/>
                      <a:pt x="700" y="523"/>
                    </a:cubicBezTo>
                    <a:cubicBezTo>
                      <a:pt x="744" y="485"/>
                      <a:pt x="702" y="419"/>
                      <a:pt x="655" y="419"/>
                    </a:cubicBezTo>
                    <a:cubicBezTo>
                      <a:pt x="646" y="419"/>
                      <a:pt x="637" y="421"/>
                      <a:pt x="629" y="426"/>
                    </a:cubicBezTo>
                    <a:cubicBezTo>
                      <a:pt x="558" y="471"/>
                      <a:pt x="482" y="500"/>
                      <a:pt x="402" y="500"/>
                    </a:cubicBezTo>
                    <a:cubicBezTo>
                      <a:pt x="372" y="500"/>
                      <a:pt x="342" y="496"/>
                      <a:pt x="311" y="488"/>
                    </a:cubicBezTo>
                    <a:cubicBezTo>
                      <a:pt x="237" y="465"/>
                      <a:pt x="175" y="413"/>
                      <a:pt x="156" y="358"/>
                    </a:cubicBezTo>
                    <a:lnTo>
                      <a:pt x="156" y="358"/>
                    </a:lnTo>
                    <a:cubicBezTo>
                      <a:pt x="162" y="358"/>
                      <a:pt x="169" y="358"/>
                      <a:pt x="175" y="358"/>
                    </a:cubicBezTo>
                    <a:cubicBezTo>
                      <a:pt x="355" y="358"/>
                      <a:pt x="597" y="313"/>
                      <a:pt x="616" y="151"/>
                    </a:cubicBezTo>
                    <a:cubicBezTo>
                      <a:pt x="631" y="37"/>
                      <a:pt x="538"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
              <p:cNvSpPr/>
              <p:nvPr/>
            </p:nvSpPr>
            <p:spPr>
              <a:xfrm>
                <a:off x="6323768" y="2904122"/>
                <a:ext cx="60876" cy="83992"/>
              </a:xfrm>
              <a:custGeom>
                <a:rect b="b" l="l" r="r" t="t"/>
                <a:pathLst>
                  <a:path extrusionOk="0" h="1279" w="927">
                    <a:moveTo>
                      <a:pt x="497" y="271"/>
                    </a:moveTo>
                    <a:cubicBezTo>
                      <a:pt x="507" y="271"/>
                      <a:pt x="516" y="272"/>
                      <a:pt x="525" y="273"/>
                    </a:cubicBezTo>
                    <a:cubicBezTo>
                      <a:pt x="522" y="295"/>
                      <a:pt x="536" y="325"/>
                      <a:pt x="563" y="325"/>
                    </a:cubicBezTo>
                    <a:cubicBezTo>
                      <a:pt x="564" y="325"/>
                      <a:pt x="565" y="325"/>
                      <a:pt x="567" y="325"/>
                    </a:cubicBezTo>
                    <a:lnTo>
                      <a:pt x="570" y="325"/>
                    </a:lnTo>
                    <a:cubicBezTo>
                      <a:pt x="567" y="328"/>
                      <a:pt x="564" y="331"/>
                      <a:pt x="564" y="338"/>
                    </a:cubicBezTo>
                    <a:cubicBezTo>
                      <a:pt x="557" y="370"/>
                      <a:pt x="551" y="396"/>
                      <a:pt x="534" y="425"/>
                    </a:cubicBezTo>
                    <a:cubicBezTo>
                      <a:pt x="521" y="470"/>
                      <a:pt x="500" y="492"/>
                      <a:pt x="470" y="492"/>
                    </a:cubicBezTo>
                    <a:cubicBezTo>
                      <a:pt x="429" y="492"/>
                      <a:pt x="372" y="448"/>
                      <a:pt x="298" y="360"/>
                    </a:cubicBezTo>
                    <a:cubicBezTo>
                      <a:pt x="333" y="306"/>
                      <a:pt x="421" y="271"/>
                      <a:pt x="497" y="271"/>
                    </a:cubicBezTo>
                    <a:close/>
                    <a:moveTo>
                      <a:pt x="425" y="825"/>
                    </a:moveTo>
                    <a:cubicBezTo>
                      <a:pt x="447" y="825"/>
                      <a:pt x="471" y="827"/>
                      <a:pt x="496" y="830"/>
                    </a:cubicBezTo>
                    <a:cubicBezTo>
                      <a:pt x="486" y="843"/>
                      <a:pt x="470" y="859"/>
                      <a:pt x="457" y="879"/>
                    </a:cubicBezTo>
                    <a:cubicBezTo>
                      <a:pt x="411" y="953"/>
                      <a:pt x="450" y="1099"/>
                      <a:pt x="340" y="1135"/>
                    </a:cubicBezTo>
                    <a:cubicBezTo>
                      <a:pt x="332" y="1135"/>
                      <a:pt x="324" y="1135"/>
                      <a:pt x="316" y="1135"/>
                    </a:cubicBezTo>
                    <a:cubicBezTo>
                      <a:pt x="196" y="1135"/>
                      <a:pt x="161" y="1087"/>
                      <a:pt x="201" y="992"/>
                    </a:cubicBezTo>
                    <a:cubicBezTo>
                      <a:pt x="228" y="879"/>
                      <a:pt x="302" y="825"/>
                      <a:pt x="425" y="825"/>
                    </a:cubicBezTo>
                    <a:close/>
                    <a:moveTo>
                      <a:pt x="838" y="0"/>
                    </a:moveTo>
                    <a:cubicBezTo>
                      <a:pt x="814" y="0"/>
                      <a:pt x="792" y="13"/>
                      <a:pt x="784" y="36"/>
                    </a:cubicBezTo>
                    <a:cubicBezTo>
                      <a:pt x="777" y="56"/>
                      <a:pt x="777" y="79"/>
                      <a:pt x="787" y="95"/>
                    </a:cubicBezTo>
                    <a:cubicBezTo>
                      <a:pt x="768" y="127"/>
                      <a:pt x="732" y="153"/>
                      <a:pt x="703" y="176"/>
                    </a:cubicBezTo>
                    <a:cubicBezTo>
                      <a:pt x="677" y="195"/>
                      <a:pt x="648" y="208"/>
                      <a:pt x="619" y="218"/>
                    </a:cubicBezTo>
                    <a:cubicBezTo>
                      <a:pt x="580" y="177"/>
                      <a:pt x="528" y="160"/>
                      <a:pt x="473" y="160"/>
                    </a:cubicBezTo>
                    <a:cubicBezTo>
                      <a:pt x="301" y="160"/>
                      <a:pt x="97" y="334"/>
                      <a:pt x="159" y="506"/>
                    </a:cubicBezTo>
                    <a:cubicBezTo>
                      <a:pt x="190" y="601"/>
                      <a:pt x="293" y="665"/>
                      <a:pt x="390" y="665"/>
                    </a:cubicBezTo>
                    <a:cubicBezTo>
                      <a:pt x="403" y="665"/>
                      <a:pt x="415" y="664"/>
                      <a:pt x="427" y="662"/>
                    </a:cubicBezTo>
                    <a:cubicBezTo>
                      <a:pt x="466" y="652"/>
                      <a:pt x="502" y="639"/>
                      <a:pt x="531" y="620"/>
                    </a:cubicBezTo>
                    <a:lnTo>
                      <a:pt x="531" y="620"/>
                    </a:lnTo>
                    <a:cubicBezTo>
                      <a:pt x="521" y="652"/>
                      <a:pt x="515" y="684"/>
                      <a:pt x="502" y="717"/>
                    </a:cubicBezTo>
                    <a:cubicBezTo>
                      <a:pt x="476" y="710"/>
                      <a:pt x="450" y="707"/>
                      <a:pt x="425" y="707"/>
                    </a:cubicBezTo>
                    <a:cubicBezTo>
                      <a:pt x="208" y="707"/>
                      <a:pt x="0" y="936"/>
                      <a:pt x="87" y="1167"/>
                    </a:cubicBezTo>
                    <a:cubicBezTo>
                      <a:pt x="119" y="1243"/>
                      <a:pt x="184" y="1278"/>
                      <a:pt x="256" y="1278"/>
                    </a:cubicBezTo>
                    <a:cubicBezTo>
                      <a:pt x="280" y="1278"/>
                      <a:pt x="303" y="1275"/>
                      <a:pt x="327" y="1267"/>
                    </a:cubicBezTo>
                    <a:cubicBezTo>
                      <a:pt x="392" y="1248"/>
                      <a:pt x="450" y="1206"/>
                      <a:pt x="486" y="1154"/>
                    </a:cubicBezTo>
                    <a:cubicBezTo>
                      <a:pt x="517" y="1110"/>
                      <a:pt x="548" y="923"/>
                      <a:pt x="608" y="923"/>
                    </a:cubicBezTo>
                    <a:cubicBezTo>
                      <a:pt x="610" y="923"/>
                      <a:pt x="613" y="923"/>
                      <a:pt x="615" y="924"/>
                    </a:cubicBezTo>
                    <a:cubicBezTo>
                      <a:pt x="621" y="926"/>
                      <a:pt x="626" y="926"/>
                      <a:pt x="631" y="926"/>
                    </a:cubicBezTo>
                    <a:cubicBezTo>
                      <a:pt x="691" y="926"/>
                      <a:pt x="710" y="829"/>
                      <a:pt x="648" y="814"/>
                    </a:cubicBezTo>
                    <a:cubicBezTo>
                      <a:pt x="628" y="811"/>
                      <a:pt x="606" y="807"/>
                      <a:pt x="589" y="807"/>
                    </a:cubicBezTo>
                    <a:cubicBezTo>
                      <a:pt x="645" y="655"/>
                      <a:pt x="667" y="516"/>
                      <a:pt x="667" y="357"/>
                    </a:cubicBezTo>
                    <a:cubicBezTo>
                      <a:pt x="667" y="338"/>
                      <a:pt x="654" y="322"/>
                      <a:pt x="638" y="312"/>
                    </a:cubicBezTo>
                    <a:cubicBezTo>
                      <a:pt x="726" y="289"/>
                      <a:pt x="800" y="241"/>
                      <a:pt x="862" y="166"/>
                    </a:cubicBezTo>
                    <a:cubicBezTo>
                      <a:pt x="887" y="127"/>
                      <a:pt x="926" y="79"/>
                      <a:pt x="894" y="30"/>
                    </a:cubicBezTo>
                    <a:cubicBezTo>
                      <a:pt x="880" y="10"/>
                      <a:pt x="858"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9"/>
            <p:cNvGrpSpPr/>
            <p:nvPr/>
          </p:nvGrpSpPr>
          <p:grpSpPr>
            <a:xfrm rot="-3371107">
              <a:off x="852693" y="-21145"/>
              <a:ext cx="795409" cy="288911"/>
              <a:chOff x="3720033" y="657636"/>
              <a:chExt cx="380942" cy="138367"/>
            </a:xfrm>
          </p:grpSpPr>
          <p:sp>
            <p:nvSpPr>
              <p:cNvPr id="1064" name="Google Shape;1064;p9"/>
              <p:cNvSpPr/>
              <p:nvPr/>
            </p:nvSpPr>
            <p:spPr>
              <a:xfrm>
                <a:off x="3720033" y="657636"/>
                <a:ext cx="84977" cy="138367"/>
              </a:xfrm>
              <a:custGeom>
                <a:rect b="b" l="l" r="r" t="t"/>
                <a:pathLst>
                  <a:path extrusionOk="0" h="2107" w="1294">
                    <a:moveTo>
                      <a:pt x="179" y="0"/>
                    </a:moveTo>
                    <a:cubicBezTo>
                      <a:pt x="136" y="0"/>
                      <a:pt x="94" y="6"/>
                      <a:pt x="69" y="33"/>
                    </a:cubicBezTo>
                    <a:cubicBezTo>
                      <a:pt x="1" y="98"/>
                      <a:pt x="43" y="299"/>
                      <a:pt x="43" y="374"/>
                    </a:cubicBezTo>
                    <a:lnTo>
                      <a:pt x="43" y="1093"/>
                    </a:lnTo>
                    <a:cubicBezTo>
                      <a:pt x="43" y="1333"/>
                      <a:pt x="36" y="1572"/>
                      <a:pt x="43" y="1815"/>
                    </a:cubicBezTo>
                    <a:cubicBezTo>
                      <a:pt x="43" y="1887"/>
                      <a:pt x="20" y="1997"/>
                      <a:pt x="82" y="2048"/>
                    </a:cubicBezTo>
                    <a:cubicBezTo>
                      <a:pt x="123" y="2088"/>
                      <a:pt x="205" y="2097"/>
                      <a:pt x="284" y="2097"/>
                    </a:cubicBezTo>
                    <a:cubicBezTo>
                      <a:pt x="349" y="2097"/>
                      <a:pt x="411" y="2091"/>
                      <a:pt x="448" y="2091"/>
                    </a:cubicBezTo>
                    <a:cubicBezTo>
                      <a:pt x="710" y="2097"/>
                      <a:pt x="969" y="2107"/>
                      <a:pt x="1232" y="2107"/>
                    </a:cubicBezTo>
                    <a:cubicBezTo>
                      <a:pt x="1293" y="2097"/>
                      <a:pt x="1290" y="2006"/>
                      <a:pt x="1228" y="2000"/>
                    </a:cubicBezTo>
                    <a:cubicBezTo>
                      <a:pt x="1054" y="1984"/>
                      <a:pt x="879" y="1977"/>
                      <a:pt x="700" y="1968"/>
                    </a:cubicBezTo>
                    <a:cubicBezTo>
                      <a:pt x="695" y="1967"/>
                      <a:pt x="690" y="1967"/>
                      <a:pt x="684" y="1967"/>
                    </a:cubicBezTo>
                    <a:cubicBezTo>
                      <a:pt x="623" y="1967"/>
                      <a:pt x="540" y="1976"/>
                      <a:pt x="464" y="1976"/>
                    </a:cubicBezTo>
                    <a:cubicBezTo>
                      <a:pt x="403" y="1976"/>
                      <a:pt x="347" y="1970"/>
                      <a:pt x="308" y="1951"/>
                    </a:cubicBezTo>
                    <a:cubicBezTo>
                      <a:pt x="59" y="1828"/>
                      <a:pt x="172" y="1313"/>
                      <a:pt x="172" y="1090"/>
                    </a:cubicBezTo>
                    <a:lnTo>
                      <a:pt x="172" y="1022"/>
                    </a:lnTo>
                    <a:cubicBezTo>
                      <a:pt x="179" y="1025"/>
                      <a:pt x="189" y="1028"/>
                      <a:pt x="195" y="1028"/>
                    </a:cubicBezTo>
                    <a:cubicBezTo>
                      <a:pt x="327" y="1042"/>
                      <a:pt x="463" y="1048"/>
                      <a:pt x="598" y="1048"/>
                    </a:cubicBezTo>
                    <a:cubicBezTo>
                      <a:pt x="712" y="1048"/>
                      <a:pt x="826" y="1044"/>
                      <a:pt x="937" y="1038"/>
                    </a:cubicBezTo>
                    <a:cubicBezTo>
                      <a:pt x="1018" y="1035"/>
                      <a:pt x="1018" y="915"/>
                      <a:pt x="937" y="911"/>
                    </a:cubicBezTo>
                    <a:cubicBezTo>
                      <a:pt x="832" y="906"/>
                      <a:pt x="725" y="903"/>
                      <a:pt x="618" y="903"/>
                    </a:cubicBezTo>
                    <a:cubicBezTo>
                      <a:pt x="476" y="903"/>
                      <a:pt x="333" y="908"/>
                      <a:pt x="195" y="921"/>
                    </a:cubicBezTo>
                    <a:cubicBezTo>
                      <a:pt x="189" y="921"/>
                      <a:pt x="179" y="924"/>
                      <a:pt x="172" y="928"/>
                    </a:cubicBezTo>
                    <a:lnTo>
                      <a:pt x="172" y="633"/>
                    </a:lnTo>
                    <a:cubicBezTo>
                      <a:pt x="172" y="526"/>
                      <a:pt x="130" y="328"/>
                      <a:pt x="172" y="241"/>
                    </a:cubicBezTo>
                    <a:cubicBezTo>
                      <a:pt x="218" y="146"/>
                      <a:pt x="367" y="120"/>
                      <a:pt x="532" y="120"/>
                    </a:cubicBezTo>
                    <a:cubicBezTo>
                      <a:pt x="730" y="120"/>
                      <a:pt x="952" y="158"/>
                      <a:pt x="1050" y="163"/>
                    </a:cubicBezTo>
                    <a:cubicBezTo>
                      <a:pt x="1051" y="163"/>
                      <a:pt x="1052" y="163"/>
                      <a:pt x="1053" y="163"/>
                    </a:cubicBezTo>
                    <a:cubicBezTo>
                      <a:pt x="1131" y="163"/>
                      <a:pt x="1130" y="40"/>
                      <a:pt x="1050" y="37"/>
                    </a:cubicBezTo>
                    <a:cubicBezTo>
                      <a:pt x="818" y="16"/>
                      <a:pt x="585" y="4"/>
                      <a:pt x="352" y="4"/>
                    </a:cubicBezTo>
                    <a:cubicBezTo>
                      <a:pt x="326" y="4"/>
                      <a:pt x="299" y="4"/>
                      <a:pt x="273" y="4"/>
                    </a:cubicBezTo>
                    <a:cubicBezTo>
                      <a:pt x="247" y="4"/>
                      <a:pt x="213"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3821293" y="728688"/>
                <a:ext cx="57658" cy="13725"/>
              </a:xfrm>
              <a:custGeom>
                <a:rect b="b" l="l" r="r" t="t"/>
                <a:pathLst>
                  <a:path extrusionOk="0" h="209" w="878">
                    <a:moveTo>
                      <a:pt x="789" y="1"/>
                    </a:moveTo>
                    <a:cubicBezTo>
                      <a:pt x="783" y="1"/>
                      <a:pt x="776" y="2"/>
                      <a:pt x="769" y="4"/>
                    </a:cubicBezTo>
                    <a:cubicBezTo>
                      <a:pt x="535" y="69"/>
                      <a:pt x="305" y="98"/>
                      <a:pt x="66" y="105"/>
                    </a:cubicBezTo>
                    <a:cubicBezTo>
                      <a:pt x="1" y="108"/>
                      <a:pt x="1" y="202"/>
                      <a:pt x="66" y="205"/>
                    </a:cubicBezTo>
                    <a:cubicBezTo>
                      <a:pt x="103" y="207"/>
                      <a:pt x="139" y="208"/>
                      <a:pt x="176" y="208"/>
                    </a:cubicBezTo>
                    <a:cubicBezTo>
                      <a:pt x="388" y="208"/>
                      <a:pt x="597" y="178"/>
                      <a:pt x="804" y="131"/>
                    </a:cubicBezTo>
                    <a:cubicBezTo>
                      <a:pt x="878" y="110"/>
                      <a:pt x="85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3811312" y="715095"/>
                <a:ext cx="62189" cy="9062"/>
              </a:xfrm>
              <a:custGeom>
                <a:rect b="b" l="l" r="r" t="t"/>
                <a:pathLst>
                  <a:path extrusionOk="0" h="138" w="947">
                    <a:moveTo>
                      <a:pt x="875" y="1"/>
                    </a:moveTo>
                    <a:cubicBezTo>
                      <a:pt x="874" y="1"/>
                      <a:pt x="873" y="1"/>
                      <a:pt x="872" y="1"/>
                    </a:cubicBezTo>
                    <a:cubicBezTo>
                      <a:pt x="600" y="14"/>
                      <a:pt x="331" y="33"/>
                      <a:pt x="62" y="46"/>
                    </a:cubicBezTo>
                    <a:cubicBezTo>
                      <a:pt x="3" y="49"/>
                      <a:pt x="1" y="137"/>
                      <a:pt x="56" y="137"/>
                    </a:cubicBezTo>
                    <a:cubicBezTo>
                      <a:pt x="58" y="137"/>
                      <a:pt x="60" y="137"/>
                      <a:pt x="62" y="137"/>
                    </a:cubicBezTo>
                    <a:cubicBezTo>
                      <a:pt x="331" y="130"/>
                      <a:pt x="600" y="127"/>
                      <a:pt x="872" y="117"/>
                    </a:cubicBezTo>
                    <a:cubicBezTo>
                      <a:pt x="945" y="117"/>
                      <a:pt x="946"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3909879" y="703340"/>
                <a:ext cx="88720" cy="49384"/>
              </a:xfrm>
              <a:custGeom>
                <a:rect b="b" l="l" r="r" t="t"/>
                <a:pathLst>
                  <a:path extrusionOk="0" h="752" w="1351">
                    <a:moveTo>
                      <a:pt x="55" y="1"/>
                    </a:moveTo>
                    <a:cubicBezTo>
                      <a:pt x="27" y="1"/>
                      <a:pt x="1" y="18"/>
                      <a:pt x="6" y="50"/>
                    </a:cubicBezTo>
                    <a:cubicBezTo>
                      <a:pt x="35" y="274"/>
                      <a:pt x="90" y="488"/>
                      <a:pt x="174" y="698"/>
                    </a:cubicBezTo>
                    <a:cubicBezTo>
                      <a:pt x="186" y="726"/>
                      <a:pt x="218" y="743"/>
                      <a:pt x="247" y="743"/>
                    </a:cubicBezTo>
                    <a:cubicBezTo>
                      <a:pt x="272" y="743"/>
                      <a:pt x="295" y="730"/>
                      <a:pt x="301" y="698"/>
                    </a:cubicBezTo>
                    <a:cubicBezTo>
                      <a:pt x="314" y="614"/>
                      <a:pt x="330" y="526"/>
                      <a:pt x="343" y="442"/>
                    </a:cubicBezTo>
                    <a:cubicBezTo>
                      <a:pt x="362" y="344"/>
                      <a:pt x="334" y="280"/>
                      <a:pt x="448" y="280"/>
                    </a:cubicBezTo>
                    <a:cubicBezTo>
                      <a:pt x="450" y="280"/>
                      <a:pt x="453" y="280"/>
                      <a:pt x="456" y="280"/>
                    </a:cubicBezTo>
                    <a:cubicBezTo>
                      <a:pt x="608" y="290"/>
                      <a:pt x="618" y="517"/>
                      <a:pt x="638" y="646"/>
                    </a:cubicBezTo>
                    <a:cubicBezTo>
                      <a:pt x="644" y="679"/>
                      <a:pt x="667" y="693"/>
                      <a:pt x="693" y="693"/>
                    </a:cubicBezTo>
                    <a:cubicBezTo>
                      <a:pt x="724" y="693"/>
                      <a:pt x="757" y="674"/>
                      <a:pt x="767" y="646"/>
                    </a:cubicBezTo>
                    <a:cubicBezTo>
                      <a:pt x="800" y="552"/>
                      <a:pt x="884" y="339"/>
                      <a:pt x="978" y="296"/>
                    </a:cubicBezTo>
                    <a:cubicBezTo>
                      <a:pt x="1003" y="286"/>
                      <a:pt x="1025" y="281"/>
                      <a:pt x="1043" y="281"/>
                    </a:cubicBezTo>
                    <a:cubicBezTo>
                      <a:pt x="1183" y="281"/>
                      <a:pt x="1117" y="570"/>
                      <a:pt x="1088" y="679"/>
                    </a:cubicBezTo>
                    <a:cubicBezTo>
                      <a:pt x="1074" y="723"/>
                      <a:pt x="1108" y="751"/>
                      <a:pt x="1143" y="751"/>
                    </a:cubicBezTo>
                    <a:cubicBezTo>
                      <a:pt x="1168" y="751"/>
                      <a:pt x="1193" y="738"/>
                      <a:pt x="1205" y="708"/>
                    </a:cubicBezTo>
                    <a:cubicBezTo>
                      <a:pt x="1273" y="565"/>
                      <a:pt x="1350" y="154"/>
                      <a:pt x="1111" y="105"/>
                    </a:cubicBezTo>
                    <a:cubicBezTo>
                      <a:pt x="1096" y="102"/>
                      <a:pt x="1083" y="101"/>
                      <a:pt x="1069" y="101"/>
                    </a:cubicBezTo>
                    <a:cubicBezTo>
                      <a:pt x="929" y="101"/>
                      <a:pt x="811" y="259"/>
                      <a:pt x="732" y="410"/>
                    </a:cubicBezTo>
                    <a:cubicBezTo>
                      <a:pt x="689" y="258"/>
                      <a:pt x="612" y="96"/>
                      <a:pt x="459" y="66"/>
                    </a:cubicBezTo>
                    <a:cubicBezTo>
                      <a:pt x="448" y="64"/>
                      <a:pt x="437" y="63"/>
                      <a:pt x="426" y="63"/>
                    </a:cubicBezTo>
                    <a:cubicBezTo>
                      <a:pt x="286" y="63"/>
                      <a:pt x="231" y="238"/>
                      <a:pt x="203" y="407"/>
                    </a:cubicBezTo>
                    <a:cubicBezTo>
                      <a:pt x="165" y="283"/>
                      <a:pt x="132" y="164"/>
                      <a:pt x="106" y="37"/>
                    </a:cubicBezTo>
                    <a:cubicBezTo>
                      <a:pt x="100" y="12"/>
                      <a:pt x="78" y="1"/>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
              <p:cNvSpPr/>
              <p:nvPr/>
            </p:nvSpPr>
            <p:spPr>
              <a:xfrm>
                <a:off x="4004704" y="712009"/>
                <a:ext cx="46429" cy="43277"/>
              </a:xfrm>
              <a:custGeom>
                <a:rect b="b" l="l" r="r" t="t"/>
                <a:pathLst>
                  <a:path extrusionOk="0" h="659" w="707">
                    <a:moveTo>
                      <a:pt x="477" y="1"/>
                    </a:moveTo>
                    <a:cubicBezTo>
                      <a:pt x="441" y="1"/>
                      <a:pt x="404" y="8"/>
                      <a:pt x="373" y="19"/>
                    </a:cubicBezTo>
                    <a:cubicBezTo>
                      <a:pt x="237" y="64"/>
                      <a:pt x="104" y="148"/>
                      <a:pt x="65" y="294"/>
                    </a:cubicBezTo>
                    <a:cubicBezTo>
                      <a:pt x="0" y="527"/>
                      <a:pt x="214" y="658"/>
                      <a:pt x="421" y="658"/>
                    </a:cubicBezTo>
                    <a:cubicBezTo>
                      <a:pt x="505" y="658"/>
                      <a:pt x="588" y="637"/>
                      <a:pt x="651" y="592"/>
                    </a:cubicBezTo>
                    <a:cubicBezTo>
                      <a:pt x="706" y="557"/>
                      <a:pt x="673" y="480"/>
                      <a:pt x="617" y="480"/>
                    </a:cubicBezTo>
                    <a:cubicBezTo>
                      <a:pt x="606" y="480"/>
                      <a:pt x="595" y="482"/>
                      <a:pt x="583" y="488"/>
                    </a:cubicBezTo>
                    <a:cubicBezTo>
                      <a:pt x="533" y="514"/>
                      <a:pt x="460" y="533"/>
                      <a:pt x="390" y="533"/>
                    </a:cubicBezTo>
                    <a:cubicBezTo>
                      <a:pt x="293" y="533"/>
                      <a:pt x="200" y="497"/>
                      <a:pt x="182" y="391"/>
                    </a:cubicBezTo>
                    <a:cubicBezTo>
                      <a:pt x="165" y="307"/>
                      <a:pt x="230" y="229"/>
                      <a:pt x="295" y="184"/>
                    </a:cubicBezTo>
                    <a:cubicBezTo>
                      <a:pt x="317" y="169"/>
                      <a:pt x="431" y="109"/>
                      <a:pt x="490" y="109"/>
                    </a:cubicBezTo>
                    <a:cubicBezTo>
                      <a:pt x="510" y="109"/>
                      <a:pt x="524" y="116"/>
                      <a:pt x="525" y="135"/>
                    </a:cubicBezTo>
                    <a:cubicBezTo>
                      <a:pt x="527" y="166"/>
                      <a:pt x="550" y="181"/>
                      <a:pt x="574" y="181"/>
                    </a:cubicBezTo>
                    <a:cubicBezTo>
                      <a:pt x="597" y="181"/>
                      <a:pt x="621" y="166"/>
                      <a:pt x="622" y="135"/>
                    </a:cubicBezTo>
                    <a:cubicBezTo>
                      <a:pt x="629" y="35"/>
                      <a:pt x="55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4047388" y="673133"/>
                <a:ext cx="53587" cy="44721"/>
              </a:xfrm>
              <a:custGeom>
                <a:rect b="b" l="l" r="r" t="t"/>
                <a:pathLst>
                  <a:path extrusionOk="0" h="681" w="816">
                    <a:moveTo>
                      <a:pt x="333" y="0"/>
                    </a:moveTo>
                    <a:cubicBezTo>
                      <a:pt x="215" y="0"/>
                      <a:pt x="72" y="119"/>
                      <a:pt x="21" y="206"/>
                    </a:cubicBezTo>
                    <a:cubicBezTo>
                      <a:pt x="1" y="241"/>
                      <a:pt x="30" y="272"/>
                      <a:pt x="61" y="272"/>
                    </a:cubicBezTo>
                    <a:cubicBezTo>
                      <a:pt x="74" y="272"/>
                      <a:pt x="89" y="266"/>
                      <a:pt x="99" y="251"/>
                    </a:cubicBezTo>
                    <a:cubicBezTo>
                      <a:pt x="134" y="200"/>
                      <a:pt x="209" y="121"/>
                      <a:pt x="276" y="121"/>
                    </a:cubicBezTo>
                    <a:cubicBezTo>
                      <a:pt x="277" y="121"/>
                      <a:pt x="279" y="121"/>
                      <a:pt x="280" y="121"/>
                    </a:cubicBezTo>
                    <a:cubicBezTo>
                      <a:pt x="387" y="125"/>
                      <a:pt x="374" y="209"/>
                      <a:pt x="364" y="283"/>
                    </a:cubicBezTo>
                    <a:cubicBezTo>
                      <a:pt x="355" y="397"/>
                      <a:pt x="296" y="484"/>
                      <a:pt x="209" y="556"/>
                    </a:cubicBezTo>
                    <a:cubicBezTo>
                      <a:pt x="170" y="581"/>
                      <a:pt x="193" y="656"/>
                      <a:pt x="235" y="662"/>
                    </a:cubicBezTo>
                    <a:cubicBezTo>
                      <a:pt x="300" y="675"/>
                      <a:pt x="364" y="681"/>
                      <a:pt x="426" y="681"/>
                    </a:cubicBezTo>
                    <a:cubicBezTo>
                      <a:pt x="531" y="681"/>
                      <a:pt x="633" y="663"/>
                      <a:pt x="737" y="627"/>
                    </a:cubicBezTo>
                    <a:cubicBezTo>
                      <a:pt x="815" y="601"/>
                      <a:pt x="792" y="493"/>
                      <a:pt x="732" y="493"/>
                    </a:cubicBezTo>
                    <a:cubicBezTo>
                      <a:pt x="725" y="493"/>
                      <a:pt x="718" y="494"/>
                      <a:pt x="711" y="497"/>
                    </a:cubicBezTo>
                    <a:cubicBezTo>
                      <a:pt x="616" y="529"/>
                      <a:pt x="527" y="550"/>
                      <a:pt x="431" y="550"/>
                    </a:cubicBezTo>
                    <a:cubicBezTo>
                      <a:pt x="419" y="550"/>
                      <a:pt x="406" y="550"/>
                      <a:pt x="393" y="549"/>
                    </a:cubicBezTo>
                    <a:cubicBezTo>
                      <a:pt x="491" y="416"/>
                      <a:pt x="539" y="235"/>
                      <a:pt x="468" y="89"/>
                    </a:cubicBezTo>
                    <a:cubicBezTo>
                      <a:pt x="435" y="25"/>
                      <a:pt x="387"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9"/>
            <p:cNvGrpSpPr/>
            <p:nvPr/>
          </p:nvGrpSpPr>
          <p:grpSpPr>
            <a:xfrm rot="-1872959">
              <a:off x="8685486" y="1005056"/>
              <a:ext cx="677116" cy="330879"/>
              <a:chOff x="7053208" y="3451133"/>
              <a:chExt cx="306539" cy="149789"/>
            </a:xfrm>
          </p:grpSpPr>
          <p:sp>
            <p:nvSpPr>
              <p:cNvPr id="1071" name="Google Shape;1071;p9"/>
              <p:cNvSpPr/>
              <p:nvPr/>
            </p:nvSpPr>
            <p:spPr>
              <a:xfrm>
                <a:off x="7053208" y="3487841"/>
                <a:ext cx="57067" cy="94762"/>
              </a:xfrm>
              <a:custGeom>
                <a:rect b="b" l="l" r="r" t="t"/>
                <a:pathLst>
                  <a:path extrusionOk="0" h="1443" w="869">
                    <a:moveTo>
                      <a:pt x="267" y="0"/>
                    </a:moveTo>
                    <a:cubicBezTo>
                      <a:pt x="250" y="0"/>
                      <a:pt x="233" y="9"/>
                      <a:pt x="230" y="27"/>
                    </a:cubicBezTo>
                    <a:cubicBezTo>
                      <a:pt x="227" y="53"/>
                      <a:pt x="221" y="82"/>
                      <a:pt x="214" y="105"/>
                    </a:cubicBezTo>
                    <a:cubicBezTo>
                      <a:pt x="211" y="115"/>
                      <a:pt x="204" y="124"/>
                      <a:pt x="211" y="134"/>
                    </a:cubicBezTo>
                    <a:cubicBezTo>
                      <a:pt x="133" y="539"/>
                      <a:pt x="72" y="947"/>
                      <a:pt x="7" y="1355"/>
                    </a:cubicBezTo>
                    <a:cubicBezTo>
                      <a:pt x="1" y="1393"/>
                      <a:pt x="22" y="1443"/>
                      <a:pt x="67" y="1443"/>
                    </a:cubicBezTo>
                    <a:cubicBezTo>
                      <a:pt x="69" y="1443"/>
                      <a:pt x="70" y="1443"/>
                      <a:pt x="72" y="1443"/>
                    </a:cubicBezTo>
                    <a:cubicBezTo>
                      <a:pt x="282" y="1427"/>
                      <a:pt x="493" y="1401"/>
                      <a:pt x="697" y="1349"/>
                    </a:cubicBezTo>
                    <a:cubicBezTo>
                      <a:pt x="767" y="1330"/>
                      <a:pt x="742" y="1231"/>
                      <a:pt x="676" y="1231"/>
                    </a:cubicBezTo>
                    <a:cubicBezTo>
                      <a:pt x="673" y="1231"/>
                      <a:pt x="669" y="1231"/>
                      <a:pt x="664" y="1232"/>
                    </a:cubicBezTo>
                    <a:cubicBezTo>
                      <a:pt x="490" y="1255"/>
                      <a:pt x="318" y="1284"/>
                      <a:pt x="149" y="1300"/>
                    </a:cubicBezTo>
                    <a:cubicBezTo>
                      <a:pt x="172" y="1135"/>
                      <a:pt x="198" y="973"/>
                      <a:pt x="217" y="805"/>
                    </a:cubicBezTo>
                    <a:cubicBezTo>
                      <a:pt x="288" y="813"/>
                      <a:pt x="365" y="820"/>
                      <a:pt x="440" y="820"/>
                    </a:cubicBezTo>
                    <a:cubicBezTo>
                      <a:pt x="505" y="820"/>
                      <a:pt x="568" y="815"/>
                      <a:pt x="626" y="801"/>
                    </a:cubicBezTo>
                    <a:cubicBezTo>
                      <a:pt x="690" y="785"/>
                      <a:pt x="674" y="691"/>
                      <a:pt x="609" y="688"/>
                    </a:cubicBezTo>
                    <a:cubicBezTo>
                      <a:pt x="603" y="688"/>
                      <a:pt x="597" y="688"/>
                      <a:pt x="590" y="688"/>
                    </a:cubicBezTo>
                    <a:cubicBezTo>
                      <a:pt x="524" y="688"/>
                      <a:pt x="453" y="701"/>
                      <a:pt x="383" y="704"/>
                    </a:cubicBezTo>
                    <a:cubicBezTo>
                      <a:pt x="331" y="707"/>
                      <a:pt x="282" y="707"/>
                      <a:pt x="230" y="707"/>
                    </a:cubicBezTo>
                    <a:cubicBezTo>
                      <a:pt x="253" y="529"/>
                      <a:pt x="272" y="351"/>
                      <a:pt x="295" y="173"/>
                    </a:cubicBezTo>
                    <a:cubicBezTo>
                      <a:pt x="360" y="183"/>
                      <a:pt x="428" y="183"/>
                      <a:pt x="496" y="183"/>
                    </a:cubicBezTo>
                    <a:cubicBezTo>
                      <a:pt x="565" y="185"/>
                      <a:pt x="633" y="187"/>
                      <a:pt x="702" y="187"/>
                    </a:cubicBezTo>
                    <a:cubicBezTo>
                      <a:pt x="731" y="187"/>
                      <a:pt x="759" y="187"/>
                      <a:pt x="788" y="186"/>
                    </a:cubicBezTo>
                    <a:cubicBezTo>
                      <a:pt x="865" y="186"/>
                      <a:pt x="869" y="72"/>
                      <a:pt x="788" y="69"/>
                    </a:cubicBezTo>
                    <a:cubicBezTo>
                      <a:pt x="759" y="68"/>
                      <a:pt x="731" y="68"/>
                      <a:pt x="702" y="68"/>
                    </a:cubicBezTo>
                    <a:cubicBezTo>
                      <a:pt x="633" y="68"/>
                      <a:pt x="565" y="70"/>
                      <a:pt x="496" y="72"/>
                    </a:cubicBezTo>
                    <a:cubicBezTo>
                      <a:pt x="431" y="72"/>
                      <a:pt x="366" y="72"/>
                      <a:pt x="308" y="82"/>
                    </a:cubicBezTo>
                    <a:cubicBezTo>
                      <a:pt x="308" y="69"/>
                      <a:pt x="311" y="53"/>
                      <a:pt x="311" y="40"/>
                    </a:cubicBezTo>
                    <a:cubicBezTo>
                      <a:pt x="313" y="14"/>
                      <a:pt x="289" y="0"/>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7119335" y="3550488"/>
                <a:ext cx="35396" cy="37892"/>
              </a:xfrm>
              <a:custGeom>
                <a:rect b="b" l="l" r="r" t="t"/>
                <a:pathLst>
                  <a:path extrusionOk="0" h="577" w="539">
                    <a:moveTo>
                      <a:pt x="81" y="1"/>
                    </a:moveTo>
                    <a:cubicBezTo>
                      <a:pt x="70" y="1"/>
                      <a:pt x="59" y="8"/>
                      <a:pt x="53" y="22"/>
                    </a:cubicBezTo>
                    <a:cubicBezTo>
                      <a:pt x="1" y="168"/>
                      <a:pt x="7" y="395"/>
                      <a:pt x="62" y="541"/>
                    </a:cubicBezTo>
                    <a:cubicBezTo>
                      <a:pt x="71" y="565"/>
                      <a:pt x="97" y="577"/>
                      <a:pt x="120" y="577"/>
                    </a:cubicBezTo>
                    <a:cubicBezTo>
                      <a:pt x="147" y="577"/>
                      <a:pt x="171" y="561"/>
                      <a:pt x="166" y="528"/>
                    </a:cubicBezTo>
                    <a:cubicBezTo>
                      <a:pt x="156" y="479"/>
                      <a:pt x="150" y="434"/>
                      <a:pt x="137" y="385"/>
                    </a:cubicBezTo>
                    <a:cubicBezTo>
                      <a:pt x="140" y="382"/>
                      <a:pt x="140" y="382"/>
                      <a:pt x="140" y="379"/>
                    </a:cubicBezTo>
                    <a:cubicBezTo>
                      <a:pt x="147" y="382"/>
                      <a:pt x="150" y="382"/>
                      <a:pt x="153" y="385"/>
                    </a:cubicBezTo>
                    <a:cubicBezTo>
                      <a:pt x="236" y="420"/>
                      <a:pt x="348" y="441"/>
                      <a:pt x="442" y="441"/>
                    </a:cubicBezTo>
                    <a:cubicBezTo>
                      <a:pt x="454" y="441"/>
                      <a:pt x="466" y="441"/>
                      <a:pt x="477" y="440"/>
                    </a:cubicBezTo>
                    <a:cubicBezTo>
                      <a:pt x="539" y="427"/>
                      <a:pt x="539" y="349"/>
                      <a:pt x="477" y="343"/>
                    </a:cubicBezTo>
                    <a:cubicBezTo>
                      <a:pt x="425" y="333"/>
                      <a:pt x="373" y="336"/>
                      <a:pt x="318" y="333"/>
                    </a:cubicBezTo>
                    <a:cubicBezTo>
                      <a:pt x="279" y="330"/>
                      <a:pt x="234" y="327"/>
                      <a:pt x="195" y="320"/>
                    </a:cubicBezTo>
                    <a:cubicBezTo>
                      <a:pt x="250" y="262"/>
                      <a:pt x="305" y="197"/>
                      <a:pt x="354" y="136"/>
                    </a:cubicBezTo>
                    <a:cubicBezTo>
                      <a:pt x="373" y="104"/>
                      <a:pt x="342" y="70"/>
                      <a:pt x="312" y="70"/>
                    </a:cubicBezTo>
                    <a:cubicBezTo>
                      <a:pt x="302" y="70"/>
                      <a:pt x="291" y="74"/>
                      <a:pt x="283" y="84"/>
                    </a:cubicBezTo>
                    <a:cubicBezTo>
                      <a:pt x="228" y="149"/>
                      <a:pt x="176" y="217"/>
                      <a:pt x="121" y="288"/>
                    </a:cubicBezTo>
                    <a:lnTo>
                      <a:pt x="121" y="281"/>
                    </a:lnTo>
                    <a:cubicBezTo>
                      <a:pt x="114" y="200"/>
                      <a:pt x="117" y="116"/>
                      <a:pt x="111" y="29"/>
                    </a:cubicBezTo>
                    <a:cubicBezTo>
                      <a:pt x="107" y="11"/>
                      <a:pt x="94" y="1"/>
                      <a:pt x="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7135555" y="3534005"/>
                <a:ext cx="45050" cy="8209"/>
              </a:xfrm>
              <a:custGeom>
                <a:rect b="b" l="l" r="r" t="t"/>
                <a:pathLst>
                  <a:path extrusionOk="0" h="125" w="686">
                    <a:moveTo>
                      <a:pt x="612" y="0"/>
                    </a:moveTo>
                    <a:cubicBezTo>
                      <a:pt x="608" y="0"/>
                      <a:pt x="604" y="0"/>
                      <a:pt x="599" y="1"/>
                    </a:cubicBezTo>
                    <a:cubicBezTo>
                      <a:pt x="418" y="24"/>
                      <a:pt x="240" y="34"/>
                      <a:pt x="52" y="34"/>
                    </a:cubicBezTo>
                    <a:cubicBezTo>
                      <a:pt x="0" y="34"/>
                      <a:pt x="0" y="111"/>
                      <a:pt x="52" y="115"/>
                    </a:cubicBezTo>
                    <a:cubicBezTo>
                      <a:pt x="128" y="121"/>
                      <a:pt x="204" y="124"/>
                      <a:pt x="280" y="124"/>
                    </a:cubicBezTo>
                    <a:cubicBezTo>
                      <a:pt x="392" y="124"/>
                      <a:pt x="504" y="117"/>
                      <a:pt x="612" y="102"/>
                    </a:cubicBezTo>
                    <a:cubicBezTo>
                      <a:pt x="686" y="95"/>
                      <a:pt x="678"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7136803" y="3520477"/>
                <a:ext cx="47742" cy="7683"/>
              </a:xfrm>
              <a:custGeom>
                <a:rect b="b" l="l" r="r" t="t"/>
                <a:pathLst>
                  <a:path extrusionOk="0" h="117" w="727">
                    <a:moveTo>
                      <a:pt x="466" y="1"/>
                    </a:moveTo>
                    <a:cubicBezTo>
                      <a:pt x="329" y="1"/>
                      <a:pt x="189" y="12"/>
                      <a:pt x="56" y="22"/>
                    </a:cubicBezTo>
                    <a:cubicBezTo>
                      <a:pt x="1" y="26"/>
                      <a:pt x="1" y="97"/>
                      <a:pt x="56" y="97"/>
                    </a:cubicBezTo>
                    <a:cubicBezTo>
                      <a:pt x="192" y="106"/>
                      <a:pt x="339" y="117"/>
                      <a:pt x="482" y="117"/>
                    </a:cubicBezTo>
                    <a:cubicBezTo>
                      <a:pt x="543" y="117"/>
                      <a:pt x="603" y="115"/>
                      <a:pt x="661" y="110"/>
                    </a:cubicBezTo>
                    <a:cubicBezTo>
                      <a:pt x="726" y="103"/>
                      <a:pt x="726" y="13"/>
                      <a:pt x="661" y="10"/>
                    </a:cubicBezTo>
                    <a:cubicBezTo>
                      <a:pt x="598" y="3"/>
                      <a:pt x="533"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7203390" y="3535844"/>
                <a:ext cx="125364" cy="13791"/>
              </a:xfrm>
              <a:custGeom>
                <a:rect b="b" l="l" r="r" t="t"/>
                <a:pathLst>
                  <a:path extrusionOk="0" h="210" w="1909">
                    <a:moveTo>
                      <a:pt x="356" y="1"/>
                    </a:moveTo>
                    <a:cubicBezTo>
                      <a:pt x="254" y="1"/>
                      <a:pt x="153" y="3"/>
                      <a:pt x="52" y="9"/>
                    </a:cubicBezTo>
                    <a:cubicBezTo>
                      <a:pt x="17" y="15"/>
                      <a:pt x="0" y="70"/>
                      <a:pt x="46" y="80"/>
                    </a:cubicBezTo>
                    <a:cubicBezTo>
                      <a:pt x="622" y="177"/>
                      <a:pt x="1238" y="177"/>
                      <a:pt x="1828" y="210"/>
                    </a:cubicBezTo>
                    <a:cubicBezTo>
                      <a:pt x="1830" y="210"/>
                      <a:pt x="1832" y="210"/>
                      <a:pt x="1833" y="210"/>
                    </a:cubicBezTo>
                    <a:cubicBezTo>
                      <a:pt x="1909" y="210"/>
                      <a:pt x="1907" y="86"/>
                      <a:pt x="1828" y="83"/>
                    </a:cubicBezTo>
                    <a:cubicBezTo>
                      <a:pt x="1345" y="56"/>
                      <a:pt x="844"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7210220" y="3487118"/>
                <a:ext cx="49384" cy="34280"/>
              </a:xfrm>
              <a:custGeom>
                <a:rect b="b" l="l" r="r" t="t"/>
                <a:pathLst>
                  <a:path extrusionOk="0" h="522" w="752">
                    <a:moveTo>
                      <a:pt x="565" y="0"/>
                    </a:moveTo>
                    <a:cubicBezTo>
                      <a:pt x="501" y="0"/>
                      <a:pt x="456" y="46"/>
                      <a:pt x="421" y="109"/>
                    </a:cubicBezTo>
                    <a:cubicBezTo>
                      <a:pt x="397" y="48"/>
                      <a:pt x="355" y="2"/>
                      <a:pt x="289" y="2"/>
                    </a:cubicBezTo>
                    <a:cubicBezTo>
                      <a:pt x="284" y="2"/>
                      <a:pt x="280" y="2"/>
                      <a:pt x="276" y="2"/>
                    </a:cubicBezTo>
                    <a:cubicBezTo>
                      <a:pt x="201" y="12"/>
                      <a:pt x="143" y="77"/>
                      <a:pt x="104" y="148"/>
                    </a:cubicBezTo>
                    <a:cubicBezTo>
                      <a:pt x="97" y="126"/>
                      <a:pt x="97" y="96"/>
                      <a:pt x="97" y="70"/>
                    </a:cubicBezTo>
                    <a:cubicBezTo>
                      <a:pt x="96" y="45"/>
                      <a:pt x="78" y="33"/>
                      <a:pt x="60" y="33"/>
                    </a:cubicBezTo>
                    <a:cubicBezTo>
                      <a:pt x="41" y="33"/>
                      <a:pt x="21" y="46"/>
                      <a:pt x="16" y="70"/>
                    </a:cubicBezTo>
                    <a:cubicBezTo>
                      <a:pt x="0" y="200"/>
                      <a:pt x="13" y="343"/>
                      <a:pt x="46" y="469"/>
                    </a:cubicBezTo>
                    <a:cubicBezTo>
                      <a:pt x="53" y="496"/>
                      <a:pt x="75" y="508"/>
                      <a:pt x="98" y="508"/>
                    </a:cubicBezTo>
                    <a:cubicBezTo>
                      <a:pt x="132" y="508"/>
                      <a:pt x="167" y="481"/>
                      <a:pt x="156" y="440"/>
                    </a:cubicBezTo>
                    <a:cubicBezTo>
                      <a:pt x="143" y="398"/>
                      <a:pt x="136" y="359"/>
                      <a:pt x="127" y="317"/>
                    </a:cubicBezTo>
                    <a:cubicBezTo>
                      <a:pt x="146" y="245"/>
                      <a:pt x="178" y="164"/>
                      <a:pt x="233" y="138"/>
                    </a:cubicBezTo>
                    <a:cubicBezTo>
                      <a:pt x="259" y="145"/>
                      <a:pt x="288" y="148"/>
                      <a:pt x="318" y="155"/>
                    </a:cubicBezTo>
                    <a:cubicBezTo>
                      <a:pt x="324" y="184"/>
                      <a:pt x="334" y="213"/>
                      <a:pt x="340" y="245"/>
                    </a:cubicBezTo>
                    <a:cubicBezTo>
                      <a:pt x="350" y="291"/>
                      <a:pt x="353" y="333"/>
                      <a:pt x="357" y="378"/>
                    </a:cubicBezTo>
                    <a:cubicBezTo>
                      <a:pt x="357" y="391"/>
                      <a:pt x="357" y="404"/>
                      <a:pt x="363" y="411"/>
                    </a:cubicBezTo>
                    <a:cubicBezTo>
                      <a:pt x="366" y="445"/>
                      <a:pt x="396" y="464"/>
                      <a:pt x="423" y="464"/>
                    </a:cubicBezTo>
                    <a:cubicBezTo>
                      <a:pt x="449" y="464"/>
                      <a:pt x="473" y="447"/>
                      <a:pt x="470" y="411"/>
                    </a:cubicBezTo>
                    <a:cubicBezTo>
                      <a:pt x="467" y="356"/>
                      <a:pt x="467" y="297"/>
                      <a:pt x="486" y="242"/>
                    </a:cubicBezTo>
                    <a:cubicBezTo>
                      <a:pt x="499" y="203"/>
                      <a:pt x="518" y="168"/>
                      <a:pt x="548" y="138"/>
                    </a:cubicBezTo>
                    <a:cubicBezTo>
                      <a:pt x="593" y="155"/>
                      <a:pt x="616" y="184"/>
                      <a:pt x="622" y="229"/>
                    </a:cubicBezTo>
                    <a:cubicBezTo>
                      <a:pt x="648" y="323"/>
                      <a:pt x="577" y="404"/>
                      <a:pt x="616" y="492"/>
                    </a:cubicBezTo>
                    <a:cubicBezTo>
                      <a:pt x="627" y="514"/>
                      <a:pt x="651" y="522"/>
                      <a:pt x="671" y="522"/>
                    </a:cubicBezTo>
                    <a:cubicBezTo>
                      <a:pt x="674" y="522"/>
                      <a:pt x="677" y="521"/>
                      <a:pt x="680" y="521"/>
                    </a:cubicBezTo>
                    <a:cubicBezTo>
                      <a:pt x="713" y="511"/>
                      <a:pt x="726" y="495"/>
                      <a:pt x="739" y="462"/>
                    </a:cubicBezTo>
                    <a:cubicBezTo>
                      <a:pt x="745" y="443"/>
                      <a:pt x="739" y="424"/>
                      <a:pt x="723" y="411"/>
                    </a:cubicBezTo>
                    <a:cubicBezTo>
                      <a:pt x="726" y="378"/>
                      <a:pt x="742" y="346"/>
                      <a:pt x="742" y="317"/>
                    </a:cubicBezTo>
                    <a:cubicBezTo>
                      <a:pt x="752" y="255"/>
                      <a:pt x="745" y="200"/>
                      <a:pt x="726" y="151"/>
                    </a:cubicBezTo>
                    <a:cubicBezTo>
                      <a:pt x="706" y="87"/>
                      <a:pt x="661" y="15"/>
                      <a:pt x="590" y="2"/>
                    </a:cubicBezTo>
                    <a:cubicBezTo>
                      <a:pt x="581" y="1"/>
                      <a:pt x="573"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7259602" y="3457765"/>
                <a:ext cx="59825" cy="72500"/>
              </a:xfrm>
              <a:custGeom>
                <a:rect b="b" l="l" r="r" t="t"/>
                <a:pathLst>
                  <a:path extrusionOk="0" h="1104" w="911">
                    <a:moveTo>
                      <a:pt x="820" y="1"/>
                    </a:moveTo>
                    <a:cubicBezTo>
                      <a:pt x="800" y="1"/>
                      <a:pt x="780" y="10"/>
                      <a:pt x="768" y="32"/>
                    </a:cubicBezTo>
                    <a:cubicBezTo>
                      <a:pt x="631" y="284"/>
                      <a:pt x="541" y="560"/>
                      <a:pt x="505" y="841"/>
                    </a:cubicBezTo>
                    <a:cubicBezTo>
                      <a:pt x="356" y="582"/>
                      <a:pt x="217" y="317"/>
                      <a:pt x="84" y="48"/>
                    </a:cubicBezTo>
                    <a:cubicBezTo>
                      <a:pt x="76" y="35"/>
                      <a:pt x="65" y="30"/>
                      <a:pt x="53" y="30"/>
                    </a:cubicBezTo>
                    <a:cubicBezTo>
                      <a:pt x="27" y="30"/>
                      <a:pt x="0" y="58"/>
                      <a:pt x="16" y="90"/>
                    </a:cubicBezTo>
                    <a:cubicBezTo>
                      <a:pt x="158" y="427"/>
                      <a:pt x="327" y="751"/>
                      <a:pt x="495" y="1075"/>
                    </a:cubicBezTo>
                    <a:cubicBezTo>
                      <a:pt x="506" y="1095"/>
                      <a:pt x="523" y="1103"/>
                      <a:pt x="542" y="1103"/>
                    </a:cubicBezTo>
                    <a:cubicBezTo>
                      <a:pt x="573" y="1103"/>
                      <a:pt x="607" y="1077"/>
                      <a:pt x="609" y="1042"/>
                    </a:cubicBezTo>
                    <a:cubicBezTo>
                      <a:pt x="638" y="705"/>
                      <a:pt x="722" y="398"/>
                      <a:pt x="881" y="96"/>
                    </a:cubicBezTo>
                    <a:cubicBezTo>
                      <a:pt x="910" y="47"/>
                      <a:pt x="865"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7323563" y="3451133"/>
                <a:ext cx="36184" cy="38745"/>
              </a:xfrm>
              <a:custGeom>
                <a:rect b="b" l="l" r="r" t="t"/>
                <a:pathLst>
                  <a:path extrusionOk="0" h="590" w="551">
                    <a:moveTo>
                      <a:pt x="163" y="0"/>
                    </a:moveTo>
                    <a:cubicBezTo>
                      <a:pt x="131" y="0"/>
                      <a:pt x="97" y="11"/>
                      <a:pt x="66" y="35"/>
                    </a:cubicBezTo>
                    <a:cubicBezTo>
                      <a:pt x="27" y="68"/>
                      <a:pt x="61" y="115"/>
                      <a:pt x="99" y="115"/>
                    </a:cubicBezTo>
                    <a:cubicBezTo>
                      <a:pt x="106" y="115"/>
                      <a:pt x="114" y="113"/>
                      <a:pt x="121" y="110"/>
                    </a:cubicBezTo>
                    <a:cubicBezTo>
                      <a:pt x="138" y="101"/>
                      <a:pt x="153" y="96"/>
                      <a:pt x="166" y="96"/>
                    </a:cubicBezTo>
                    <a:cubicBezTo>
                      <a:pt x="244" y="96"/>
                      <a:pt x="224" y="259"/>
                      <a:pt x="202" y="304"/>
                    </a:cubicBezTo>
                    <a:cubicBezTo>
                      <a:pt x="169" y="369"/>
                      <a:pt x="121" y="414"/>
                      <a:pt x="62" y="447"/>
                    </a:cubicBezTo>
                    <a:cubicBezTo>
                      <a:pt x="1" y="476"/>
                      <a:pt x="33" y="563"/>
                      <a:pt x="95" y="567"/>
                    </a:cubicBezTo>
                    <a:cubicBezTo>
                      <a:pt x="218" y="576"/>
                      <a:pt x="344" y="589"/>
                      <a:pt x="467" y="589"/>
                    </a:cubicBezTo>
                    <a:cubicBezTo>
                      <a:pt x="471" y="590"/>
                      <a:pt x="474" y="590"/>
                      <a:pt x="477" y="590"/>
                    </a:cubicBezTo>
                    <a:cubicBezTo>
                      <a:pt x="551" y="590"/>
                      <a:pt x="539" y="482"/>
                      <a:pt x="467" y="469"/>
                    </a:cubicBezTo>
                    <a:cubicBezTo>
                      <a:pt x="396" y="463"/>
                      <a:pt x="325" y="456"/>
                      <a:pt x="257" y="450"/>
                    </a:cubicBezTo>
                    <a:cubicBezTo>
                      <a:pt x="318" y="369"/>
                      <a:pt x="354" y="269"/>
                      <a:pt x="338" y="165"/>
                    </a:cubicBezTo>
                    <a:cubicBezTo>
                      <a:pt x="321" y="72"/>
                      <a:pt x="246"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7236159" y="3552326"/>
                <a:ext cx="67706" cy="48596"/>
              </a:xfrm>
              <a:custGeom>
                <a:rect b="b" l="l" r="r" t="t"/>
                <a:pathLst>
                  <a:path extrusionOk="0" h="740" w="1031">
                    <a:moveTo>
                      <a:pt x="484" y="0"/>
                    </a:moveTo>
                    <a:cubicBezTo>
                      <a:pt x="312" y="0"/>
                      <a:pt x="0" y="133"/>
                      <a:pt x="185" y="253"/>
                    </a:cubicBezTo>
                    <a:cubicBezTo>
                      <a:pt x="191" y="257"/>
                      <a:pt x="197" y="259"/>
                      <a:pt x="203" y="259"/>
                    </a:cubicBezTo>
                    <a:cubicBezTo>
                      <a:pt x="234" y="259"/>
                      <a:pt x="263" y="216"/>
                      <a:pt x="234" y="189"/>
                    </a:cubicBezTo>
                    <a:cubicBezTo>
                      <a:pt x="204" y="163"/>
                      <a:pt x="412" y="104"/>
                      <a:pt x="438" y="104"/>
                    </a:cubicBezTo>
                    <a:cubicBezTo>
                      <a:pt x="609" y="127"/>
                      <a:pt x="577" y="273"/>
                      <a:pt x="525" y="370"/>
                    </a:cubicBezTo>
                    <a:cubicBezTo>
                      <a:pt x="477" y="464"/>
                      <a:pt x="409" y="551"/>
                      <a:pt x="347" y="642"/>
                    </a:cubicBezTo>
                    <a:cubicBezTo>
                      <a:pt x="318" y="681"/>
                      <a:pt x="357" y="739"/>
                      <a:pt x="405" y="739"/>
                    </a:cubicBezTo>
                    <a:cubicBezTo>
                      <a:pt x="587" y="736"/>
                      <a:pt x="768" y="739"/>
                      <a:pt x="946" y="723"/>
                    </a:cubicBezTo>
                    <a:cubicBezTo>
                      <a:pt x="1031" y="723"/>
                      <a:pt x="1031" y="610"/>
                      <a:pt x="950" y="607"/>
                    </a:cubicBezTo>
                    <a:cubicBezTo>
                      <a:pt x="907" y="605"/>
                      <a:pt x="865" y="604"/>
                      <a:pt x="822" y="604"/>
                    </a:cubicBezTo>
                    <a:cubicBezTo>
                      <a:pt x="726" y="604"/>
                      <a:pt x="629" y="608"/>
                      <a:pt x="535" y="610"/>
                    </a:cubicBezTo>
                    <a:cubicBezTo>
                      <a:pt x="658" y="415"/>
                      <a:pt x="820" y="121"/>
                      <a:pt x="551" y="10"/>
                    </a:cubicBezTo>
                    <a:cubicBezTo>
                      <a:pt x="534" y="3"/>
                      <a:pt x="510"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9"/>
            <p:cNvGrpSpPr/>
            <p:nvPr/>
          </p:nvGrpSpPr>
          <p:grpSpPr>
            <a:xfrm rot="-1237466">
              <a:off x="196537" y="-106571"/>
              <a:ext cx="714306" cy="332764"/>
              <a:chOff x="8025882" y="2821184"/>
              <a:chExt cx="340424" cy="158589"/>
            </a:xfrm>
          </p:grpSpPr>
          <p:sp>
            <p:nvSpPr>
              <p:cNvPr id="1081" name="Google Shape;1081;p9"/>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9"/>
            <p:cNvGrpSpPr/>
            <p:nvPr/>
          </p:nvGrpSpPr>
          <p:grpSpPr>
            <a:xfrm rot="1974685">
              <a:off x="6683062" y="3805175"/>
              <a:ext cx="1187875" cy="262190"/>
              <a:chOff x="7968422" y="675563"/>
              <a:chExt cx="462304" cy="102049"/>
            </a:xfrm>
          </p:grpSpPr>
          <p:sp>
            <p:nvSpPr>
              <p:cNvPr id="1093" name="Google Shape;1093;p9"/>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9"/>
            <p:cNvGrpSpPr/>
            <p:nvPr/>
          </p:nvGrpSpPr>
          <p:grpSpPr>
            <a:xfrm rot="-4946701">
              <a:off x="-238012" y="4766590"/>
              <a:ext cx="979619" cy="216229"/>
              <a:chOff x="7968422" y="675563"/>
              <a:chExt cx="462304" cy="102049"/>
            </a:xfrm>
          </p:grpSpPr>
          <p:sp>
            <p:nvSpPr>
              <p:cNvPr id="1107" name="Google Shape;1107;p9"/>
              <p:cNvSpPr/>
              <p:nvPr/>
            </p:nvSpPr>
            <p:spPr>
              <a:xfrm>
                <a:off x="7968422" y="693884"/>
                <a:ext cx="58052" cy="61139"/>
              </a:xfrm>
              <a:custGeom>
                <a:rect b="b" l="l" r="r" t="t"/>
                <a:pathLst>
                  <a:path extrusionOk="0" h="931" w="884">
                    <a:moveTo>
                      <a:pt x="554" y="0"/>
                    </a:moveTo>
                    <a:cubicBezTo>
                      <a:pt x="537" y="0"/>
                      <a:pt x="521" y="1"/>
                      <a:pt x="505" y="3"/>
                    </a:cubicBezTo>
                    <a:cubicBezTo>
                      <a:pt x="305" y="32"/>
                      <a:pt x="107" y="165"/>
                      <a:pt x="49" y="366"/>
                    </a:cubicBezTo>
                    <a:cubicBezTo>
                      <a:pt x="0" y="534"/>
                      <a:pt x="49" y="732"/>
                      <a:pt x="188" y="842"/>
                    </a:cubicBezTo>
                    <a:cubicBezTo>
                      <a:pt x="269" y="906"/>
                      <a:pt x="365" y="930"/>
                      <a:pt x="464" y="930"/>
                    </a:cubicBezTo>
                    <a:cubicBezTo>
                      <a:pt x="586" y="930"/>
                      <a:pt x="712" y="893"/>
                      <a:pt x="820" y="849"/>
                    </a:cubicBezTo>
                    <a:cubicBezTo>
                      <a:pt x="883" y="825"/>
                      <a:pt x="867" y="724"/>
                      <a:pt x="804" y="724"/>
                    </a:cubicBezTo>
                    <a:cubicBezTo>
                      <a:pt x="797" y="724"/>
                      <a:pt x="789" y="726"/>
                      <a:pt x="781" y="729"/>
                    </a:cubicBezTo>
                    <a:cubicBezTo>
                      <a:pt x="689" y="764"/>
                      <a:pt x="574" y="792"/>
                      <a:pt x="467" y="792"/>
                    </a:cubicBezTo>
                    <a:cubicBezTo>
                      <a:pt x="306" y="792"/>
                      <a:pt x="165" y="727"/>
                      <a:pt x="156" y="518"/>
                    </a:cubicBezTo>
                    <a:cubicBezTo>
                      <a:pt x="146" y="376"/>
                      <a:pt x="227" y="259"/>
                      <a:pt x="343" y="184"/>
                    </a:cubicBezTo>
                    <a:cubicBezTo>
                      <a:pt x="391" y="156"/>
                      <a:pt x="509" y="110"/>
                      <a:pt x="605" y="110"/>
                    </a:cubicBezTo>
                    <a:cubicBezTo>
                      <a:pt x="674" y="110"/>
                      <a:pt x="731" y="134"/>
                      <a:pt x="742" y="204"/>
                    </a:cubicBezTo>
                    <a:cubicBezTo>
                      <a:pt x="745" y="231"/>
                      <a:pt x="765" y="245"/>
                      <a:pt x="784" y="245"/>
                    </a:cubicBezTo>
                    <a:cubicBezTo>
                      <a:pt x="803" y="245"/>
                      <a:pt x="821" y="231"/>
                      <a:pt x="823" y="204"/>
                    </a:cubicBezTo>
                    <a:cubicBezTo>
                      <a:pt x="840" y="56"/>
                      <a:pt x="681"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8024765" y="724551"/>
                <a:ext cx="27581" cy="53061"/>
              </a:xfrm>
              <a:custGeom>
                <a:rect b="b" l="l" r="r" t="t"/>
                <a:pathLst>
                  <a:path extrusionOk="0" h="808" w="420">
                    <a:moveTo>
                      <a:pt x="353" y="0"/>
                    </a:moveTo>
                    <a:cubicBezTo>
                      <a:pt x="339" y="0"/>
                      <a:pt x="324" y="6"/>
                      <a:pt x="311" y="19"/>
                    </a:cubicBezTo>
                    <a:cubicBezTo>
                      <a:pt x="286" y="48"/>
                      <a:pt x="263" y="80"/>
                      <a:pt x="243" y="116"/>
                    </a:cubicBezTo>
                    <a:cubicBezTo>
                      <a:pt x="237" y="129"/>
                      <a:pt x="227" y="165"/>
                      <a:pt x="221" y="171"/>
                    </a:cubicBezTo>
                    <a:cubicBezTo>
                      <a:pt x="215" y="175"/>
                      <a:pt x="210" y="176"/>
                      <a:pt x="203" y="176"/>
                    </a:cubicBezTo>
                    <a:cubicBezTo>
                      <a:pt x="159" y="176"/>
                      <a:pt x="97" y="97"/>
                      <a:pt x="94" y="54"/>
                    </a:cubicBezTo>
                    <a:cubicBezTo>
                      <a:pt x="93" y="33"/>
                      <a:pt x="73" y="19"/>
                      <a:pt x="54" y="19"/>
                    </a:cubicBezTo>
                    <a:cubicBezTo>
                      <a:pt x="39" y="19"/>
                      <a:pt x="24" y="28"/>
                      <a:pt x="20" y="48"/>
                    </a:cubicBezTo>
                    <a:cubicBezTo>
                      <a:pt x="0" y="155"/>
                      <a:pt x="17" y="317"/>
                      <a:pt x="162" y="330"/>
                    </a:cubicBezTo>
                    <a:cubicBezTo>
                      <a:pt x="168" y="330"/>
                      <a:pt x="173" y="331"/>
                      <a:pt x="179" y="331"/>
                    </a:cubicBezTo>
                    <a:cubicBezTo>
                      <a:pt x="204" y="331"/>
                      <a:pt x="224" y="324"/>
                      <a:pt x="240" y="314"/>
                    </a:cubicBezTo>
                    <a:lnTo>
                      <a:pt x="240" y="314"/>
                    </a:lnTo>
                    <a:cubicBezTo>
                      <a:pt x="208" y="456"/>
                      <a:pt x="166" y="592"/>
                      <a:pt x="133" y="735"/>
                    </a:cubicBezTo>
                    <a:cubicBezTo>
                      <a:pt x="124" y="781"/>
                      <a:pt x="157" y="807"/>
                      <a:pt x="191" y="807"/>
                    </a:cubicBezTo>
                    <a:cubicBezTo>
                      <a:pt x="214" y="807"/>
                      <a:pt x="237" y="795"/>
                      <a:pt x="247" y="767"/>
                    </a:cubicBezTo>
                    <a:cubicBezTo>
                      <a:pt x="328" y="547"/>
                      <a:pt x="376" y="310"/>
                      <a:pt x="415" y="77"/>
                    </a:cubicBezTo>
                    <a:cubicBezTo>
                      <a:pt x="420" y="35"/>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8060095" y="730330"/>
                <a:ext cx="35133" cy="7552"/>
              </a:xfrm>
              <a:custGeom>
                <a:rect b="b" l="l" r="r" t="t"/>
                <a:pathLst>
                  <a:path extrusionOk="0" h="115" w="535">
                    <a:moveTo>
                      <a:pt x="315" y="1"/>
                    </a:moveTo>
                    <a:cubicBezTo>
                      <a:pt x="226" y="1"/>
                      <a:pt x="136" y="7"/>
                      <a:pt x="55" y="15"/>
                    </a:cubicBezTo>
                    <a:cubicBezTo>
                      <a:pt x="0" y="18"/>
                      <a:pt x="0" y="96"/>
                      <a:pt x="55" y="99"/>
                    </a:cubicBezTo>
                    <a:cubicBezTo>
                      <a:pt x="147" y="106"/>
                      <a:pt x="247" y="115"/>
                      <a:pt x="345" y="115"/>
                    </a:cubicBezTo>
                    <a:cubicBezTo>
                      <a:pt x="395" y="115"/>
                      <a:pt x="445" y="112"/>
                      <a:pt x="493" y="106"/>
                    </a:cubicBezTo>
                    <a:cubicBezTo>
                      <a:pt x="535" y="93"/>
                      <a:pt x="535" y="15"/>
                      <a:pt x="493" y="12"/>
                    </a:cubicBezTo>
                    <a:cubicBezTo>
                      <a:pt x="436" y="4"/>
                      <a:pt x="376"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8059898" y="717262"/>
                <a:ext cx="33360" cy="8865"/>
              </a:xfrm>
              <a:custGeom>
                <a:rect b="b" l="l" r="r" t="t"/>
                <a:pathLst>
                  <a:path extrusionOk="0" h="135" w="508">
                    <a:moveTo>
                      <a:pt x="256" y="0"/>
                    </a:moveTo>
                    <a:cubicBezTo>
                      <a:pt x="182" y="0"/>
                      <a:pt x="109" y="13"/>
                      <a:pt x="42" y="39"/>
                    </a:cubicBezTo>
                    <a:cubicBezTo>
                      <a:pt x="0" y="54"/>
                      <a:pt x="11" y="118"/>
                      <a:pt x="51" y="118"/>
                    </a:cubicBezTo>
                    <a:cubicBezTo>
                      <a:pt x="54" y="118"/>
                      <a:pt x="58" y="118"/>
                      <a:pt x="62" y="117"/>
                    </a:cubicBezTo>
                    <a:cubicBezTo>
                      <a:pt x="113" y="103"/>
                      <a:pt x="163" y="97"/>
                      <a:pt x="212" y="97"/>
                    </a:cubicBezTo>
                    <a:cubicBezTo>
                      <a:pt x="282" y="97"/>
                      <a:pt x="351" y="110"/>
                      <a:pt x="421" y="133"/>
                    </a:cubicBezTo>
                    <a:cubicBezTo>
                      <a:pt x="426" y="134"/>
                      <a:pt x="431" y="135"/>
                      <a:pt x="435" y="135"/>
                    </a:cubicBezTo>
                    <a:cubicBezTo>
                      <a:pt x="489" y="135"/>
                      <a:pt x="507" y="51"/>
                      <a:pt x="450" y="33"/>
                    </a:cubicBezTo>
                    <a:cubicBezTo>
                      <a:pt x="389" y="11"/>
                      <a:pt x="322" y="0"/>
                      <a:pt x="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8102647" y="693687"/>
                <a:ext cx="50369" cy="60285"/>
              </a:xfrm>
              <a:custGeom>
                <a:rect b="b" l="l" r="r" t="t"/>
                <a:pathLst>
                  <a:path extrusionOk="0" h="918" w="767">
                    <a:moveTo>
                      <a:pt x="330" y="0"/>
                    </a:moveTo>
                    <a:cubicBezTo>
                      <a:pt x="306" y="0"/>
                      <a:pt x="281" y="6"/>
                      <a:pt x="256" y="19"/>
                    </a:cubicBezTo>
                    <a:cubicBezTo>
                      <a:pt x="123" y="90"/>
                      <a:pt x="33" y="294"/>
                      <a:pt x="16" y="440"/>
                    </a:cubicBezTo>
                    <a:cubicBezTo>
                      <a:pt x="0" y="589"/>
                      <a:pt x="55" y="754"/>
                      <a:pt x="182" y="848"/>
                    </a:cubicBezTo>
                    <a:cubicBezTo>
                      <a:pt x="252" y="898"/>
                      <a:pt x="332" y="918"/>
                      <a:pt x="413" y="918"/>
                    </a:cubicBezTo>
                    <a:cubicBezTo>
                      <a:pt x="510" y="918"/>
                      <a:pt x="608" y="890"/>
                      <a:pt x="697" y="855"/>
                    </a:cubicBezTo>
                    <a:cubicBezTo>
                      <a:pt x="767" y="823"/>
                      <a:pt x="755" y="728"/>
                      <a:pt x="693" y="728"/>
                    </a:cubicBezTo>
                    <a:cubicBezTo>
                      <a:pt x="687" y="728"/>
                      <a:pt x="679" y="729"/>
                      <a:pt x="671" y="732"/>
                    </a:cubicBezTo>
                    <a:cubicBezTo>
                      <a:pt x="589" y="756"/>
                      <a:pt x="496" y="780"/>
                      <a:pt x="410" y="780"/>
                    </a:cubicBezTo>
                    <a:cubicBezTo>
                      <a:pt x="299" y="780"/>
                      <a:pt x="200" y="739"/>
                      <a:pt x="152" y="602"/>
                    </a:cubicBezTo>
                    <a:cubicBezTo>
                      <a:pt x="123" y="521"/>
                      <a:pt x="130" y="437"/>
                      <a:pt x="152" y="359"/>
                    </a:cubicBezTo>
                    <a:cubicBezTo>
                      <a:pt x="162" y="311"/>
                      <a:pt x="188" y="259"/>
                      <a:pt x="217" y="213"/>
                    </a:cubicBezTo>
                    <a:cubicBezTo>
                      <a:pt x="222" y="204"/>
                      <a:pt x="302" y="82"/>
                      <a:pt x="351" y="82"/>
                    </a:cubicBezTo>
                    <a:cubicBezTo>
                      <a:pt x="367" y="82"/>
                      <a:pt x="379" y="94"/>
                      <a:pt x="386" y="126"/>
                    </a:cubicBezTo>
                    <a:cubicBezTo>
                      <a:pt x="390" y="143"/>
                      <a:pt x="404" y="151"/>
                      <a:pt x="418" y="151"/>
                    </a:cubicBezTo>
                    <a:cubicBezTo>
                      <a:pt x="435" y="151"/>
                      <a:pt x="452" y="139"/>
                      <a:pt x="450" y="119"/>
                    </a:cubicBezTo>
                    <a:cubicBezTo>
                      <a:pt x="448" y="46"/>
                      <a:pt x="395" y="0"/>
                      <a:pt x="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8139881" y="675563"/>
                <a:ext cx="47939" cy="36907"/>
              </a:xfrm>
              <a:custGeom>
                <a:rect b="b" l="l" r="r" t="t"/>
                <a:pathLst>
                  <a:path extrusionOk="0" h="562" w="730">
                    <a:moveTo>
                      <a:pt x="255" y="289"/>
                    </a:moveTo>
                    <a:cubicBezTo>
                      <a:pt x="303" y="289"/>
                      <a:pt x="361" y="313"/>
                      <a:pt x="418" y="344"/>
                    </a:cubicBezTo>
                    <a:cubicBezTo>
                      <a:pt x="399" y="376"/>
                      <a:pt x="373" y="405"/>
                      <a:pt x="340" y="425"/>
                    </a:cubicBezTo>
                    <a:cubicBezTo>
                      <a:pt x="323" y="435"/>
                      <a:pt x="291" y="442"/>
                      <a:pt x="257" y="442"/>
                    </a:cubicBezTo>
                    <a:cubicBezTo>
                      <a:pt x="189" y="442"/>
                      <a:pt x="117" y="413"/>
                      <a:pt x="172" y="331"/>
                    </a:cubicBezTo>
                    <a:cubicBezTo>
                      <a:pt x="192" y="301"/>
                      <a:pt x="221" y="289"/>
                      <a:pt x="255" y="289"/>
                    </a:cubicBezTo>
                    <a:close/>
                    <a:moveTo>
                      <a:pt x="578" y="1"/>
                    </a:moveTo>
                    <a:cubicBezTo>
                      <a:pt x="570" y="1"/>
                      <a:pt x="562" y="5"/>
                      <a:pt x="557" y="16"/>
                    </a:cubicBezTo>
                    <a:cubicBezTo>
                      <a:pt x="518" y="91"/>
                      <a:pt x="496" y="172"/>
                      <a:pt x="463" y="250"/>
                    </a:cubicBezTo>
                    <a:cubicBezTo>
                      <a:pt x="401" y="214"/>
                      <a:pt x="334" y="184"/>
                      <a:pt x="256" y="184"/>
                    </a:cubicBezTo>
                    <a:cubicBezTo>
                      <a:pt x="248" y="184"/>
                      <a:pt x="241" y="184"/>
                      <a:pt x="233" y="185"/>
                    </a:cubicBezTo>
                    <a:cubicBezTo>
                      <a:pt x="110" y="201"/>
                      <a:pt x="0" y="301"/>
                      <a:pt x="55" y="431"/>
                    </a:cubicBezTo>
                    <a:cubicBezTo>
                      <a:pt x="90" y="520"/>
                      <a:pt x="168" y="561"/>
                      <a:pt x="252" y="561"/>
                    </a:cubicBezTo>
                    <a:cubicBezTo>
                      <a:pt x="302" y="561"/>
                      <a:pt x="354" y="546"/>
                      <a:pt x="399" y="519"/>
                    </a:cubicBezTo>
                    <a:cubicBezTo>
                      <a:pt x="441" y="489"/>
                      <a:pt x="480" y="444"/>
                      <a:pt x="509" y="395"/>
                    </a:cubicBezTo>
                    <a:cubicBezTo>
                      <a:pt x="564" y="431"/>
                      <a:pt x="612" y="463"/>
                      <a:pt x="645" y="473"/>
                    </a:cubicBezTo>
                    <a:cubicBezTo>
                      <a:pt x="651" y="475"/>
                      <a:pt x="657" y="476"/>
                      <a:pt x="663" y="476"/>
                    </a:cubicBezTo>
                    <a:cubicBezTo>
                      <a:pt x="714" y="476"/>
                      <a:pt x="729" y="390"/>
                      <a:pt x="671" y="366"/>
                    </a:cubicBezTo>
                    <a:cubicBezTo>
                      <a:pt x="625" y="350"/>
                      <a:pt x="590" y="327"/>
                      <a:pt x="548" y="301"/>
                    </a:cubicBezTo>
                    <a:cubicBezTo>
                      <a:pt x="580" y="214"/>
                      <a:pt x="596" y="117"/>
                      <a:pt x="609" y="36"/>
                    </a:cubicBezTo>
                    <a:cubicBezTo>
                      <a:pt x="611" y="17"/>
                      <a:pt x="594" y="1"/>
                      <a:pt x="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8144938" y="726061"/>
                <a:ext cx="31850" cy="46297"/>
              </a:xfrm>
              <a:custGeom>
                <a:rect b="b" l="l" r="r" t="t"/>
                <a:pathLst>
                  <a:path extrusionOk="0" h="705" w="485">
                    <a:moveTo>
                      <a:pt x="424" y="0"/>
                    </a:moveTo>
                    <a:cubicBezTo>
                      <a:pt x="404" y="0"/>
                      <a:pt x="384" y="9"/>
                      <a:pt x="373" y="28"/>
                    </a:cubicBezTo>
                    <a:cubicBezTo>
                      <a:pt x="354" y="64"/>
                      <a:pt x="338" y="106"/>
                      <a:pt x="309" y="132"/>
                    </a:cubicBezTo>
                    <a:cubicBezTo>
                      <a:pt x="285" y="157"/>
                      <a:pt x="223" y="188"/>
                      <a:pt x="175" y="188"/>
                    </a:cubicBezTo>
                    <a:cubicBezTo>
                      <a:pt x="131" y="188"/>
                      <a:pt x="99" y="163"/>
                      <a:pt x="114" y="90"/>
                    </a:cubicBezTo>
                    <a:cubicBezTo>
                      <a:pt x="120" y="59"/>
                      <a:pt x="101" y="42"/>
                      <a:pt x="80" y="42"/>
                    </a:cubicBezTo>
                    <a:cubicBezTo>
                      <a:pt x="66" y="42"/>
                      <a:pt x="51" y="50"/>
                      <a:pt x="43" y="67"/>
                    </a:cubicBezTo>
                    <a:cubicBezTo>
                      <a:pt x="1" y="171"/>
                      <a:pt x="85" y="271"/>
                      <a:pt x="189" y="287"/>
                    </a:cubicBezTo>
                    <a:cubicBezTo>
                      <a:pt x="196" y="288"/>
                      <a:pt x="203" y="289"/>
                      <a:pt x="210" y="289"/>
                    </a:cubicBezTo>
                    <a:cubicBezTo>
                      <a:pt x="256" y="289"/>
                      <a:pt x="298" y="271"/>
                      <a:pt x="338" y="245"/>
                    </a:cubicBezTo>
                    <a:lnTo>
                      <a:pt x="338" y="245"/>
                    </a:lnTo>
                    <a:cubicBezTo>
                      <a:pt x="318" y="385"/>
                      <a:pt x="292" y="521"/>
                      <a:pt x="296" y="657"/>
                    </a:cubicBezTo>
                    <a:cubicBezTo>
                      <a:pt x="296" y="687"/>
                      <a:pt x="322" y="704"/>
                      <a:pt x="347" y="704"/>
                    </a:cubicBezTo>
                    <a:cubicBezTo>
                      <a:pt x="368" y="704"/>
                      <a:pt x="388" y="693"/>
                      <a:pt x="393" y="666"/>
                    </a:cubicBezTo>
                    <a:cubicBezTo>
                      <a:pt x="448" y="472"/>
                      <a:pt x="454" y="255"/>
                      <a:pt x="480" y="51"/>
                    </a:cubicBezTo>
                    <a:cubicBezTo>
                      <a:pt x="484" y="20"/>
                      <a:pt x="454"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8178560" y="686464"/>
                <a:ext cx="48070" cy="84452"/>
              </a:xfrm>
              <a:custGeom>
                <a:rect b="b" l="l" r="r" t="t"/>
                <a:pathLst>
                  <a:path extrusionOk="0" h="1286" w="732">
                    <a:moveTo>
                      <a:pt x="537" y="1"/>
                    </a:moveTo>
                    <a:cubicBezTo>
                      <a:pt x="532" y="1"/>
                      <a:pt x="525" y="2"/>
                      <a:pt x="519" y="6"/>
                    </a:cubicBezTo>
                    <a:cubicBezTo>
                      <a:pt x="23" y="265"/>
                      <a:pt x="1" y="1234"/>
                      <a:pt x="652" y="1286"/>
                    </a:cubicBezTo>
                    <a:cubicBezTo>
                      <a:pt x="654" y="1286"/>
                      <a:pt x="655" y="1286"/>
                      <a:pt x="657" y="1286"/>
                    </a:cubicBezTo>
                    <a:cubicBezTo>
                      <a:pt x="717" y="1286"/>
                      <a:pt x="731" y="1178"/>
                      <a:pt x="668" y="1169"/>
                    </a:cubicBezTo>
                    <a:cubicBezTo>
                      <a:pt x="108" y="1088"/>
                      <a:pt x="189" y="340"/>
                      <a:pt x="555" y="67"/>
                    </a:cubicBezTo>
                    <a:cubicBezTo>
                      <a:pt x="584" y="43"/>
                      <a:pt x="567" y="1"/>
                      <a:pt x="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8206468" y="700582"/>
                <a:ext cx="51945" cy="42423"/>
              </a:xfrm>
              <a:custGeom>
                <a:rect b="b" l="l" r="r" t="t"/>
                <a:pathLst>
                  <a:path extrusionOk="0" h="646" w="791">
                    <a:moveTo>
                      <a:pt x="214" y="298"/>
                    </a:moveTo>
                    <a:cubicBezTo>
                      <a:pt x="261" y="298"/>
                      <a:pt x="307" y="343"/>
                      <a:pt x="347" y="377"/>
                    </a:cubicBezTo>
                    <a:cubicBezTo>
                      <a:pt x="304" y="441"/>
                      <a:pt x="238" y="510"/>
                      <a:pt x="183" y="510"/>
                    </a:cubicBezTo>
                    <a:cubicBezTo>
                      <a:pt x="163" y="510"/>
                      <a:pt x="145" y="501"/>
                      <a:pt x="130" y="478"/>
                    </a:cubicBezTo>
                    <a:cubicBezTo>
                      <a:pt x="104" y="439"/>
                      <a:pt x="146" y="322"/>
                      <a:pt x="182" y="306"/>
                    </a:cubicBezTo>
                    <a:cubicBezTo>
                      <a:pt x="192" y="301"/>
                      <a:pt x="203" y="298"/>
                      <a:pt x="214" y="298"/>
                    </a:cubicBezTo>
                    <a:close/>
                    <a:moveTo>
                      <a:pt x="590" y="0"/>
                    </a:moveTo>
                    <a:cubicBezTo>
                      <a:pt x="582" y="0"/>
                      <a:pt x="574" y="3"/>
                      <a:pt x="567" y="11"/>
                    </a:cubicBezTo>
                    <a:cubicBezTo>
                      <a:pt x="499" y="92"/>
                      <a:pt x="467" y="183"/>
                      <a:pt x="418" y="274"/>
                    </a:cubicBezTo>
                    <a:cubicBezTo>
                      <a:pt x="360" y="225"/>
                      <a:pt x="295" y="163"/>
                      <a:pt x="214" y="163"/>
                    </a:cubicBezTo>
                    <a:cubicBezTo>
                      <a:pt x="71" y="163"/>
                      <a:pt x="0" y="345"/>
                      <a:pt x="13" y="468"/>
                    </a:cubicBezTo>
                    <a:cubicBezTo>
                      <a:pt x="23" y="567"/>
                      <a:pt x="90" y="609"/>
                      <a:pt x="166" y="609"/>
                    </a:cubicBezTo>
                    <a:cubicBezTo>
                      <a:pt x="215" y="609"/>
                      <a:pt x="267" y="592"/>
                      <a:pt x="311" y="562"/>
                    </a:cubicBezTo>
                    <a:cubicBezTo>
                      <a:pt x="360" y="530"/>
                      <a:pt x="395" y="487"/>
                      <a:pt x="428" y="439"/>
                    </a:cubicBezTo>
                    <a:cubicBezTo>
                      <a:pt x="509" y="504"/>
                      <a:pt x="596" y="572"/>
                      <a:pt x="677" y="633"/>
                    </a:cubicBezTo>
                    <a:cubicBezTo>
                      <a:pt x="688" y="642"/>
                      <a:pt x="699" y="646"/>
                      <a:pt x="710" y="646"/>
                    </a:cubicBezTo>
                    <a:cubicBezTo>
                      <a:pt x="754" y="646"/>
                      <a:pt x="791" y="582"/>
                      <a:pt x="752" y="546"/>
                    </a:cubicBezTo>
                    <a:cubicBezTo>
                      <a:pt x="667" y="471"/>
                      <a:pt x="580" y="403"/>
                      <a:pt x="493" y="335"/>
                    </a:cubicBezTo>
                    <a:cubicBezTo>
                      <a:pt x="538" y="241"/>
                      <a:pt x="574" y="141"/>
                      <a:pt x="622" y="57"/>
                    </a:cubicBezTo>
                    <a:cubicBezTo>
                      <a:pt x="639" y="32"/>
                      <a:pt x="616"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
              <p:cNvSpPr/>
              <p:nvPr/>
            </p:nvSpPr>
            <p:spPr>
              <a:xfrm>
                <a:off x="8258806" y="712009"/>
                <a:ext cx="31916" cy="9391"/>
              </a:xfrm>
              <a:custGeom>
                <a:rect b="b" l="l" r="r" t="t"/>
                <a:pathLst>
                  <a:path extrusionOk="0" h="143" w="486">
                    <a:moveTo>
                      <a:pt x="56" y="1"/>
                    </a:moveTo>
                    <a:cubicBezTo>
                      <a:pt x="14" y="1"/>
                      <a:pt x="1" y="66"/>
                      <a:pt x="45" y="83"/>
                    </a:cubicBezTo>
                    <a:cubicBezTo>
                      <a:pt x="145" y="123"/>
                      <a:pt x="259" y="143"/>
                      <a:pt x="368" y="143"/>
                    </a:cubicBezTo>
                    <a:cubicBezTo>
                      <a:pt x="384" y="143"/>
                      <a:pt x="399" y="143"/>
                      <a:pt x="415" y="142"/>
                    </a:cubicBezTo>
                    <a:cubicBezTo>
                      <a:pt x="485" y="135"/>
                      <a:pt x="486" y="35"/>
                      <a:pt x="421" y="35"/>
                    </a:cubicBezTo>
                    <a:cubicBezTo>
                      <a:pt x="420" y="35"/>
                      <a:pt x="419" y="35"/>
                      <a:pt x="418" y="35"/>
                    </a:cubicBezTo>
                    <a:cubicBezTo>
                      <a:pt x="391" y="37"/>
                      <a:pt x="364" y="38"/>
                      <a:pt x="338" y="38"/>
                    </a:cubicBezTo>
                    <a:cubicBezTo>
                      <a:pt x="247" y="38"/>
                      <a:pt x="161" y="25"/>
                      <a:pt x="68" y="2"/>
                    </a:cubicBezTo>
                    <a:cubicBezTo>
                      <a:pt x="64" y="1"/>
                      <a:pt x="6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
              <p:cNvSpPr/>
              <p:nvPr/>
            </p:nvSpPr>
            <p:spPr>
              <a:xfrm>
                <a:off x="8314295" y="694081"/>
                <a:ext cx="50369" cy="46100"/>
              </a:xfrm>
              <a:custGeom>
                <a:rect b="b" l="l" r="r" t="t"/>
                <a:pathLst>
                  <a:path extrusionOk="0" h="702" w="767">
                    <a:moveTo>
                      <a:pt x="170" y="245"/>
                    </a:moveTo>
                    <a:cubicBezTo>
                      <a:pt x="215" y="245"/>
                      <a:pt x="278" y="282"/>
                      <a:pt x="302" y="308"/>
                    </a:cubicBezTo>
                    <a:cubicBezTo>
                      <a:pt x="318" y="327"/>
                      <a:pt x="331" y="356"/>
                      <a:pt x="341" y="379"/>
                    </a:cubicBezTo>
                    <a:cubicBezTo>
                      <a:pt x="350" y="392"/>
                      <a:pt x="354" y="405"/>
                      <a:pt x="363" y="418"/>
                    </a:cubicBezTo>
                    <a:cubicBezTo>
                      <a:pt x="334" y="450"/>
                      <a:pt x="305" y="473"/>
                      <a:pt x="276" y="486"/>
                    </a:cubicBezTo>
                    <a:cubicBezTo>
                      <a:pt x="265" y="502"/>
                      <a:pt x="253" y="510"/>
                      <a:pt x="240" y="510"/>
                    </a:cubicBezTo>
                    <a:cubicBezTo>
                      <a:pt x="226" y="510"/>
                      <a:pt x="212" y="501"/>
                      <a:pt x="195" y="483"/>
                    </a:cubicBezTo>
                    <a:cubicBezTo>
                      <a:pt x="159" y="483"/>
                      <a:pt x="143" y="470"/>
                      <a:pt x="140" y="441"/>
                    </a:cubicBezTo>
                    <a:cubicBezTo>
                      <a:pt x="124" y="408"/>
                      <a:pt x="114" y="269"/>
                      <a:pt x="140" y="253"/>
                    </a:cubicBezTo>
                    <a:cubicBezTo>
                      <a:pt x="148" y="248"/>
                      <a:pt x="158" y="245"/>
                      <a:pt x="170" y="245"/>
                    </a:cubicBezTo>
                    <a:close/>
                    <a:moveTo>
                      <a:pt x="721" y="0"/>
                    </a:moveTo>
                    <a:cubicBezTo>
                      <a:pt x="711" y="0"/>
                      <a:pt x="700" y="5"/>
                      <a:pt x="691" y="16"/>
                    </a:cubicBezTo>
                    <a:cubicBezTo>
                      <a:pt x="613" y="123"/>
                      <a:pt x="542" y="227"/>
                      <a:pt x="451" y="324"/>
                    </a:cubicBezTo>
                    <a:cubicBezTo>
                      <a:pt x="406" y="237"/>
                      <a:pt x="363" y="146"/>
                      <a:pt x="269" y="107"/>
                    </a:cubicBezTo>
                    <a:cubicBezTo>
                      <a:pt x="241" y="94"/>
                      <a:pt x="215" y="88"/>
                      <a:pt x="192" y="88"/>
                    </a:cubicBezTo>
                    <a:cubicBezTo>
                      <a:pt x="57" y="88"/>
                      <a:pt x="0" y="280"/>
                      <a:pt x="17" y="402"/>
                    </a:cubicBezTo>
                    <a:cubicBezTo>
                      <a:pt x="36" y="521"/>
                      <a:pt x="94" y="637"/>
                      <a:pt x="195" y="637"/>
                    </a:cubicBezTo>
                    <a:cubicBezTo>
                      <a:pt x="228" y="637"/>
                      <a:pt x="266" y="625"/>
                      <a:pt x="308" y="596"/>
                    </a:cubicBezTo>
                    <a:cubicBezTo>
                      <a:pt x="347" y="570"/>
                      <a:pt x="383" y="544"/>
                      <a:pt x="415" y="512"/>
                    </a:cubicBezTo>
                    <a:cubicBezTo>
                      <a:pt x="422" y="522"/>
                      <a:pt x="425" y="531"/>
                      <a:pt x="435" y="541"/>
                    </a:cubicBezTo>
                    <a:cubicBezTo>
                      <a:pt x="493" y="619"/>
                      <a:pt x="564" y="680"/>
                      <a:pt x="661" y="700"/>
                    </a:cubicBezTo>
                    <a:cubicBezTo>
                      <a:pt x="666" y="701"/>
                      <a:pt x="671" y="701"/>
                      <a:pt x="676" y="701"/>
                    </a:cubicBezTo>
                    <a:cubicBezTo>
                      <a:pt x="743" y="701"/>
                      <a:pt x="767" y="598"/>
                      <a:pt x="694" y="583"/>
                    </a:cubicBezTo>
                    <a:cubicBezTo>
                      <a:pt x="600" y="564"/>
                      <a:pt x="548" y="499"/>
                      <a:pt x="503" y="424"/>
                    </a:cubicBezTo>
                    <a:cubicBezTo>
                      <a:pt x="603" y="311"/>
                      <a:pt x="694" y="178"/>
                      <a:pt x="749" y="55"/>
                    </a:cubicBezTo>
                    <a:cubicBezTo>
                      <a:pt x="762" y="24"/>
                      <a:pt x="743"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8370310" y="732497"/>
                <a:ext cx="14250" cy="13265"/>
              </a:xfrm>
              <a:custGeom>
                <a:rect b="b" l="l" r="r" t="t"/>
                <a:pathLst>
                  <a:path extrusionOk="0" h="202" w="217">
                    <a:moveTo>
                      <a:pt x="149" y="0"/>
                    </a:moveTo>
                    <a:cubicBezTo>
                      <a:pt x="73" y="0"/>
                      <a:pt x="0" y="62"/>
                      <a:pt x="6" y="141"/>
                    </a:cubicBezTo>
                    <a:cubicBezTo>
                      <a:pt x="6" y="163"/>
                      <a:pt x="22" y="180"/>
                      <a:pt x="48" y="193"/>
                    </a:cubicBezTo>
                    <a:cubicBezTo>
                      <a:pt x="62" y="198"/>
                      <a:pt x="76" y="201"/>
                      <a:pt x="90" y="201"/>
                    </a:cubicBezTo>
                    <a:cubicBezTo>
                      <a:pt x="145" y="201"/>
                      <a:pt x="198" y="159"/>
                      <a:pt x="213" y="102"/>
                    </a:cubicBezTo>
                    <a:cubicBezTo>
                      <a:pt x="217" y="82"/>
                      <a:pt x="213" y="60"/>
                      <a:pt x="197" y="47"/>
                    </a:cubicBezTo>
                    <a:cubicBezTo>
                      <a:pt x="197" y="27"/>
                      <a:pt x="191" y="8"/>
                      <a:pt x="165" y="1"/>
                    </a:cubicBezTo>
                    <a:cubicBezTo>
                      <a:pt x="159" y="1"/>
                      <a:pt x="154"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8396117" y="684100"/>
                <a:ext cx="34608" cy="77359"/>
              </a:xfrm>
              <a:custGeom>
                <a:rect b="b" l="l" r="r" t="t"/>
                <a:pathLst>
                  <a:path extrusionOk="0" h="1178" w="527">
                    <a:moveTo>
                      <a:pt x="46" y="1"/>
                    </a:moveTo>
                    <a:cubicBezTo>
                      <a:pt x="23" y="1"/>
                      <a:pt x="0" y="27"/>
                      <a:pt x="15" y="52"/>
                    </a:cubicBezTo>
                    <a:cubicBezTo>
                      <a:pt x="99" y="214"/>
                      <a:pt x="229" y="356"/>
                      <a:pt x="267" y="541"/>
                    </a:cubicBezTo>
                    <a:cubicBezTo>
                      <a:pt x="306" y="745"/>
                      <a:pt x="238" y="926"/>
                      <a:pt x="115" y="1085"/>
                    </a:cubicBezTo>
                    <a:cubicBezTo>
                      <a:pt x="86" y="1126"/>
                      <a:pt x="131" y="1178"/>
                      <a:pt x="173" y="1178"/>
                    </a:cubicBezTo>
                    <a:cubicBezTo>
                      <a:pt x="187" y="1178"/>
                      <a:pt x="202" y="1171"/>
                      <a:pt x="212" y="1156"/>
                    </a:cubicBezTo>
                    <a:cubicBezTo>
                      <a:pt x="527" y="787"/>
                      <a:pt x="381" y="330"/>
                      <a:pt x="67" y="10"/>
                    </a:cubicBezTo>
                    <a:cubicBezTo>
                      <a:pt x="60" y="3"/>
                      <a:pt x="53"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9"/>
            <p:cNvGrpSpPr/>
            <p:nvPr/>
          </p:nvGrpSpPr>
          <p:grpSpPr>
            <a:xfrm rot="-2124154">
              <a:off x="1673910" y="4739939"/>
              <a:ext cx="461594" cy="269559"/>
              <a:chOff x="5999959" y="663349"/>
              <a:chExt cx="216246" cy="126280"/>
            </a:xfrm>
          </p:grpSpPr>
          <p:sp>
            <p:nvSpPr>
              <p:cNvPr id="1121" name="Google Shape;1121;p9"/>
              <p:cNvSpPr/>
              <p:nvPr/>
            </p:nvSpPr>
            <p:spPr>
              <a:xfrm>
                <a:off x="5999959" y="677073"/>
                <a:ext cx="49844" cy="108290"/>
              </a:xfrm>
              <a:custGeom>
                <a:rect b="b" l="l" r="r" t="t"/>
                <a:pathLst>
                  <a:path extrusionOk="0" h="1649" w="759">
                    <a:moveTo>
                      <a:pt x="201" y="137"/>
                    </a:moveTo>
                    <a:cubicBezTo>
                      <a:pt x="216" y="137"/>
                      <a:pt x="238" y="145"/>
                      <a:pt x="266" y="162"/>
                    </a:cubicBezTo>
                    <a:cubicBezTo>
                      <a:pt x="289" y="178"/>
                      <a:pt x="318" y="191"/>
                      <a:pt x="340" y="207"/>
                    </a:cubicBezTo>
                    <a:cubicBezTo>
                      <a:pt x="412" y="246"/>
                      <a:pt x="535" y="356"/>
                      <a:pt x="561" y="437"/>
                    </a:cubicBezTo>
                    <a:cubicBezTo>
                      <a:pt x="655" y="713"/>
                      <a:pt x="353" y="764"/>
                      <a:pt x="172" y="787"/>
                    </a:cubicBezTo>
                    <a:cubicBezTo>
                      <a:pt x="172" y="674"/>
                      <a:pt x="172" y="564"/>
                      <a:pt x="175" y="450"/>
                    </a:cubicBezTo>
                    <a:cubicBezTo>
                      <a:pt x="175" y="392"/>
                      <a:pt x="156" y="256"/>
                      <a:pt x="178" y="207"/>
                    </a:cubicBezTo>
                    <a:cubicBezTo>
                      <a:pt x="166" y="160"/>
                      <a:pt x="174" y="137"/>
                      <a:pt x="201" y="137"/>
                    </a:cubicBezTo>
                    <a:close/>
                    <a:moveTo>
                      <a:pt x="179" y="1"/>
                    </a:moveTo>
                    <a:cubicBezTo>
                      <a:pt x="121" y="1"/>
                      <a:pt x="78" y="35"/>
                      <a:pt x="55" y="126"/>
                    </a:cubicBezTo>
                    <a:cubicBezTo>
                      <a:pt x="0" y="321"/>
                      <a:pt x="49" y="615"/>
                      <a:pt x="49" y="820"/>
                    </a:cubicBezTo>
                    <a:cubicBezTo>
                      <a:pt x="49" y="1082"/>
                      <a:pt x="55" y="1344"/>
                      <a:pt x="71" y="1607"/>
                    </a:cubicBezTo>
                    <a:cubicBezTo>
                      <a:pt x="73" y="1634"/>
                      <a:pt x="93" y="1648"/>
                      <a:pt x="113" y="1648"/>
                    </a:cubicBezTo>
                    <a:cubicBezTo>
                      <a:pt x="133" y="1648"/>
                      <a:pt x="152" y="1634"/>
                      <a:pt x="152" y="1607"/>
                    </a:cubicBezTo>
                    <a:cubicBezTo>
                      <a:pt x="162" y="1406"/>
                      <a:pt x="169" y="1202"/>
                      <a:pt x="169" y="1001"/>
                    </a:cubicBezTo>
                    <a:cubicBezTo>
                      <a:pt x="305" y="1192"/>
                      <a:pt x="441" y="1380"/>
                      <a:pt x="580" y="1568"/>
                    </a:cubicBezTo>
                    <a:cubicBezTo>
                      <a:pt x="595" y="1586"/>
                      <a:pt x="614" y="1594"/>
                      <a:pt x="633" y="1594"/>
                    </a:cubicBezTo>
                    <a:cubicBezTo>
                      <a:pt x="679" y="1594"/>
                      <a:pt x="722" y="1551"/>
                      <a:pt x="690" y="1503"/>
                    </a:cubicBezTo>
                    <a:cubicBezTo>
                      <a:pt x="554" y="1299"/>
                      <a:pt x="408" y="1105"/>
                      <a:pt x="266" y="907"/>
                    </a:cubicBezTo>
                    <a:cubicBezTo>
                      <a:pt x="467" y="871"/>
                      <a:pt x="719" y="794"/>
                      <a:pt x="739" y="580"/>
                    </a:cubicBezTo>
                    <a:cubicBezTo>
                      <a:pt x="758" y="356"/>
                      <a:pt x="509" y="129"/>
                      <a:pt x="324" y="45"/>
                    </a:cubicBezTo>
                    <a:cubicBezTo>
                      <a:pt x="269" y="18"/>
                      <a:pt x="220"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6049538" y="743004"/>
                <a:ext cx="38548" cy="7486"/>
              </a:xfrm>
              <a:custGeom>
                <a:rect b="b" l="l" r="r" t="t"/>
                <a:pathLst>
                  <a:path extrusionOk="0" h="114" w="587">
                    <a:moveTo>
                      <a:pt x="52" y="0"/>
                    </a:moveTo>
                    <a:cubicBezTo>
                      <a:pt x="0" y="0"/>
                      <a:pt x="0" y="78"/>
                      <a:pt x="52" y="81"/>
                    </a:cubicBezTo>
                    <a:cubicBezTo>
                      <a:pt x="211" y="97"/>
                      <a:pt x="369" y="101"/>
                      <a:pt x="522" y="114"/>
                    </a:cubicBezTo>
                    <a:cubicBezTo>
                      <a:pt x="523" y="114"/>
                      <a:pt x="524" y="114"/>
                      <a:pt x="525" y="114"/>
                    </a:cubicBezTo>
                    <a:cubicBezTo>
                      <a:pt x="586" y="114"/>
                      <a:pt x="585" y="16"/>
                      <a:pt x="522" y="16"/>
                    </a:cubicBezTo>
                    <a:cubicBezTo>
                      <a:pt x="366" y="13"/>
                      <a:pt x="207" y="3"/>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6053544" y="728819"/>
                <a:ext cx="40518" cy="6961"/>
              </a:xfrm>
              <a:custGeom>
                <a:rect b="b" l="l" r="r" t="t"/>
                <a:pathLst>
                  <a:path extrusionOk="0" h="106" w="617">
                    <a:moveTo>
                      <a:pt x="411" y="1"/>
                    </a:moveTo>
                    <a:cubicBezTo>
                      <a:pt x="292" y="1"/>
                      <a:pt x="171" y="9"/>
                      <a:pt x="56" y="9"/>
                    </a:cubicBezTo>
                    <a:cubicBezTo>
                      <a:pt x="1" y="9"/>
                      <a:pt x="1" y="96"/>
                      <a:pt x="56" y="96"/>
                    </a:cubicBezTo>
                    <a:cubicBezTo>
                      <a:pt x="166" y="98"/>
                      <a:pt x="280" y="105"/>
                      <a:pt x="393" y="105"/>
                    </a:cubicBezTo>
                    <a:cubicBezTo>
                      <a:pt x="446" y="105"/>
                      <a:pt x="499" y="104"/>
                      <a:pt x="551" y="100"/>
                    </a:cubicBezTo>
                    <a:cubicBezTo>
                      <a:pt x="616" y="100"/>
                      <a:pt x="616" y="9"/>
                      <a:pt x="551" y="6"/>
                    </a:cubicBezTo>
                    <a:cubicBezTo>
                      <a:pt x="505" y="2"/>
                      <a:pt x="45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6115797" y="705639"/>
                <a:ext cx="30996" cy="68625"/>
              </a:xfrm>
              <a:custGeom>
                <a:rect b="b" l="l" r="r" t="t"/>
                <a:pathLst>
                  <a:path extrusionOk="0" h="1045" w="472">
                    <a:moveTo>
                      <a:pt x="221" y="133"/>
                    </a:moveTo>
                    <a:cubicBezTo>
                      <a:pt x="238" y="133"/>
                      <a:pt x="255" y="136"/>
                      <a:pt x="271" y="142"/>
                    </a:cubicBezTo>
                    <a:cubicBezTo>
                      <a:pt x="352" y="161"/>
                      <a:pt x="384" y="245"/>
                      <a:pt x="339" y="320"/>
                    </a:cubicBezTo>
                    <a:cubicBezTo>
                      <a:pt x="300" y="388"/>
                      <a:pt x="203" y="430"/>
                      <a:pt x="177" y="508"/>
                    </a:cubicBezTo>
                    <a:cubicBezTo>
                      <a:pt x="173" y="388"/>
                      <a:pt x="167" y="265"/>
                      <a:pt x="157" y="145"/>
                    </a:cubicBezTo>
                    <a:cubicBezTo>
                      <a:pt x="177" y="138"/>
                      <a:pt x="199" y="133"/>
                      <a:pt x="221" y="133"/>
                    </a:cubicBezTo>
                    <a:close/>
                    <a:moveTo>
                      <a:pt x="98" y="0"/>
                    </a:moveTo>
                    <a:cubicBezTo>
                      <a:pt x="75" y="0"/>
                      <a:pt x="54" y="16"/>
                      <a:pt x="54" y="48"/>
                    </a:cubicBezTo>
                    <a:lnTo>
                      <a:pt x="54" y="112"/>
                    </a:lnTo>
                    <a:cubicBezTo>
                      <a:pt x="44" y="119"/>
                      <a:pt x="31" y="125"/>
                      <a:pt x="24" y="132"/>
                    </a:cubicBezTo>
                    <a:cubicBezTo>
                      <a:pt x="0" y="150"/>
                      <a:pt x="21" y="191"/>
                      <a:pt x="48" y="191"/>
                    </a:cubicBezTo>
                    <a:cubicBezTo>
                      <a:pt x="50" y="191"/>
                      <a:pt x="52" y="191"/>
                      <a:pt x="54" y="190"/>
                    </a:cubicBezTo>
                    <a:cubicBezTo>
                      <a:pt x="60" y="453"/>
                      <a:pt x="63" y="718"/>
                      <a:pt x="54" y="984"/>
                    </a:cubicBezTo>
                    <a:cubicBezTo>
                      <a:pt x="50" y="1024"/>
                      <a:pt x="83" y="1045"/>
                      <a:pt x="116" y="1045"/>
                    </a:cubicBezTo>
                    <a:cubicBezTo>
                      <a:pt x="149" y="1045"/>
                      <a:pt x="183" y="1024"/>
                      <a:pt x="183" y="984"/>
                    </a:cubicBezTo>
                    <a:cubicBezTo>
                      <a:pt x="183" y="841"/>
                      <a:pt x="183" y="699"/>
                      <a:pt x="177" y="556"/>
                    </a:cubicBezTo>
                    <a:lnTo>
                      <a:pt x="177" y="556"/>
                    </a:lnTo>
                    <a:cubicBezTo>
                      <a:pt x="186" y="572"/>
                      <a:pt x="199" y="585"/>
                      <a:pt x="216" y="589"/>
                    </a:cubicBezTo>
                    <a:cubicBezTo>
                      <a:pt x="224" y="591"/>
                      <a:pt x="232" y="592"/>
                      <a:pt x="239" y="592"/>
                    </a:cubicBezTo>
                    <a:cubicBezTo>
                      <a:pt x="259" y="592"/>
                      <a:pt x="274" y="583"/>
                      <a:pt x="290" y="569"/>
                    </a:cubicBezTo>
                    <a:cubicBezTo>
                      <a:pt x="306" y="553"/>
                      <a:pt x="313" y="534"/>
                      <a:pt x="303" y="514"/>
                    </a:cubicBezTo>
                    <a:cubicBezTo>
                      <a:pt x="323" y="488"/>
                      <a:pt x="368" y="456"/>
                      <a:pt x="378" y="443"/>
                    </a:cubicBezTo>
                    <a:cubicBezTo>
                      <a:pt x="403" y="410"/>
                      <a:pt x="429" y="378"/>
                      <a:pt x="442" y="339"/>
                    </a:cubicBezTo>
                    <a:cubicBezTo>
                      <a:pt x="472" y="274"/>
                      <a:pt x="468" y="197"/>
                      <a:pt x="426" y="135"/>
                    </a:cubicBezTo>
                    <a:cubicBezTo>
                      <a:pt x="378" y="73"/>
                      <a:pt x="313" y="48"/>
                      <a:pt x="246" y="48"/>
                    </a:cubicBezTo>
                    <a:cubicBezTo>
                      <a:pt x="214" y="48"/>
                      <a:pt x="182" y="53"/>
                      <a:pt x="151" y="64"/>
                    </a:cubicBezTo>
                    <a:lnTo>
                      <a:pt x="151" y="48"/>
                    </a:lnTo>
                    <a:cubicBezTo>
                      <a:pt x="146" y="16"/>
                      <a:pt x="121"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6156118" y="729345"/>
                <a:ext cx="55163" cy="8471"/>
              </a:xfrm>
              <a:custGeom>
                <a:rect b="b" l="l" r="r" t="t"/>
                <a:pathLst>
                  <a:path extrusionOk="0" h="129" w="840">
                    <a:moveTo>
                      <a:pt x="510" y="0"/>
                    </a:moveTo>
                    <a:cubicBezTo>
                      <a:pt x="361" y="0"/>
                      <a:pt x="209" y="10"/>
                      <a:pt x="65" y="27"/>
                    </a:cubicBezTo>
                    <a:cubicBezTo>
                      <a:pt x="7" y="33"/>
                      <a:pt x="0" y="124"/>
                      <a:pt x="65" y="124"/>
                    </a:cubicBezTo>
                    <a:cubicBezTo>
                      <a:pt x="251" y="124"/>
                      <a:pt x="438" y="128"/>
                      <a:pt x="623" y="128"/>
                    </a:cubicBezTo>
                    <a:cubicBezTo>
                      <a:pt x="669" y="128"/>
                      <a:pt x="715" y="128"/>
                      <a:pt x="761" y="127"/>
                    </a:cubicBezTo>
                    <a:cubicBezTo>
                      <a:pt x="839" y="127"/>
                      <a:pt x="839" y="17"/>
                      <a:pt x="761" y="11"/>
                    </a:cubicBezTo>
                    <a:cubicBezTo>
                      <a:pt x="679" y="3"/>
                      <a:pt x="595" y="0"/>
                      <a:pt x="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6169908" y="663349"/>
                <a:ext cx="46297" cy="50172"/>
              </a:xfrm>
              <a:custGeom>
                <a:rect b="b" l="l" r="r" t="t"/>
                <a:pathLst>
                  <a:path extrusionOk="0" h="764" w="705">
                    <a:moveTo>
                      <a:pt x="295" y="139"/>
                    </a:moveTo>
                    <a:cubicBezTo>
                      <a:pt x="367" y="139"/>
                      <a:pt x="393" y="178"/>
                      <a:pt x="370" y="257"/>
                    </a:cubicBezTo>
                    <a:cubicBezTo>
                      <a:pt x="367" y="287"/>
                      <a:pt x="357" y="309"/>
                      <a:pt x="351" y="338"/>
                    </a:cubicBezTo>
                    <a:cubicBezTo>
                      <a:pt x="331" y="403"/>
                      <a:pt x="305" y="468"/>
                      <a:pt x="266" y="520"/>
                    </a:cubicBezTo>
                    <a:cubicBezTo>
                      <a:pt x="208" y="449"/>
                      <a:pt x="172" y="355"/>
                      <a:pt x="176" y="287"/>
                    </a:cubicBezTo>
                    <a:cubicBezTo>
                      <a:pt x="179" y="245"/>
                      <a:pt x="192" y="173"/>
                      <a:pt x="227" y="147"/>
                    </a:cubicBezTo>
                    <a:cubicBezTo>
                      <a:pt x="253" y="142"/>
                      <a:pt x="276" y="139"/>
                      <a:pt x="295" y="139"/>
                    </a:cubicBezTo>
                    <a:close/>
                    <a:moveTo>
                      <a:pt x="294" y="1"/>
                    </a:moveTo>
                    <a:cubicBezTo>
                      <a:pt x="232" y="1"/>
                      <a:pt x="166" y="31"/>
                      <a:pt x="114" y="96"/>
                    </a:cubicBezTo>
                    <a:cubicBezTo>
                      <a:pt x="1" y="241"/>
                      <a:pt x="46" y="452"/>
                      <a:pt x="153" y="594"/>
                    </a:cubicBezTo>
                    <a:cubicBezTo>
                      <a:pt x="127" y="601"/>
                      <a:pt x="104" y="607"/>
                      <a:pt x="78" y="607"/>
                    </a:cubicBezTo>
                    <a:cubicBezTo>
                      <a:pt x="76" y="607"/>
                      <a:pt x="74" y="607"/>
                      <a:pt x="72" y="607"/>
                    </a:cubicBezTo>
                    <a:cubicBezTo>
                      <a:pt x="27" y="607"/>
                      <a:pt x="32" y="679"/>
                      <a:pt x="78" y="682"/>
                    </a:cubicBezTo>
                    <a:cubicBezTo>
                      <a:pt x="91" y="684"/>
                      <a:pt x="104" y="686"/>
                      <a:pt x="117" y="686"/>
                    </a:cubicBezTo>
                    <a:cubicBezTo>
                      <a:pt x="151" y="686"/>
                      <a:pt x="184" y="677"/>
                      <a:pt x="218" y="662"/>
                    </a:cubicBezTo>
                    <a:cubicBezTo>
                      <a:pt x="283" y="723"/>
                      <a:pt x="385" y="763"/>
                      <a:pt x="478" y="763"/>
                    </a:cubicBezTo>
                    <a:cubicBezTo>
                      <a:pt x="579" y="763"/>
                      <a:pt x="670" y="716"/>
                      <a:pt x="694" y="594"/>
                    </a:cubicBezTo>
                    <a:cubicBezTo>
                      <a:pt x="705" y="551"/>
                      <a:pt x="668" y="517"/>
                      <a:pt x="632" y="517"/>
                    </a:cubicBezTo>
                    <a:cubicBezTo>
                      <a:pt x="614" y="517"/>
                      <a:pt x="596" y="525"/>
                      <a:pt x="584" y="546"/>
                    </a:cubicBezTo>
                    <a:cubicBezTo>
                      <a:pt x="548" y="614"/>
                      <a:pt x="502" y="642"/>
                      <a:pt x="454" y="642"/>
                    </a:cubicBezTo>
                    <a:cubicBezTo>
                      <a:pt x="411" y="642"/>
                      <a:pt x="366" y="620"/>
                      <a:pt x="325" y="585"/>
                    </a:cubicBezTo>
                    <a:cubicBezTo>
                      <a:pt x="419" y="494"/>
                      <a:pt x="470" y="348"/>
                      <a:pt x="480" y="228"/>
                    </a:cubicBezTo>
                    <a:cubicBezTo>
                      <a:pt x="490" y="86"/>
                      <a:pt x="398"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6166493" y="742872"/>
                <a:ext cx="39665" cy="46757"/>
              </a:xfrm>
              <a:custGeom>
                <a:rect b="b" l="l" r="r" t="t"/>
                <a:pathLst>
                  <a:path extrusionOk="0" h="712" w="604">
                    <a:moveTo>
                      <a:pt x="385" y="0"/>
                    </a:moveTo>
                    <a:cubicBezTo>
                      <a:pt x="239" y="0"/>
                      <a:pt x="106" y="81"/>
                      <a:pt x="17" y="197"/>
                    </a:cubicBezTo>
                    <a:cubicBezTo>
                      <a:pt x="1" y="216"/>
                      <a:pt x="14" y="248"/>
                      <a:pt x="27" y="268"/>
                    </a:cubicBezTo>
                    <a:cubicBezTo>
                      <a:pt x="101" y="365"/>
                      <a:pt x="211" y="362"/>
                      <a:pt x="322" y="394"/>
                    </a:cubicBezTo>
                    <a:cubicBezTo>
                      <a:pt x="344" y="404"/>
                      <a:pt x="409" y="420"/>
                      <a:pt x="422" y="446"/>
                    </a:cubicBezTo>
                    <a:cubicBezTo>
                      <a:pt x="467" y="543"/>
                      <a:pt x="367" y="556"/>
                      <a:pt x="312" y="566"/>
                    </a:cubicBezTo>
                    <a:cubicBezTo>
                      <a:pt x="244" y="572"/>
                      <a:pt x="189" y="572"/>
                      <a:pt x="127" y="605"/>
                    </a:cubicBezTo>
                    <a:cubicBezTo>
                      <a:pt x="68" y="633"/>
                      <a:pt x="108" y="712"/>
                      <a:pt x="166" y="712"/>
                    </a:cubicBezTo>
                    <a:cubicBezTo>
                      <a:pt x="168" y="712"/>
                      <a:pt x="170" y="712"/>
                      <a:pt x="173" y="712"/>
                    </a:cubicBezTo>
                    <a:cubicBezTo>
                      <a:pt x="312" y="682"/>
                      <a:pt x="603" y="682"/>
                      <a:pt x="568" y="459"/>
                    </a:cubicBezTo>
                    <a:cubicBezTo>
                      <a:pt x="535" y="248"/>
                      <a:pt x="279" y="307"/>
                      <a:pt x="150" y="216"/>
                    </a:cubicBezTo>
                    <a:cubicBezTo>
                      <a:pt x="228" y="132"/>
                      <a:pt x="325" y="96"/>
                      <a:pt x="438" y="80"/>
                    </a:cubicBezTo>
                    <a:cubicBezTo>
                      <a:pt x="487" y="70"/>
                      <a:pt x="467" y="5"/>
                      <a:pt x="425" y="2"/>
                    </a:cubicBezTo>
                    <a:cubicBezTo>
                      <a:pt x="412" y="1"/>
                      <a:pt x="399"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9"/>
            <p:cNvGrpSpPr/>
            <p:nvPr/>
          </p:nvGrpSpPr>
          <p:grpSpPr>
            <a:xfrm>
              <a:off x="-585943" y="-287493"/>
              <a:ext cx="10275554" cy="5770319"/>
              <a:chOff x="-585943" y="-287493"/>
              <a:chExt cx="10275554" cy="5770319"/>
            </a:xfrm>
          </p:grpSpPr>
          <p:grpSp>
            <p:nvGrpSpPr>
              <p:cNvPr id="1129" name="Google Shape;1129;p9"/>
              <p:cNvGrpSpPr/>
              <p:nvPr/>
            </p:nvGrpSpPr>
            <p:grpSpPr>
              <a:xfrm rot="720474">
                <a:off x="7689934" y="1282456"/>
                <a:ext cx="1160214" cy="655733"/>
                <a:chOff x="4710963" y="556836"/>
                <a:chExt cx="599550" cy="338855"/>
              </a:xfrm>
            </p:grpSpPr>
            <p:sp>
              <p:nvSpPr>
                <p:cNvPr id="1130" name="Google Shape;1130;p9"/>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9"/>
              <p:cNvGrpSpPr/>
              <p:nvPr/>
            </p:nvGrpSpPr>
            <p:grpSpPr>
              <a:xfrm rot="3407784">
                <a:off x="5929563" y="4563297"/>
                <a:ext cx="705076" cy="807114"/>
                <a:chOff x="4838621" y="3330436"/>
                <a:chExt cx="342600" cy="392181"/>
              </a:xfrm>
            </p:grpSpPr>
            <p:sp>
              <p:nvSpPr>
                <p:cNvPr id="1135" name="Google Shape;1135;p9"/>
                <p:cNvSpPr/>
                <p:nvPr/>
              </p:nvSpPr>
              <p:spPr>
                <a:xfrm>
                  <a:off x="4838621" y="3330436"/>
                  <a:ext cx="342600" cy="392181"/>
                </a:xfrm>
                <a:custGeom>
                  <a:rect b="b" l="l" r="r" t="t"/>
                  <a:pathLst>
                    <a:path extrusionOk="0" h="5972" w="5217">
                      <a:moveTo>
                        <a:pt x="2444" y="129"/>
                      </a:moveTo>
                      <a:cubicBezTo>
                        <a:pt x="2956" y="129"/>
                        <a:pt x="3632" y="198"/>
                        <a:pt x="3697" y="762"/>
                      </a:cubicBezTo>
                      <a:cubicBezTo>
                        <a:pt x="3762" y="1323"/>
                        <a:pt x="2803" y="1468"/>
                        <a:pt x="2288" y="1507"/>
                      </a:cubicBezTo>
                      <a:lnTo>
                        <a:pt x="2262" y="1446"/>
                      </a:lnTo>
                      <a:cubicBezTo>
                        <a:pt x="2259" y="1439"/>
                        <a:pt x="2255" y="1437"/>
                        <a:pt x="2250" y="1437"/>
                      </a:cubicBezTo>
                      <a:cubicBezTo>
                        <a:pt x="2240" y="1437"/>
                        <a:pt x="2227" y="1448"/>
                        <a:pt x="2229" y="1459"/>
                      </a:cubicBezTo>
                      <a:cubicBezTo>
                        <a:pt x="2236" y="1475"/>
                        <a:pt x="2239" y="1491"/>
                        <a:pt x="2239" y="1507"/>
                      </a:cubicBezTo>
                      <a:cubicBezTo>
                        <a:pt x="2197" y="1511"/>
                        <a:pt x="2158" y="1511"/>
                        <a:pt x="2126" y="1511"/>
                      </a:cubicBezTo>
                      <a:cubicBezTo>
                        <a:pt x="2085" y="1512"/>
                        <a:pt x="2038" y="1513"/>
                        <a:pt x="1985" y="1513"/>
                      </a:cubicBezTo>
                      <a:cubicBezTo>
                        <a:pt x="1470" y="1513"/>
                        <a:pt x="454" y="1423"/>
                        <a:pt x="389" y="879"/>
                      </a:cubicBezTo>
                      <a:cubicBezTo>
                        <a:pt x="409" y="879"/>
                        <a:pt x="425" y="866"/>
                        <a:pt x="431" y="843"/>
                      </a:cubicBezTo>
                      <a:cubicBezTo>
                        <a:pt x="635" y="234"/>
                        <a:pt x="1630" y="147"/>
                        <a:pt x="2161" y="134"/>
                      </a:cubicBezTo>
                      <a:cubicBezTo>
                        <a:pt x="2245" y="132"/>
                        <a:pt x="2341" y="129"/>
                        <a:pt x="2444" y="129"/>
                      </a:cubicBezTo>
                      <a:close/>
                      <a:moveTo>
                        <a:pt x="3839" y="850"/>
                      </a:moveTo>
                      <a:cubicBezTo>
                        <a:pt x="4066" y="1280"/>
                        <a:pt x="4218" y="1750"/>
                        <a:pt x="4384" y="2207"/>
                      </a:cubicBezTo>
                      <a:cubicBezTo>
                        <a:pt x="4571" y="2712"/>
                        <a:pt x="4785" y="3218"/>
                        <a:pt x="4934" y="3736"/>
                      </a:cubicBezTo>
                      <a:cubicBezTo>
                        <a:pt x="4999" y="3953"/>
                        <a:pt x="5048" y="4180"/>
                        <a:pt x="5028" y="4400"/>
                      </a:cubicBezTo>
                      <a:cubicBezTo>
                        <a:pt x="5025" y="4397"/>
                        <a:pt x="5018" y="4397"/>
                        <a:pt x="5015" y="4394"/>
                      </a:cubicBezTo>
                      <a:cubicBezTo>
                        <a:pt x="5011" y="4392"/>
                        <a:pt x="5007" y="4391"/>
                        <a:pt x="5004" y="4391"/>
                      </a:cubicBezTo>
                      <a:cubicBezTo>
                        <a:pt x="4975" y="4391"/>
                        <a:pt x="4961" y="4440"/>
                        <a:pt x="4996" y="4449"/>
                      </a:cubicBezTo>
                      <a:cubicBezTo>
                        <a:pt x="5006" y="4455"/>
                        <a:pt x="5015" y="4455"/>
                        <a:pt x="5025" y="4459"/>
                      </a:cubicBezTo>
                      <a:cubicBezTo>
                        <a:pt x="5012" y="4530"/>
                        <a:pt x="4993" y="4608"/>
                        <a:pt x="4963" y="4682"/>
                      </a:cubicBezTo>
                      <a:cubicBezTo>
                        <a:pt x="4847" y="4964"/>
                        <a:pt x="4594" y="5136"/>
                        <a:pt x="4335" y="5281"/>
                      </a:cubicBezTo>
                      <a:cubicBezTo>
                        <a:pt x="3859" y="5557"/>
                        <a:pt x="3324" y="5728"/>
                        <a:pt x="2777" y="5803"/>
                      </a:cubicBezTo>
                      <a:cubicBezTo>
                        <a:pt x="2589" y="5827"/>
                        <a:pt x="2401" y="5840"/>
                        <a:pt x="2212" y="5840"/>
                      </a:cubicBezTo>
                      <a:cubicBezTo>
                        <a:pt x="1849" y="5840"/>
                        <a:pt x="1486" y="5794"/>
                        <a:pt x="1134" y="5702"/>
                      </a:cubicBezTo>
                      <a:cubicBezTo>
                        <a:pt x="894" y="5638"/>
                        <a:pt x="622" y="5563"/>
                        <a:pt x="438" y="5395"/>
                      </a:cubicBezTo>
                      <a:cubicBezTo>
                        <a:pt x="392" y="5353"/>
                        <a:pt x="357" y="5307"/>
                        <a:pt x="328" y="5265"/>
                      </a:cubicBezTo>
                      <a:cubicBezTo>
                        <a:pt x="331" y="5265"/>
                        <a:pt x="331" y="5268"/>
                        <a:pt x="334" y="5268"/>
                      </a:cubicBezTo>
                      <a:cubicBezTo>
                        <a:pt x="365" y="5270"/>
                        <a:pt x="396" y="5271"/>
                        <a:pt x="427" y="5271"/>
                      </a:cubicBezTo>
                      <a:cubicBezTo>
                        <a:pt x="517" y="5271"/>
                        <a:pt x="608" y="5264"/>
                        <a:pt x="697" y="5252"/>
                      </a:cubicBezTo>
                      <a:cubicBezTo>
                        <a:pt x="748" y="5249"/>
                        <a:pt x="749" y="5171"/>
                        <a:pt x="700" y="5171"/>
                      </a:cubicBezTo>
                      <a:cubicBezTo>
                        <a:pt x="699" y="5171"/>
                        <a:pt x="698" y="5171"/>
                        <a:pt x="697" y="5171"/>
                      </a:cubicBezTo>
                      <a:cubicBezTo>
                        <a:pt x="574" y="5174"/>
                        <a:pt x="447" y="5184"/>
                        <a:pt x="328" y="5207"/>
                      </a:cubicBezTo>
                      <a:cubicBezTo>
                        <a:pt x="311" y="5210"/>
                        <a:pt x="308" y="5220"/>
                        <a:pt x="308" y="5233"/>
                      </a:cubicBezTo>
                      <a:cubicBezTo>
                        <a:pt x="169" y="4980"/>
                        <a:pt x="217" y="4659"/>
                        <a:pt x="230" y="4378"/>
                      </a:cubicBezTo>
                      <a:cubicBezTo>
                        <a:pt x="282" y="3305"/>
                        <a:pt x="347" y="2226"/>
                        <a:pt x="376" y="1151"/>
                      </a:cubicBezTo>
                      <a:cubicBezTo>
                        <a:pt x="652" y="1588"/>
                        <a:pt x="1597" y="1647"/>
                        <a:pt x="2009" y="1647"/>
                      </a:cubicBezTo>
                      <a:cubicBezTo>
                        <a:pt x="2090" y="1647"/>
                        <a:pt x="2171" y="1643"/>
                        <a:pt x="2252" y="1640"/>
                      </a:cubicBezTo>
                      <a:cubicBezTo>
                        <a:pt x="2255" y="1676"/>
                        <a:pt x="2255" y="1711"/>
                        <a:pt x="2255" y="1750"/>
                      </a:cubicBezTo>
                      <a:cubicBezTo>
                        <a:pt x="2255" y="1768"/>
                        <a:pt x="2271" y="1779"/>
                        <a:pt x="2287" y="1779"/>
                      </a:cubicBezTo>
                      <a:cubicBezTo>
                        <a:pt x="2300" y="1779"/>
                        <a:pt x="2312" y="1772"/>
                        <a:pt x="2317" y="1757"/>
                      </a:cubicBezTo>
                      <a:cubicBezTo>
                        <a:pt x="2323" y="1718"/>
                        <a:pt x="2323" y="1676"/>
                        <a:pt x="2320" y="1637"/>
                      </a:cubicBezTo>
                      <a:cubicBezTo>
                        <a:pt x="2683" y="1608"/>
                        <a:pt x="3049" y="1527"/>
                        <a:pt x="3379" y="1387"/>
                      </a:cubicBezTo>
                      <a:cubicBezTo>
                        <a:pt x="3616" y="1290"/>
                        <a:pt x="3817" y="1154"/>
                        <a:pt x="3839" y="879"/>
                      </a:cubicBezTo>
                      <a:lnTo>
                        <a:pt x="3839" y="850"/>
                      </a:lnTo>
                      <a:close/>
                      <a:moveTo>
                        <a:pt x="2336" y="1"/>
                      </a:moveTo>
                      <a:cubicBezTo>
                        <a:pt x="1724" y="1"/>
                        <a:pt x="554" y="69"/>
                        <a:pt x="318" y="782"/>
                      </a:cubicBezTo>
                      <a:cubicBezTo>
                        <a:pt x="311" y="788"/>
                        <a:pt x="302" y="798"/>
                        <a:pt x="298" y="811"/>
                      </a:cubicBezTo>
                      <a:lnTo>
                        <a:pt x="298" y="830"/>
                      </a:lnTo>
                      <a:cubicBezTo>
                        <a:pt x="295" y="837"/>
                        <a:pt x="292" y="843"/>
                        <a:pt x="292" y="853"/>
                      </a:cubicBezTo>
                      <a:cubicBezTo>
                        <a:pt x="201" y="2003"/>
                        <a:pt x="153" y="3159"/>
                        <a:pt x="98" y="4313"/>
                      </a:cubicBezTo>
                      <a:cubicBezTo>
                        <a:pt x="75" y="4701"/>
                        <a:pt x="0" y="5152"/>
                        <a:pt x="302" y="5453"/>
                      </a:cubicBezTo>
                      <a:cubicBezTo>
                        <a:pt x="574" y="5722"/>
                        <a:pt x="1005" y="5822"/>
                        <a:pt x="1364" y="5890"/>
                      </a:cubicBezTo>
                      <a:cubicBezTo>
                        <a:pt x="1643" y="5945"/>
                        <a:pt x="1927" y="5972"/>
                        <a:pt x="2211" y="5972"/>
                      </a:cubicBezTo>
                      <a:cubicBezTo>
                        <a:pt x="2823" y="5972"/>
                        <a:pt x="3435" y="5846"/>
                        <a:pt x="3995" y="5596"/>
                      </a:cubicBezTo>
                      <a:cubicBezTo>
                        <a:pt x="4345" y="5443"/>
                        <a:pt x="4750" y="5242"/>
                        <a:pt x="4976" y="4925"/>
                      </a:cubicBezTo>
                      <a:cubicBezTo>
                        <a:pt x="5216" y="4595"/>
                        <a:pt x="5193" y="4186"/>
                        <a:pt x="5096" y="3814"/>
                      </a:cubicBezTo>
                      <a:cubicBezTo>
                        <a:pt x="4944" y="3215"/>
                        <a:pt x="4685" y="2631"/>
                        <a:pt x="4471" y="2048"/>
                      </a:cubicBezTo>
                      <a:cubicBezTo>
                        <a:pt x="4277" y="1523"/>
                        <a:pt x="4102" y="982"/>
                        <a:pt x="3797" y="509"/>
                      </a:cubicBezTo>
                      <a:cubicBezTo>
                        <a:pt x="3784" y="493"/>
                        <a:pt x="3774" y="487"/>
                        <a:pt x="3758" y="480"/>
                      </a:cubicBezTo>
                      <a:cubicBezTo>
                        <a:pt x="3515" y="53"/>
                        <a:pt x="2786" y="1"/>
                        <a:pt x="2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4856286" y="3644523"/>
                  <a:ext cx="29157" cy="20949"/>
                </a:xfrm>
                <a:custGeom>
                  <a:rect b="b" l="l" r="r" t="t"/>
                  <a:pathLst>
                    <a:path extrusionOk="0" h="319" w="444">
                      <a:moveTo>
                        <a:pt x="384" y="0"/>
                      </a:moveTo>
                      <a:cubicBezTo>
                        <a:pt x="377" y="0"/>
                        <a:pt x="370" y="2"/>
                        <a:pt x="363" y="6"/>
                      </a:cubicBezTo>
                      <a:cubicBezTo>
                        <a:pt x="237" y="71"/>
                        <a:pt x="120" y="161"/>
                        <a:pt x="23" y="262"/>
                      </a:cubicBezTo>
                      <a:cubicBezTo>
                        <a:pt x="0" y="287"/>
                        <a:pt x="23" y="319"/>
                        <a:pt x="49" y="319"/>
                      </a:cubicBezTo>
                      <a:cubicBezTo>
                        <a:pt x="57" y="319"/>
                        <a:pt x="64" y="316"/>
                        <a:pt x="72" y="310"/>
                      </a:cubicBezTo>
                      <a:cubicBezTo>
                        <a:pt x="175" y="223"/>
                        <a:pt x="289" y="152"/>
                        <a:pt x="405" y="80"/>
                      </a:cubicBezTo>
                      <a:cubicBezTo>
                        <a:pt x="444" y="56"/>
                        <a:pt x="421"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4900021" y="3626005"/>
                  <a:ext cx="32835" cy="14053"/>
                </a:xfrm>
                <a:custGeom>
                  <a:rect b="b" l="l" r="r" t="t"/>
                  <a:pathLst>
                    <a:path extrusionOk="0" h="214" w="500">
                      <a:moveTo>
                        <a:pt x="427" y="1"/>
                      </a:moveTo>
                      <a:cubicBezTo>
                        <a:pt x="419" y="1"/>
                        <a:pt x="411" y="2"/>
                        <a:pt x="403" y="6"/>
                      </a:cubicBezTo>
                      <a:cubicBezTo>
                        <a:pt x="287" y="58"/>
                        <a:pt x="167" y="103"/>
                        <a:pt x="44" y="139"/>
                      </a:cubicBezTo>
                      <a:cubicBezTo>
                        <a:pt x="1" y="154"/>
                        <a:pt x="13" y="214"/>
                        <a:pt x="56" y="214"/>
                      </a:cubicBezTo>
                      <a:cubicBezTo>
                        <a:pt x="59" y="214"/>
                        <a:pt x="61" y="214"/>
                        <a:pt x="63" y="213"/>
                      </a:cubicBezTo>
                      <a:cubicBezTo>
                        <a:pt x="199" y="184"/>
                        <a:pt x="329" y="142"/>
                        <a:pt x="452" y="87"/>
                      </a:cubicBezTo>
                      <a:cubicBezTo>
                        <a:pt x="499" y="62"/>
                        <a:pt x="47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4950388" y="3614448"/>
                  <a:ext cx="36447" cy="9653"/>
                </a:xfrm>
                <a:custGeom>
                  <a:rect b="b" l="l" r="r" t="t"/>
                  <a:pathLst>
                    <a:path extrusionOk="0" h="147" w="555">
                      <a:moveTo>
                        <a:pt x="500" y="0"/>
                      </a:moveTo>
                      <a:cubicBezTo>
                        <a:pt x="498" y="0"/>
                        <a:pt x="497" y="0"/>
                        <a:pt x="495" y="1"/>
                      </a:cubicBezTo>
                      <a:cubicBezTo>
                        <a:pt x="343" y="17"/>
                        <a:pt x="187" y="49"/>
                        <a:pt x="38" y="75"/>
                      </a:cubicBezTo>
                      <a:cubicBezTo>
                        <a:pt x="0" y="85"/>
                        <a:pt x="5" y="147"/>
                        <a:pt x="45" y="147"/>
                      </a:cubicBezTo>
                      <a:cubicBezTo>
                        <a:pt x="46" y="147"/>
                        <a:pt x="47" y="147"/>
                        <a:pt x="48" y="146"/>
                      </a:cubicBezTo>
                      <a:cubicBezTo>
                        <a:pt x="200" y="130"/>
                        <a:pt x="359" y="114"/>
                        <a:pt x="508" y="85"/>
                      </a:cubicBezTo>
                      <a:cubicBezTo>
                        <a:pt x="554" y="76"/>
                        <a:pt x="54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5019865" y="3600986"/>
                  <a:ext cx="32178" cy="7224"/>
                </a:xfrm>
                <a:custGeom>
                  <a:rect b="b" l="l" r="r" t="t"/>
                  <a:pathLst>
                    <a:path extrusionOk="0" h="110" w="490">
                      <a:moveTo>
                        <a:pt x="361" y="1"/>
                      </a:moveTo>
                      <a:cubicBezTo>
                        <a:pt x="257" y="1"/>
                        <a:pt x="151" y="7"/>
                        <a:pt x="46" y="18"/>
                      </a:cubicBezTo>
                      <a:cubicBezTo>
                        <a:pt x="0" y="21"/>
                        <a:pt x="0" y="86"/>
                        <a:pt x="46" y="92"/>
                      </a:cubicBezTo>
                      <a:cubicBezTo>
                        <a:pt x="155" y="101"/>
                        <a:pt x="267" y="109"/>
                        <a:pt x="375" y="109"/>
                      </a:cubicBezTo>
                      <a:cubicBezTo>
                        <a:pt x="392" y="109"/>
                        <a:pt x="408" y="109"/>
                        <a:pt x="425" y="108"/>
                      </a:cubicBezTo>
                      <a:cubicBezTo>
                        <a:pt x="490" y="102"/>
                        <a:pt x="490" y="2"/>
                        <a:pt x="425" y="2"/>
                      </a:cubicBezTo>
                      <a:cubicBezTo>
                        <a:pt x="404" y="1"/>
                        <a:pt x="382"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5069641" y="3601249"/>
                  <a:ext cx="41766" cy="9062"/>
                </a:xfrm>
                <a:custGeom>
                  <a:rect b="b" l="l" r="r" t="t"/>
                  <a:pathLst>
                    <a:path extrusionOk="0" h="138" w="636">
                      <a:moveTo>
                        <a:pt x="255" y="0"/>
                      </a:moveTo>
                      <a:cubicBezTo>
                        <a:pt x="186" y="0"/>
                        <a:pt x="116" y="4"/>
                        <a:pt x="49" y="11"/>
                      </a:cubicBezTo>
                      <a:cubicBezTo>
                        <a:pt x="1" y="14"/>
                        <a:pt x="1" y="88"/>
                        <a:pt x="49" y="88"/>
                      </a:cubicBezTo>
                      <a:cubicBezTo>
                        <a:pt x="70" y="87"/>
                        <a:pt x="92" y="87"/>
                        <a:pt x="113" y="87"/>
                      </a:cubicBezTo>
                      <a:cubicBezTo>
                        <a:pt x="261" y="87"/>
                        <a:pt x="401" y="114"/>
                        <a:pt x="551" y="137"/>
                      </a:cubicBezTo>
                      <a:cubicBezTo>
                        <a:pt x="555" y="137"/>
                        <a:pt x="558" y="138"/>
                        <a:pt x="561" y="138"/>
                      </a:cubicBezTo>
                      <a:cubicBezTo>
                        <a:pt x="618" y="138"/>
                        <a:pt x="636" y="61"/>
                        <a:pt x="580" y="43"/>
                      </a:cubicBezTo>
                      <a:cubicBezTo>
                        <a:pt x="477" y="11"/>
                        <a:pt x="366" y="0"/>
                        <a:pt x="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5127101" y="3609063"/>
                  <a:ext cx="38548" cy="13659"/>
                </a:xfrm>
                <a:custGeom>
                  <a:rect b="b" l="l" r="r" t="t"/>
                  <a:pathLst>
                    <a:path extrusionOk="0" h="208" w="587">
                      <a:moveTo>
                        <a:pt x="96" y="1"/>
                      </a:moveTo>
                      <a:cubicBezTo>
                        <a:pt x="81" y="1"/>
                        <a:pt x="67" y="1"/>
                        <a:pt x="52" y="2"/>
                      </a:cubicBezTo>
                      <a:cubicBezTo>
                        <a:pt x="0" y="2"/>
                        <a:pt x="3" y="76"/>
                        <a:pt x="52" y="76"/>
                      </a:cubicBezTo>
                      <a:cubicBezTo>
                        <a:pt x="208" y="86"/>
                        <a:pt x="337" y="131"/>
                        <a:pt x="473" y="199"/>
                      </a:cubicBezTo>
                      <a:cubicBezTo>
                        <a:pt x="483" y="205"/>
                        <a:pt x="493" y="207"/>
                        <a:pt x="502" y="207"/>
                      </a:cubicBezTo>
                      <a:cubicBezTo>
                        <a:pt x="553" y="207"/>
                        <a:pt x="587" y="132"/>
                        <a:pt x="532" y="102"/>
                      </a:cubicBezTo>
                      <a:cubicBezTo>
                        <a:pt x="399" y="31"/>
                        <a:pt x="24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4866399" y="3384677"/>
                  <a:ext cx="28895" cy="8209"/>
                </a:xfrm>
                <a:custGeom>
                  <a:rect b="b" l="l" r="r" t="t"/>
                  <a:pathLst>
                    <a:path extrusionOk="0" h="125" w="440">
                      <a:moveTo>
                        <a:pt x="389" y="0"/>
                      </a:moveTo>
                      <a:cubicBezTo>
                        <a:pt x="386" y="0"/>
                        <a:pt x="384" y="0"/>
                        <a:pt x="381" y="1"/>
                      </a:cubicBezTo>
                      <a:cubicBezTo>
                        <a:pt x="267" y="11"/>
                        <a:pt x="148" y="33"/>
                        <a:pt x="37" y="56"/>
                      </a:cubicBezTo>
                      <a:cubicBezTo>
                        <a:pt x="0" y="65"/>
                        <a:pt x="4" y="125"/>
                        <a:pt x="41" y="125"/>
                      </a:cubicBezTo>
                      <a:cubicBezTo>
                        <a:pt x="43" y="125"/>
                        <a:pt x="45" y="124"/>
                        <a:pt x="47" y="124"/>
                      </a:cubicBezTo>
                      <a:cubicBezTo>
                        <a:pt x="160" y="118"/>
                        <a:pt x="280" y="101"/>
                        <a:pt x="394" y="82"/>
                      </a:cubicBezTo>
                      <a:cubicBezTo>
                        <a:pt x="440" y="73"/>
                        <a:pt x="431"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4918473" y="3378767"/>
                  <a:ext cx="28238" cy="8143"/>
                </a:xfrm>
                <a:custGeom>
                  <a:rect b="b" l="l" r="r" t="t"/>
                  <a:pathLst>
                    <a:path extrusionOk="0" h="124" w="430">
                      <a:moveTo>
                        <a:pt x="378" y="0"/>
                      </a:moveTo>
                      <a:cubicBezTo>
                        <a:pt x="377" y="0"/>
                        <a:pt x="376" y="0"/>
                        <a:pt x="375" y="0"/>
                      </a:cubicBezTo>
                      <a:cubicBezTo>
                        <a:pt x="262" y="13"/>
                        <a:pt x="145" y="42"/>
                        <a:pt x="32" y="62"/>
                      </a:cubicBezTo>
                      <a:cubicBezTo>
                        <a:pt x="0" y="68"/>
                        <a:pt x="2" y="123"/>
                        <a:pt x="35" y="123"/>
                      </a:cubicBezTo>
                      <a:cubicBezTo>
                        <a:pt x="36" y="123"/>
                        <a:pt x="37" y="123"/>
                        <a:pt x="38" y="123"/>
                      </a:cubicBezTo>
                      <a:cubicBezTo>
                        <a:pt x="151" y="110"/>
                        <a:pt x="275" y="101"/>
                        <a:pt x="388" y="81"/>
                      </a:cubicBezTo>
                      <a:cubicBezTo>
                        <a:pt x="429" y="75"/>
                        <a:pt x="424"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4970745" y="3366750"/>
                  <a:ext cx="34477" cy="20226"/>
                </a:xfrm>
                <a:custGeom>
                  <a:rect b="b" l="l" r="r" t="t"/>
                  <a:pathLst>
                    <a:path extrusionOk="0" h="308" w="525">
                      <a:moveTo>
                        <a:pt x="172" y="0"/>
                      </a:moveTo>
                      <a:cubicBezTo>
                        <a:pt x="120" y="0"/>
                        <a:pt x="66" y="26"/>
                        <a:pt x="33" y="73"/>
                      </a:cubicBezTo>
                      <a:cubicBezTo>
                        <a:pt x="16" y="99"/>
                        <a:pt x="7" y="122"/>
                        <a:pt x="3" y="151"/>
                      </a:cubicBezTo>
                      <a:cubicBezTo>
                        <a:pt x="0" y="186"/>
                        <a:pt x="16" y="216"/>
                        <a:pt x="46" y="242"/>
                      </a:cubicBezTo>
                      <a:cubicBezTo>
                        <a:pt x="52" y="248"/>
                        <a:pt x="65" y="258"/>
                        <a:pt x="71" y="261"/>
                      </a:cubicBezTo>
                      <a:cubicBezTo>
                        <a:pt x="100" y="289"/>
                        <a:pt x="138" y="308"/>
                        <a:pt x="177" y="308"/>
                      </a:cubicBezTo>
                      <a:cubicBezTo>
                        <a:pt x="183" y="308"/>
                        <a:pt x="189" y="307"/>
                        <a:pt x="195" y="306"/>
                      </a:cubicBezTo>
                      <a:cubicBezTo>
                        <a:pt x="279" y="297"/>
                        <a:pt x="324" y="219"/>
                        <a:pt x="314" y="144"/>
                      </a:cubicBezTo>
                      <a:cubicBezTo>
                        <a:pt x="373" y="144"/>
                        <a:pt x="434" y="138"/>
                        <a:pt x="489" y="128"/>
                      </a:cubicBezTo>
                      <a:cubicBezTo>
                        <a:pt x="525" y="122"/>
                        <a:pt x="518" y="63"/>
                        <a:pt x="476" y="63"/>
                      </a:cubicBezTo>
                      <a:cubicBezTo>
                        <a:pt x="418" y="63"/>
                        <a:pt x="357" y="67"/>
                        <a:pt x="295" y="73"/>
                      </a:cubicBezTo>
                      <a:cubicBezTo>
                        <a:pt x="268" y="23"/>
                        <a:pt x="221"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5028336" y="3359264"/>
                  <a:ext cx="44590" cy="10048"/>
                </a:xfrm>
                <a:custGeom>
                  <a:rect b="b" l="l" r="r" t="t"/>
                  <a:pathLst>
                    <a:path extrusionOk="0" h="153" w="679">
                      <a:moveTo>
                        <a:pt x="544" y="1"/>
                      </a:moveTo>
                      <a:cubicBezTo>
                        <a:pt x="373" y="1"/>
                        <a:pt x="203" y="32"/>
                        <a:pt x="43" y="80"/>
                      </a:cubicBezTo>
                      <a:cubicBezTo>
                        <a:pt x="1" y="89"/>
                        <a:pt x="12" y="152"/>
                        <a:pt x="54" y="152"/>
                      </a:cubicBezTo>
                      <a:cubicBezTo>
                        <a:pt x="57" y="152"/>
                        <a:pt x="60" y="152"/>
                        <a:pt x="63" y="151"/>
                      </a:cubicBezTo>
                      <a:cubicBezTo>
                        <a:pt x="226" y="119"/>
                        <a:pt x="390" y="106"/>
                        <a:pt x="558" y="106"/>
                      </a:cubicBezTo>
                      <a:cubicBezTo>
                        <a:pt x="577" y="106"/>
                        <a:pt x="595" y="106"/>
                        <a:pt x="613" y="106"/>
                      </a:cubicBezTo>
                      <a:cubicBezTo>
                        <a:pt x="678" y="106"/>
                        <a:pt x="678" y="6"/>
                        <a:pt x="613" y="2"/>
                      </a:cubicBezTo>
                      <a:cubicBezTo>
                        <a:pt x="590" y="1"/>
                        <a:pt x="567"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4981121" y="3388814"/>
                  <a:ext cx="6895" cy="21014"/>
                </a:xfrm>
                <a:custGeom>
                  <a:rect b="b" l="l" r="r" t="t"/>
                  <a:pathLst>
                    <a:path extrusionOk="0" h="320" w="105">
                      <a:moveTo>
                        <a:pt x="52" y="0"/>
                      </a:moveTo>
                      <a:cubicBezTo>
                        <a:pt x="38" y="0"/>
                        <a:pt x="25" y="8"/>
                        <a:pt x="24" y="22"/>
                      </a:cubicBezTo>
                      <a:cubicBezTo>
                        <a:pt x="7" y="103"/>
                        <a:pt x="1" y="197"/>
                        <a:pt x="11" y="278"/>
                      </a:cubicBezTo>
                      <a:cubicBezTo>
                        <a:pt x="15" y="306"/>
                        <a:pt x="35" y="319"/>
                        <a:pt x="54" y="319"/>
                      </a:cubicBezTo>
                      <a:cubicBezTo>
                        <a:pt x="74" y="319"/>
                        <a:pt x="93" y="306"/>
                        <a:pt x="98" y="278"/>
                      </a:cubicBezTo>
                      <a:cubicBezTo>
                        <a:pt x="105" y="197"/>
                        <a:pt x="98" y="103"/>
                        <a:pt x="82" y="22"/>
                      </a:cubicBezTo>
                      <a:cubicBezTo>
                        <a:pt x="79" y="8"/>
                        <a:pt x="65"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4986243" y="3459210"/>
                  <a:ext cx="7946" cy="22787"/>
                </a:xfrm>
                <a:custGeom>
                  <a:rect b="b" l="l" r="r" t="t"/>
                  <a:pathLst>
                    <a:path extrusionOk="0" h="347" w="121">
                      <a:moveTo>
                        <a:pt x="34" y="0"/>
                      </a:moveTo>
                      <a:cubicBezTo>
                        <a:pt x="16" y="0"/>
                        <a:pt x="0" y="11"/>
                        <a:pt x="4" y="35"/>
                      </a:cubicBezTo>
                      <a:cubicBezTo>
                        <a:pt x="7" y="123"/>
                        <a:pt x="14" y="214"/>
                        <a:pt x="17" y="301"/>
                      </a:cubicBezTo>
                      <a:cubicBezTo>
                        <a:pt x="20" y="331"/>
                        <a:pt x="41" y="346"/>
                        <a:pt x="63" y="346"/>
                      </a:cubicBezTo>
                      <a:cubicBezTo>
                        <a:pt x="85" y="346"/>
                        <a:pt x="108" y="331"/>
                        <a:pt x="111" y="301"/>
                      </a:cubicBezTo>
                      <a:cubicBezTo>
                        <a:pt x="121" y="214"/>
                        <a:pt x="104" y="113"/>
                        <a:pt x="72" y="26"/>
                      </a:cubicBezTo>
                      <a:cubicBezTo>
                        <a:pt x="66" y="9"/>
                        <a:pt x="49"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4987885" y="3497560"/>
                  <a:ext cx="9259" cy="24101"/>
                </a:xfrm>
                <a:custGeom>
                  <a:rect b="b" l="l" r="r" t="t"/>
                  <a:pathLst>
                    <a:path extrusionOk="0" h="367" w="141">
                      <a:moveTo>
                        <a:pt x="40" y="1"/>
                      </a:moveTo>
                      <a:cubicBezTo>
                        <a:pt x="20" y="1"/>
                        <a:pt x="1" y="20"/>
                        <a:pt x="5" y="48"/>
                      </a:cubicBezTo>
                      <a:cubicBezTo>
                        <a:pt x="21" y="138"/>
                        <a:pt x="44" y="232"/>
                        <a:pt x="47" y="329"/>
                      </a:cubicBezTo>
                      <a:cubicBezTo>
                        <a:pt x="47" y="353"/>
                        <a:pt x="67" y="366"/>
                        <a:pt x="86" y="366"/>
                      </a:cubicBezTo>
                      <a:cubicBezTo>
                        <a:pt x="101" y="366"/>
                        <a:pt x="115" y="358"/>
                        <a:pt x="118" y="339"/>
                      </a:cubicBezTo>
                      <a:cubicBezTo>
                        <a:pt x="141" y="229"/>
                        <a:pt x="128" y="106"/>
                        <a:pt x="70" y="18"/>
                      </a:cubicBezTo>
                      <a:cubicBezTo>
                        <a:pt x="62" y="6"/>
                        <a:pt x="51"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4993138" y="3531050"/>
                  <a:ext cx="5845" cy="16615"/>
                </a:xfrm>
                <a:custGeom>
                  <a:rect b="b" l="l" r="r" t="t"/>
                  <a:pathLst>
                    <a:path extrusionOk="0" h="253" w="89">
                      <a:moveTo>
                        <a:pt x="20" y="1"/>
                      </a:moveTo>
                      <a:cubicBezTo>
                        <a:pt x="10" y="1"/>
                        <a:pt x="1" y="6"/>
                        <a:pt x="3" y="17"/>
                      </a:cubicBezTo>
                      <a:cubicBezTo>
                        <a:pt x="6" y="88"/>
                        <a:pt x="6" y="160"/>
                        <a:pt x="19" y="228"/>
                      </a:cubicBezTo>
                      <a:cubicBezTo>
                        <a:pt x="23" y="245"/>
                        <a:pt x="38" y="253"/>
                        <a:pt x="53" y="253"/>
                      </a:cubicBezTo>
                      <a:cubicBezTo>
                        <a:pt x="71" y="253"/>
                        <a:pt x="89" y="241"/>
                        <a:pt x="84" y="221"/>
                      </a:cubicBezTo>
                      <a:cubicBezTo>
                        <a:pt x="77" y="147"/>
                        <a:pt x="54" y="82"/>
                        <a:pt x="38" y="14"/>
                      </a:cubicBezTo>
                      <a:cubicBezTo>
                        <a:pt x="37" y="5"/>
                        <a:pt x="28"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4996027" y="3558630"/>
                  <a:ext cx="6698" cy="19964"/>
                </a:xfrm>
                <a:custGeom>
                  <a:rect b="b" l="l" r="r" t="t"/>
                  <a:pathLst>
                    <a:path extrusionOk="0" h="304" w="102">
                      <a:moveTo>
                        <a:pt x="25" y="0"/>
                      </a:moveTo>
                      <a:cubicBezTo>
                        <a:pt x="14" y="0"/>
                        <a:pt x="1" y="9"/>
                        <a:pt x="1" y="25"/>
                      </a:cubicBezTo>
                      <a:cubicBezTo>
                        <a:pt x="7" y="106"/>
                        <a:pt x="7" y="190"/>
                        <a:pt x="17" y="271"/>
                      </a:cubicBezTo>
                      <a:cubicBezTo>
                        <a:pt x="19" y="291"/>
                        <a:pt x="36" y="304"/>
                        <a:pt x="52" y="304"/>
                      </a:cubicBezTo>
                      <a:cubicBezTo>
                        <a:pt x="65" y="304"/>
                        <a:pt x="77" y="296"/>
                        <a:pt x="82" y="277"/>
                      </a:cubicBezTo>
                      <a:cubicBezTo>
                        <a:pt x="101" y="187"/>
                        <a:pt x="85" y="99"/>
                        <a:pt x="43" y="12"/>
                      </a:cubicBezTo>
                      <a:cubicBezTo>
                        <a:pt x="40" y="4"/>
                        <a:pt x="33"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4998588" y="3589297"/>
                  <a:ext cx="5582" cy="21868"/>
                </a:xfrm>
                <a:custGeom>
                  <a:rect b="b" l="l" r="r" t="t"/>
                  <a:pathLst>
                    <a:path extrusionOk="0" h="333" w="85">
                      <a:moveTo>
                        <a:pt x="32" y="1"/>
                      </a:moveTo>
                      <a:cubicBezTo>
                        <a:pt x="17" y="1"/>
                        <a:pt x="1" y="12"/>
                        <a:pt x="1" y="31"/>
                      </a:cubicBezTo>
                      <a:cubicBezTo>
                        <a:pt x="1" y="125"/>
                        <a:pt x="4" y="215"/>
                        <a:pt x="20" y="309"/>
                      </a:cubicBezTo>
                      <a:cubicBezTo>
                        <a:pt x="24" y="325"/>
                        <a:pt x="38" y="333"/>
                        <a:pt x="52" y="333"/>
                      </a:cubicBezTo>
                      <a:cubicBezTo>
                        <a:pt x="68" y="333"/>
                        <a:pt x="85" y="322"/>
                        <a:pt x="85" y="303"/>
                      </a:cubicBezTo>
                      <a:cubicBezTo>
                        <a:pt x="85" y="206"/>
                        <a:pt x="75" y="112"/>
                        <a:pt x="59" y="21"/>
                      </a:cubicBezTo>
                      <a:cubicBezTo>
                        <a:pt x="55" y="7"/>
                        <a:pt x="43"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5006666" y="3655293"/>
                  <a:ext cx="66" cy="66"/>
                </a:xfrm>
                <a:custGeom>
                  <a:rect b="b" l="l" r="r" t="t"/>
                  <a:pathLst>
                    <a:path extrusionOk="0" h="1" w="1">
                      <a:moveTo>
                        <a:pt x="1" y="1"/>
                      </a:move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4995371" y="3624298"/>
                  <a:ext cx="20686" cy="40518"/>
                </a:xfrm>
                <a:custGeom>
                  <a:rect b="b" l="l" r="r" t="t"/>
                  <a:pathLst>
                    <a:path extrusionOk="0" h="617" w="315">
                      <a:moveTo>
                        <a:pt x="103" y="1"/>
                      </a:moveTo>
                      <a:cubicBezTo>
                        <a:pt x="86" y="1"/>
                        <a:pt x="69" y="16"/>
                        <a:pt x="75" y="39"/>
                      </a:cubicBezTo>
                      <a:cubicBezTo>
                        <a:pt x="95" y="129"/>
                        <a:pt x="108" y="210"/>
                        <a:pt x="114" y="298"/>
                      </a:cubicBezTo>
                      <a:cubicBezTo>
                        <a:pt x="118" y="324"/>
                        <a:pt x="140" y="340"/>
                        <a:pt x="160" y="340"/>
                      </a:cubicBezTo>
                      <a:cubicBezTo>
                        <a:pt x="131" y="340"/>
                        <a:pt x="101" y="350"/>
                        <a:pt x="79" y="375"/>
                      </a:cubicBezTo>
                      <a:cubicBezTo>
                        <a:pt x="59" y="395"/>
                        <a:pt x="50" y="427"/>
                        <a:pt x="50" y="456"/>
                      </a:cubicBezTo>
                      <a:cubicBezTo>
                        <a:pt x="33" y="469"/>
                        <a:pt x="17" y="489"/>
                        <a:pt x="14" y="508"/>
                      </a:cubicBezTo>
                      <a:cubicBezTo>
                        <a:pt x="1" y="563"/>
                        <a:pt x="69" y="602"/>
                        <a:pt x="114" y="612"/>
                      </a:cubicBezTo>
                      <a:cubicBezTo>
                        <a:pt x="127" y="615"/>
                        <a:pt x="139" y="617"/>
                        <a:pt x="152" y="617"/>
                      </a:cubicBezTo>
                      <a:cubicBezTo>
                        <a:pt x="237" y="617"/>
                        <a:pt x="315" y="543"/>
                        <a:pt x="289" y="450"/>
                      </a:cubicBezTo>
                      <a:cubicBezTo>
                        <a:pt x="273" y="388"/>
                        <a:pt x="221" y="343"/>
                        <a:pt x="163" y="340"/>
                      </a:cubicBezTo>
                      <a:cubicBezTo>
                        <a:pt x="176" y="337"/>
                        <a:pt x="189" y="327"/>
                        <a:pt x="192" y="311"/>
                      </a:cubicBezTo>
                      <a:cubicBezTo>
                        <a:pt x="212" y="214"/>
                        <a:pt x="182" y="100"/>
                        <a:pt x="131" y="16"/>
                      </a:cubicBezTo>
                      <a:cubicBezTo>
                        <a:pt x="124" y="5"/>
                        <a:pt x="113"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5006666" y="3655293"/>
                  <a:ext cx="66" cy="66"/>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4901137" y="3663567"/>
                  <a:ext cx="31587" cy="9916"/>
                </a:xfrm>
                <a:custGeom>
                  <a:rect b="b" l="l" r="r" t="t"/>
                  <a:pathLst>
                    <a:path extrusionOk="0" h="151" w="481">
                      <a:moveTo>
                        <a:pt x="412" y="0"/>
                      </a:moveTo>
                      <a:cubicBezTo>
                        <a:pt x="409" y="0"/>
                        <a:pt x="406" y="0"/>
                        <a:pt x="403" y="1"/>
                      </a:cubicBezTo>
                      <a:cubicBezTo>
                        <a:pt x="283" y="20"/>
                        <a:pt x="166" y="50"/>
                        <a:pt x="46" y="79"/>
                      </a:cubicBezTo>
                      <a:cubicBezTo>
                        <a:pt x="1" y="88"/>
                        <a:pt x="18" y="151"/>
                        <a:pt x="60" y="151"/>
                      </a:cubicBezTo>
                      <a:cubicBezTo>
                        <a:pt x="63" y="151"/>
                        <a:pt x="66" y="151"/>
                        <a:pt x="69" y="150"/>
                      </a:cubicBezTo>
                      <a:cubicBezTo>
                        <a:pt x="189" y="131"/>
                        <a:pt x="312" y="114"/>
                        <a:pt x="428" y="85"/>
                      </a:cubicBezTo>
                      <a:cubicBezTo>
                        <a:pt x="480" y="70"/>
                        <a:pt x="4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4939684" y="3657591"/>
                  <a:ext cx="28107" cy="8800"/>
                </a:xfrm>
                <a:custGeom>
                  <a:rect b="b" l="l" r="r" t="t"/>
                  <a:pathLst>
                    <a:path extrusionOk="0" h="134" w="428">
                      <a:moveTo>
                        <a:pt x="366" y="0"/>
                      </a:moveTo>
                      <a:cubicBezTo>
                        <a:pt x="363" y="0"/>
                        <a:pt x="360" y="1"/>
                        <a:pt x="357" y="1"/>
                      </a:cubicBezTo>
                      <a:cubicBezTo>
                        <a:pt x="253" y="27"/>
                        <a:pt x="156" y="43"/>
                        <a:pt x="52" y="50"/>
                      </a:cubicBezTo>
                      <a:cubicBezTo>
                        <a:pt x="0" y="56"/>
                        <a:pt x="0" y="128"/>
                        <a:pt x="52" y="131"/>
                      </a:cubicBezTo>
                      <a:cubicBezTo>
                        <a:pt x="73" y="133"/>
                        <a:pt x="94" y="134"/>
                        <a:pt x="116" y="134"/>
                      </a:cubicBezTo>
                      <a:cubicBezTo>
                        <a:pt x="205" y="134"/>
                        <a:pt x="295" y="118"/>
                        <a:pt x="376" y="89"/>
                      </a:cubicBezTo>
                      <a:cubicBezTo>
                        <a:pt x="428" y="67"/>
                        <a:pt x="414"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5021704" y="3641371"/>
                  <a:ext cx="29420" cy="11689"/>
                </a:xfrm>
                <a:custGeom>
                  <a:rect b="b" l="l" r="r" t="t"/>
                  <a:pathLst>
                    <a:path extrusionOk="0" h="178" w="448">
                      <a:moveTo>
                        <a:pt x="378" y="0"/>
                      </a:moveTo>
                      <a:cubicBezTo>
                        <a:pt x="374" y="0"/>
                        <a:pt x="369" y="1"/>
                        <a:pt x="364" y="2"/>
                      </a:cubicBezTo>
                      <a:cubicBezTo>
                        <a:pt x="261" y="28"/>
                        <a:pt x="154" y="54"/>
                        <a:pt x="50" y="93"/>
                      </a:cubicBezTo>
                      <a:cubicBezTo>
                        <a:pt x="1" y="108"/>
                        <a:pt x="16" y="177"/>
                        <a:pt x="66" y="177"/>
                      </a:cubicBezTo>
                      <a:cubicBezTo>
                        <a:pt x="68" y="177"/>
                        <a:pt x="71" y="177"/>
                        <a:pt x="73" y="177"/>
                      </a:cubicBezTo>
                      <a:cubicBezTo>
                        <a:pt x="180" y="158"/>
                        <a:pt x="290" y="128"/>
                        <a:pt x="390" y="99"/>
                      </a:cubicBezTo>
                      <a:cubicBezTo>
                        <a:pt x="447" y="81"/>
                        <a:pt x="430"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5076011" y="3635330"/>
                  <a:ext cx="34542" cy="7092"/>
                </a:xfrm>
                <a:custGeom>
                  <a:rect b="b" l="l" r="r" t="t"/>
                  <a:pathLst>
                    <a:path extrusionOk="0" h="108" w="526">
                      <a:moveTo>
                        <a:pt x="473" y="0"/>
                      </a:moveTo>
                      <a:cubicBezTo>
                        <a:pt x="472" y="0"/>
                        <a:pt x="471" y="0"/>
                        <a:pt x="470" y="0"/>
                      </a:cubicBezTo>
                      <a:cubicBezTo>
                        <a:pt x="328" y="7"/>
                        <a:pt x="185" y="26"/>
                        <a:pt x="46" y="39"/>
                      </a:cubicBezTo>
                      <a:cubicBezTo>
                        <a:pt x="1" y="42"/>
                        <a:pt x="1" y="107"/>
                        <a:pt x="46" y="107"/>
                      </a:cubicBezTo>
                      <a:cubicBezTo>
                        <a:pt x="185" y="104"/>
                        <a:pt x="328" y="107"/>
                        <a:pt x="470" y="94"/>
                      </a:cubicBezTo>
                      <a:cubicBezTo>
                        <a:pt x="525" y="88"/>
                        <a:pt x="526" y="0"/>
                        <a:pt x="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5126116" y="3629223"/>
                  <a:ext cx="33163" cy="7224"/>
                </a:xfrm>
                <a:custGeom>
                  <a:rect b="b" l="l" r="r" t="t"/>
                  <a:pathLst>
                    <a:path extrusionOk="0" h="110" w="505">
                      <a:moveTo>
                        <a:pt x="386" y="0"/>
                      </a:moveTo>
                      <a:cubicBezTo>
                        <a:pt x="267" y="0"/>
                        <a:pt x="153" y="22"/>
                        <a:pt x="35" y="41"/>
                      </a:cubicBezTo>
                      <a:cubicBezTo>
                        <a:pt x="1" y="51"/>
                        <a:pt x="5" y="110"/>
                        <a:pt x="39" y="110"/>
                      </a:cubicBezTo>
                      <a:cubicBezTo>
                        <a:pt x="41" y="110"/>
                        <a:pt x="43" y="110"/>
                        <a:pt x="44" y="109"/>
                      </a:cubicBezTo>
                      <a:cubicBezTo>
                        <a:pt x="177" y="100"/>
                        <a:pt x="310" y="103"/>
                        <a:pt x="449" y="93"/>
                      </a:cubicBezTo>
                      <a:cubicBezTo>
                        <a:pt x="504" y="90"/>
                        <a:pt x="504" y="6"/>
                        <a:pt x="449" y="2"/>
                      </a:cubicBezTo>
                      <a:cubicBezTo>
                        <a:pt x="428" y="1"/>
                        <a:pt x="407"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9"/>
              <p:cNvGrpSpPr/>
              <p:nvPr/>
            </p:nvGrpSpPr>
            <p:grpSpPr>
              <a:xfrm>
                <a:off x="6172295" y="-179047"/>
                <a:ext cx="1005993" cy="949609"/>
                <a:chOff x="3712416" y="2719728"/>
                <a:chExt cx="383381" cy="361907"/>
              </a:xfrm>
            </p:grpSpPr>
            <p:sp>
              <p:nvSpPr>
                <p:cNvPr id="1161" name="Google Shape;1161;p9"/>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9"/>
              <p:cNvGrpSpPr/>
              <p:nvPr/>
            </p:nvGrpSpPr>
            <p:grpSpPr>
              <a:xfrm rot="-1615669">
                <a:off x="8279915" y="3128080"/>
                <a:ext cx="1236398" cy="1061349"/>
                <a:chOff x="3639393" y="3293465"/>
                <a:chExt cx="543616" cy="466651"/>
              </a:xfrm>
            </p:grpSpPr>
            <p:sp>
              <p:nvSpPr>
                <p:cNvPr id="1185" name="Google Shape;1185;p9"/>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9"/>
              <p:cNvGrpSpPr/>
              <p:nvPr/>
            </p:nvGrpSpPr>
            <p:grpSpPr>
              <a:xfrm rot="2304760">
                <a:off x="519034" y="4505919"/>
                <a:ext cx="1081965" cy="684873"/>
                <a:chOff x="4808808" y="1957984"/>
                <a:chExt cx="404920" cy="256310"/>
              </a:xfrm>
            </p:grpSpPr>
            <p:sp>
              <p:nvSpPr>
                <p:cNvPr id="1196" name="Google Shape;1196;p9"/>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9"/>
              <p:cNvGrpSpPr/>
              <p:nvPr/>
            </p:nvGrpSpPr>
            <p:grpSpPr>
              <a:xfrm>
                <a:off x="-153513" y="341330"/>
                <a:ext cx="949019" cy="865518"/>
                <a:chOff x="5882939" y="3323344"/>
                <a:chExt cx="444901" cy="405775"/>
              </a:xfrm>
            </p:grpSpPr>
            <p:sp>
              <p:nvSpPr>
                <p:cNvPr id="1199" name="Google Shape;1199;p9"/>
                <p:cNvSpPr/>
                <p:nvPr/>
              </p:nvSpPr>
              <p:spPr>
                <a:xfrm>
                  <a:off x="5882939" y="3323344"/>
                  <a:ext cx="422586" cy="405775"/>
                </a:xfrm>
                <a:custGeom>
                  <a:rect b="b" l="l" r="r" t="t"/>
                  <a:pathLst>
                    <a:path extrusionOk="0" h="6179" w="6435">
                      <a:moveTo>
                        <a:pt x="3180" y="140"/>
                      </a:moveTo>
                      <a:cubicBezTo>
                        <a:pt x="3910" y="140"/>
                        <a:pt x="4632" y="411"/>
                        <a:pt x="5187" y="928"/>
                      </a:cubicBezTo>
                      <a:cubicBezTo>
                        <a:pt x="5806" y="1505"/>
                        <a:pt x="6120" y="2331"/>
                        <a:pt x="6097" y="3154"/>
                      </a:cubicBezTo>
                      <a:cubicBezTo>
                        <a:pt x="6094" y="3131"/>
                        <a:pt x="6081" y="3122"/>
                        <a:pt x="6055" y="3112"/>
                      </a:cubicBezTo>
                      <a:cubicBezTo>
                        <a:pt x="6020" y="3096"/>
                        <a:pt x="5984" y="3083"/>
                        <a:pt x="5948" y="3067"/>
                      </a:cubicBezTo>
                      <a:cubicBezTo>
                        <a:pt x="5940" y="3052"/>
                        <a:pt x="5926" y="3043"/>
                        <a:pt x="5904" y="3043"/>
                      </a:cubicBezTo>
                      <a:cubicBezTo>
                        <a:pt x="5901" y="3043"/>
                        <a:pt x="5897" y="3043"/>
                        <a:pt x="5893" y="3044"/>
                      </a:cubicBezTo>
                      <a:lnTo>
                        <a:pt x="5884" y="3044"/>
                      </a:lnTo>
                      <a:cubicBezTo>
                        <a:pt x="4248" y="2409"/>
                        <a:pt x="2615" y="1735"/>
                        <a:pt x="953" y="1171"/>
                      </a:cubicBezTo>
                      <a:cubicBezTo>
                        <a:pt x="1206" y="873"/>
                        <a:pt x="1520" y="621"/>
                        <a:pt x="1886" y="443"/>
                      </a:cubicBezTo>
                      <a:cubicBezTo>
                        <a:pt x="2297" y="239"/>
                        <a:pt x="2740" y="140"/>
                        <a:pt x="3180" y="140"/>
                      </a:cubicBezTo>
                      <a:close/>
                      <a:moveTo>
                        <a:pt x="3732" y="2380"/>
                      </a:moveTo>
                      <a:lnTo>
                        <a:pt x="5579" y="3073"/>
                      </a:lnTo>
                      <a:cubicBezTo>
                        <a:pt x="5061" y="3125"/>
                        <a:pt x="4533" y="3206"/>
                        <a:pt x="4018" y="3319"/>
                      </a:cubicBezTo>
                      <a:cubicBezTo>
                        <a:pt x="4073" y="3015"/>
                        <a:pt x="3739" y="2872"/>
                        <a:pt x="3486" y="2830"/>
                      </a:cubicBezTo>
                      <a:cubicBezTo>
                        <a:pt x="3570" y="2684"/>
                        <a:pt x="3651" y="2532"/>
                        <a:pt x="3732" y="2383"/>
                      </a:cubicBezTo>
                      <a:lnTo>
                        <a:pt x="3732" y="2380"/>
                      </a:lnTo>
                      <a:close/>
                      <a:moveTo>
                        <a:pt x="3447" y="2888"/>
                      </a:moveTo>
                      <a:cubicBezTo>
                        <a:pt x="3674" y="2953"/>
                        <a:pt x="3907" y="3031"/>
                        <a:pt x="3924" y="3306"/>
                      </a:cubicBezTo>
                      <a:cubicBezTo>
                        <a:pt x="3924" y="3319"/>
                        <a:pt x="3930" y="3332"/>
                        <a:pt x="3940" y="3339"/>
                      </a:cubicBezTo>
                      <a:cubicBezTo>
                        <a:pt x="3648" y="3407"/>
                        <a:pt x="3363" y="3484"/>
                        <a:pt x="3085" y="3575"/>
                      </a:cubicBezTo>
                      <a:lnTo>
                        <a:pt x="3059" y="3536"/>
                      </a:lnTo>
                      <a:cubicBezTo>
                        <a:pt x="3195" y="3326"/>
                        <a:pt x="3324" y="3112"/>
                        <a:pt x="3447" y="2888"/>
                      </a:cubicBezTo>
                      <a:close/>
                      <a:moveTo>
                        <a:pt x="888" y="1246"/>
                      </a:moveTo>
                      <a:cubicBezTo>
                        <a:pt x="1792" y="1631"/>
                        <a:pt x="2709" y="1988"/>
                        <a:pt x="3626" y="2334"/>
                      </a:cubicBezTo>
                      <a:cubicBezTo>
                        <a:pt x="3402" y="2717"/>
                        <a:pt x="3182" y="3099"/>
                        <a:pt x="2981" y="3497"/>
                      </a:cubicBezTo>
                      <a:cubicBezTo>
                        <a:pt x="2967" y="3493"/>
                        <a:pt x="2953" y="3491"/>
                        <a:pt x="2938" y="3491"/>
                      </a:cubicBezTo>
                      <a:cubicBezTo>
                        <a:pt x="2920" y="3491"/>
                        <a:pt x="2902" y="3495"/>
                        <a:pt x="2884" y="3504"/>
                      </a:cubicBezTo>
                      <a:cubicBezTo>
                        <a:pt x="2878" y="3500"/>
                        <a:pt x="2871" y="3498"/>
                        <a:pt x="2863" y="3498"/>
                      </a:cubicBezTo>
                      <a:cubicBezTo>
                        <a:pt x="2856" y="3498"/>
                        <a:pt x="2849" y="3500"/>
                        <a:pt x="2842" y="3504"/>
                      </a:cubicBezTo>
                      <a:cubicBezTo>
                        <a:pt x="2754" y="3578"/>
                        <a:pt x="2751" y="3711"/>
                        <a:pt x="2858" y="3770"/>
                      </a:cubicBezTo>
                      <a:cubicBezTo>
                        <a:pt x="2883" y="3783"/>
                        <a:pt x="2908" y="3789"/>
                        <a:pt x="2934" y="3789"/>
                      </a:cubicBezTo>
                      <a:cubicBezTo>
                        <a:pt x="3007" y="3789"/>
                        <a:pt x="3073" y="3737"/>
                        <a:pt x="3088" y="3663"/>
                      </a:cubicBezTo>
                      <a:cubicBezTo>
                        <a:pt x="4008" y="3478"/>
                        <a:pt x="4915" y="3293"/>
                        <a:pt x="5845" y="3170"/>
                      </a:cubicBezTo>
                      <a:cubicBezTo>
                        <a:pt x="5903" y="3190"/>
                        <a:pt x="5958" y="3209"/>
                        <a:pt x="6016" y="3235"/>
                      </a:cubicBezTo>
                      <a:cubicBezTo>
                        <a:pt x="6023" y="3237"/>
                        <a:pt x="6030" y="3238"/>
                        <a:pt x="6036" y="3238"/>
                      </a:cubicBezTo>
                      <a:cubicBezTo>
                        <a:pt x="6061" y="3238"/>
                        <a:pt x="6077" y="3223"/>
                        <a:pt x="6088" y="3203"/>
                      </a:cubicBezTo>
                      <a:lnTo>
                        <a:pt x="6088" y="3203"/>
                      </a:lnTo>
                      <a:cubicBezTo>
                        <a:pt x="6078" y="3595"/>
                        <a:pt x="5984" y="3983"/>
                        <a:pt x="5809" y="4340"/>
                      </a:cubicBezTo>
                      <a:cubicBezTo>
                        <a:pt x="5305" y="5371"/>
                        <a:pt x="4209" y="6046"/>
                        <a:pt x="3086" y="6046"/>
                      </a:cubicBezTo>
                      <a:cubicBezTo>
                        <a:pt x="2816" y="6046"/>
                        <a:pt x="2544" y="6007"/>
                        <a:pt x="2278" y="5924"/>
                      </a:cubicBezTo>
                      <a:cubicBezTo>
                        <a:pt x="2270" y="5921"/>
                        <a:pt x="2262" y="5919"/>
                        <a:pt x="2255" y="5919"/>
                      </a:cubicBezTo>
                      <a:cubicBezTo>
                        <a:pt x="2232" y="5919"/>
                        <a:pt x="2214" y="5933"/>
                        <a:pt x="2207" y="5950"/>
                      </a:cubicBezTo>
                      <a:cubicBezTo>
                        <a:pt x="1163" y="5493"/>
                        <a:pt x="363" y="4563"/>
                        <a:pt x="253" y="3404"/>
                      </a:cubicBezTo>
                      <a:cubicBezTo>
                        <a:pt x="182" y="2616"/>
                        <a:pt x="418" y="1845"/>
                        <a:pt x="888" y="1246"/>
                      </a:cubicBezTo>
                      <a:close/>
                      <a:moveTo>
                        <a:pt x="3179" y="0"/>
                      </a:moveTo>
                      <a:cubicBezTo>
                        <a:pt x="2889" y="0"/>
                        <a:pt x="2596" y="42"/>
                        <a:pt x="2310" y="128"/>
                      </a:cubicBezTo>
                      <a:cubicBezTo>
                        <a:pt x="1079" y="501"/>
                        <a:pt x="218" y="1593"/>
                        <a:pt x="114" y="2872"/>
                      </a:cubicBezTo>
                      <a:cubicBezTo>
                        <a:pt x="0" y="4307"/>
                        <a:pt x="940" y="5697"/>
                        <a:pt x="2330" y="6089"/>
                      </a:cubicBezTo>
                      <a:cubicBezTo>
                        <a:pt x="2334" y="6090"/>
                        <a:pt x="2337" y="6090"/>
                        <a:pt x="2341" y="6090"/>
                      </a:cubicBezTo>
                      <a:cubicBezTo>
                        <a:pt x="2350" y="6090"/>
                        <a:pt x="2358" y="6088"/>
                        <a:pt x="2362" y="6086"/>
                      </a:cubicBezTo>
                      <a:cubicBezTo>
                        <a:pt x="2602" y="6149"/>
                        <a:pt x="2846" y="6178"/>
                        <a:pt x="3087" y="6178"/>
                      </a:cubicBezTo>
                      <a:cubicBezTo>
                        <a:pt x="4095" y="6178"/>
                        <a:pt x="5074" y="5658"/>
                        <a:pt x="5670" y="4822"/>
                      </a:cubicBezTo>
                      <a:cubicBezTo>
                        <a:pt x="6434" y="3757"/>
                        <a:pt x="6421" y="2241"/>
                        <a:pt x="5618" y="1201"/>
                      </a:cubicBezTo>
                      <a:cubicBezTo>
                        <a:pt x="5031" y="436"/>
                        <a:pt x="4118" y="0"/>
                        <a:pt x="3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a:off x="5893971" y="3357162"/>
                  <a:ext cx="33360" cy="38745"/>
                </a:xfrm>
                <a:custGeom>
                  <a:rect b="b" l="l" r="r" t="t"/>
                  <a:pathLst>
                    <a:path extrusionOk="0" h="590" w="508">
                      <a:moveTo>
                        <a:pt x="163" y="216"/>
                      </a:moveTo>
                      <a:lnTo>
                        <a:pt x="218" y="274"/>
                      </a:lnTo>
                      <a:cubicBezTo>
                        <a:pt x="205" y="277"/>
                        <a:pt x="195" y="284"/>
                        <a:pt x="182" y="294"/>
                      </a:cubicBezTo>
                      <a:cubicBezTo>
                        <a:pt x="176" y="268"/>
                        <a:pt x="169" y="242"/>
                        <a:pt x="163" y="216"/>
                      </a:cubicBezTo>
                      <a:close/>
                      <a:moveTo>
                        <a:pt x="65" y="1"/>
                      </a:moveTo>
                      <a:cubicBezTo>
                        <a:pt x="31" y="1"/>
                        <a:pt x="0" y="26"/>
                        <a:pt x="14" y="67"/>
                      </a:cubicBezTo>
                      <a:cubicBezTo>
                        <a:pt x="40" y="164"/>
                        <a:pt x="66" y="264"/>
                        <a:pt x="95" y="365"/>
                      </a:cubicBezTo>
                      <a:cubicBezTo>
                        <a:pt x="85" y="378"/>
                        <a:pt x="72" y="388"/>
                        <a:pt x="66" y="397"/>
                      </a:cubicBezTo>
                      <a:cubicBezTo>
                        <a:pt x="44" y="421"/>
                        <a:pt x="72" y="450"/>
                        <a:pt x="98" y="450"/>
                      </a:cubicBezTo>
                      <a:cubicBezTo>
                        <a:pt x="104" y="450"/>
                        <a:pt x="109" y="449"/>
                        <a:pt x="114" y="446"/>
                      </a:cubicBezTo>
                      <a:cubicBezTo>
                        <a:pt x="124" y="488"/>
                        <a:pt x="143" y="530"/>
                        <a:pt x="163" y="572"/>
                      </a:cubicBezTo>
                      <a:cubicBezTo>
                        <a:pt x="168" y="585"/>
                        <a:pt x="178" y="590"/>
                        <a:pt x="190" y="590"/>
                      </a:cubicBezTo>
                      <a:cubicBezTo>
                        <a:pt x="208" y="590"/>
                        <a:pt x="228" y="576"/>
                        <a:pt x="228" y="556"/>
                      </a:cubicBezTo>
                      <a:cubicBezTo>
                        <a:pt x="224" y="494"/>
                        <a:pt x="211" y="439"/>
                        <a:pt x="199" y="381"/>
                      </a:cubicBezTo>
                      <a:cubicBezTo>
                        <a:pt x="221" y="365"/>
                        <a:pt x="250" y="349"/>
                        <a:pt x="280" y="339"/>
                      </a:cubicBezTo>
                      <a:cubicBezTo>
                        <a:pt x="315" y="368"/>
                        <a:pt x="351" y="407"/>
                        <a:pt x="390" y="439"/>
                      </a:cubicBezTo>
                      <a:cubicBezTo>
                        <a:pt x="400" y="446"/>
                        <a:pt x="412" y="448"/>
                        <a:pt x="424" y="448"/>
                      </a:cubicBezTo>
                      <a:cubicBezTo>
                        <a:pt x="466" y="448"/>
                        <a:pt x="508" y="411"/>
                        <a:pt x="477" y="365"/>
                      </a:cubicBezTo>
                      <a:cubicBezTo>
                        <a:pt x="390" y="229"/>
                        <a:pt x="234" y="115"/>
                        <a:pt x="105" y="15"/>
                      </a:cubicBezTo>
                      <a:cubicBezTo>
                        <a:pt x="93" y="5"/>
                        <a:pt x="79"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a:off x="6149288" y="3441151"/>
                  <a:ext cx="35265" cy="27384"/>
                </a:xfrm>
                <a:custGeom>
                  <a:rect b="b" l="l" r="r" t="t"/>
                  <a:pathLst>
                    <a:path extrusionOk="0" h="417" w="537">
                      <a:moveTo>
                        <a:pt x="243" y="0"/>
                      </a:moveTo>
                      <a:cubicBezTo>
                        <a:pt x="142" y="0"/>
                        <a:pt x="10" y="99"/>
                        <a:pt x="4" y="194"/>
                      </a:cubicBezTo>
                      <a:cubicBezTo>
                        <a:pt x="0" y="281"/>
                        <a:pt x="62" y="362"/>
                        <a:pt x="143" y="395"/>
                      </a:cubicBezTo>
                      <a:cubicBezTo>
                        <a:pt x="178" y="410"/>
                        <a:pt x="215" y="417"/>
                        <a:pt x="254" y="417"/>
                      </a:cubicBezTo>
                      <a:cubicBezTo>
                        <a:pt x="334" y="417"/>
                        <a:pt x="419" y="389"/>
                        <a:pt x="486" y="356"/>
                      </a:cubicBezTo>
                      <a:cubicBezTo>
                        <a:pt x="536" y="329"/>
                        <a:pt x="509" y="250"/>
                        <a:pt x="457" y="250"/>
                      </a:cubicBezTo>
                      <a:cubicBezTo>
                        <a:pt x="452" y="250"/>
                        <a:pt x="447" y="250"/>
                        <a:pt x="441" y="252"/>
                      </a:cubicBezTo>
                      <a:cubicBezTo>
                        <a:pt x="382" y="272"/>
                        <a:pt x="305" y="307"/>
                        <a:pt x="236" y="307"/>
                      </a:cubicBezTo>
                      <a:cubicBezTo>
                        <a:pt x="192" y="307"/>
                        <a:pt x="151" y="292"/>
                        <a:pt x="120" y="249"/>
                      </a:cubicBezTo>
                      <a:cubicBezTo>
                        <a:pt x="62" y="164"/>
                        <a:pt x="194" y="75"/>
                        <a:pt x="262" y="75"/>
                      </a:cubicBezTo>
                      <a:cubicBezTo>
                        <a:pt x="277" y="75"/>
                        <a:pt x="289" y="80"/>
                        <a:pt x="295" y="90"/>
                      </a:cubicBezTo>
                      <a:cubicBezTo>
                        <a:pt x="301" y="100"/>
                        <a:pt x="310" y="104"/>
                        <a:pt x="320" y="104"/>
                      </a:cubicBezTo>
                      <a:cubicBezTo>
                        <a:pt x="338" y="104"/>
                        <a:pt x="356" y="89"/>
                        <a:pt x="347" y="67"/>
                      </a:cubicBezTo>
                      <a:cubicBezTo>
                        <a:pt x="327" y="20"/>
                        <a:pt x="288" y="0"/>
                        <a:pt x="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a:off x="6296516" y="3504061"/>
                  <a:ext cx="31325" cy="42620"/>
                </a:xfrm>
                <a:custGeom>
                  <a:rect b="b" l="l" r="r" t="t"/>
                  <a:pathLst>
                    <a:path extrusionOk="0" h="649" w="477">
                      <a:moveTo>
                        <a:pt x="224" y="143"/>
                      </a:moveTo>
                      <a:cubicBezTo>
                        <a:pt x="256" y="143"/>
                        <a:pt x="224" y="182"/>
                        <a:pt x="217" y="198"/>
                      </a:cubicBezTo>
                      <a:cubicBezTo>
                        <a:pt x="201" y="230"/>
                        <a:pt x="178" y="260"/>
                        <a:pt x="156" y="292"/>
                      </a:cubicBezTo>
                      <a:cubicBezTo>
                        <a:pt x="159" y="260"/>
                        <a:pt x="169" y="230"/>
                        <a:pt x="178" y="198"/>
                      </a:cubicBezTo>
                      <a:cubicBezTo>
                        <a:pt x="188" y="169"/>
                        <a:pt x="195" y="143"/>
                        <a:pt x="224" y="143"/>
                      </a:cubicBezTo>
                      <a:close/>
                      <a:moveTo>
                        <a:pt x="143" y="428"/>
                      </a:moveTo>
                      <a:cubicBezTo>
                        <a:pt x="146" y="428"/>
                        <a:pt x="146" y="434"/>
                        <a:pt x="152" y="434"/>
                      </a:cubicBezTo>
                      <a:cubicBezTo>
                        <a:pt x="163" y="437"/>
                        <a:pt x="174" y="438"/>
                        <a:pt x="184" y="438"/>
                      </a:cubicBezTo>
                      <a:cubicBezTo>
                        <a:pt x="205" y="438"/>
                        <a:pt x="227" y="434"/>
                        <a:pt x="249" y="434"/>
                      </a:cubicBezTo>
                      <a:cubicBezTo>
                        <a:pt x="260" y="434"/>
                        <a:pt x="271" y="435"/>
                        <a:pt x="282" y="438"/>
                      </a:cubicBezTo>
                      <a:cubicBezTo>
                        <a:pt x="331" y="444"/>
                        <a:pt x="373" y="477"/>
                        <a:pt x="298" y="509"/>
                      </a:cubicBezTo>
                      <a:cubicBezTo>
                        <a:pt x="266" y="522"/>
                        <a:pt x="224" y="522"/>
                        <a:pt x="188" y="522"/>
                      </a:cubicBezTo>
                      <a:cubicBezTo>
                        <a:pt x="172" y="522"/>
                        <a:pt x="159" y="532"/>
                        <a:pt x="146" y="538"/>
                      </a:cubicBezTo>
                      <a:lnTo>
                        <a:pt x="146" y="532"/>
                      </a:lnTo>
                      <a:cubicBezTo>
                        <a:pt x="143" y="499"/>
                        <a:pt x="143" y="467"/>
                        <a:pt x="143" y="428"/>
                      </a:cubicBezTo>
                      <a:close/>
                      <a:moveTo>
                        <a:pt x="233" y="0"/>
                      </a:moveTo>
                      <a:cubicBezTo>
                        <a:pt x="231" y="0"/>
                        <a:pt x="229" y="0"/>
                        <a:pt x="227" y="0"/>
                      </a:cubicBezTo>
                      <a:cubicBezTo>
                        <a:pt x="0" y="13"/>
                        <a:pt x="16" y="396"/>
                        <a:pt x="42" y="541"/>
                      </a:cubicBezTo>
                      <a:cubicBezTo>
                        <a:pt x="46" y="569"/>
                        <a:pt x="71" y="581"/>
                        <a:pt x="95" y="581"/>
                      </a:cubicBezTo>
                      <a:cubicBezTo>
                        <a:pt x="108" y="581"/>
                        <a:pt x="121" y="577"/>
                        <a:pt x="130" y="571"/>
                      </a:cubicBezTo>
                      <a:lnTo>
                        <a:pt x="130" y="571"/>
                      </a:lnTo>
                      <a:cubicBezTo>
                        <a:pt x="123" y="606"/>
                        <a:pt x="143" y="645"/>
                        <a:pt x="188" y="648"/>
                      </a:cubicBezTo>
                      <a:cubicBezTo>
                        <a:pt x="314" y="648"/>
                        <a:pt x="476" y="606"/>
                        <a:pt x="476" y="454"/>
                      </a:cubicBezTo>
                      <a:cubicBezTo>
                        <a:pt x="473" y="396"/>
                        <a:pt x="450" y="347"/>
                        <a:pt x="402" y="324"/>
                      </a:cubicBezTo>
                      <a:cubicBezTo>
                        <a:pt x="377" y="313"/>
                        <a:pt x="354" y="310"/>
                        <a:pt x="331" y="310"/>
                      </a:cubicBezTo>
                      <a:cubicBezTo>
                        <a:pt x="320" y="310"/>
                        <a:pt x="309" y="310"/>
                        <a:pt x="298" y="311"/>
                      </a:cubicBezTo>
                      <a:cubicBezTo>
                        <a:pt x="334" y="260"/>
                        <a:pt x="366" y="198"/>
                        <a:pt x="369" y="136"/>
                      </a:cubicBezTo>
                      <a:cubicBezTo>
                        <a:pt x="373" y="58"/>
                        <a:pt x="311"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9"/>
              <p:cNvGrpSpPr/>
              <p:nvPr/>
            </p:nvGrpSpPr>
            <p:grpSpPr>
              <a:xfrm rot="1830349">
                <a:off x="8362154" y="-68825"/>
                <a:ext cx="1071906" cy="771565"/>
                <a:chOff x="5859955" y="1906764"/>
                <a:chExt cx="497056" cy="357770"/>
              </a:xfrm>
            </p:grpSpPr>
            <p:sp>
              <p:nvSpPr>
                <p:cNvPr id="1204" name="Google Shape;1204;p9"/>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9"/>
              <p:cNvGrpSpPr/>
              <p:nvPr/>
            </p:nvGrpSpPr>
            <p:grpSpPr>
              <a:xfrm rot="1502807">
                <a:off x="7805181" y="4457010"/>
                <a:ext cx="1251098" cy="782722"/>
                <a:chOff x="6880435" y="4156402"/>
                <a:chExt cx="650771" cy="407141"/>
              </a:xfrm>
            </p:grpSpPr>
            <p:sp>
              <p:nvSpPr>
                <p:cNvPr id="1224" name="Google Shape;1224;p9"/>
                <p:cNvSpPr/>
                <p:nvPr/>
              </p:nvSpPr>
              <p:spPr>
                <a:xfrm>
                  <a:off x="6911496" y="4201712"/>
                  <a:ext cx="562464" cy="308649"/>
                </a:xfrm>
                <a:custGeom>
                  <a:rect b="b" l="l" r="r" t="t"/>
                  <a:pathLst>
                    <a:path extrusionOk="0" h="4700" w="8565">
                      <a:moveTo>
                        <a:pt x="542" y="443"/>
                      </a:moveTo>
                      <a:lnTo>
                        <a:pt x="542" y="443"/>
                      </a:lnTo>
                      <a:cubicBezTo>
                        <a:pt x="1919" y="1751"/>
                        <a:pt x="3564" y="2821"/>
                        <a:pt x="5288" y="3682"/>
                      </a:cubicBezTo>
                      <a:lnTo>
                        <a:pt x="5275" y="3695"/>
                      </a:lnTo>
                      <a:cubicBezTo>
                        <a:pt x="5161" y="3903"/>
                        <a:pt x="5132" y="4233"/>
                        <a:pt x="5288" y="4431"/>
                      </a:cubicBezTo>
                      <a:cubicBezTo>
                        <a:pt x="4353" y="4399"/>
                        <a:pt x="3418" y="4377"/>
                        <a:pt x="2483" y="4377"/>
                      </a:cubicBezTo>
                      <a:cubicBezTo>
                        <a:pt x="1880" y="4377"/>
                        <a:pt x="1277" y="4386"/>
                        <a:pt x="675" y="4408"/>
                      </a:cubicBezTo>
                      <a:cubicBezTo>
                        <a:pt x="668" y="4022"/>
                        <a:pt x="662" y="3634"/>
                        <a:pt x="655" y="3245"/>
                      </a:cubicBezTo>
                      <a:lnTo>
                        <a:pt x="655" y="3245"/>
                      </a:lnTo>
                      <a:cubicBezTo>
                        <a:pt x="1157" y="3417"/>
                        <a:pt x="1692" y="3669"/>
                        <a:pt x="1721" y="4278"/>
                      </a:cubicBezTo>
                      <a:cubicBezTo>
                        <a:pt x="1723" y="4319"/>
                        <a:pt x="1755" y="4339"/>
                        <a:pt x="1786" y="4339"/>
                      </a:cubicBezTo>
                      <a:cubicBezTo>
                        <a:pt x="1817" y="4339"/>
                        <a:pt x="1846" y="4319"/>
                        <a:pt x="1841" y="4278"/>
                      </a:cubicBezTo>
                      <a:cubicBezTo>
                        <a:pt x="1808" y="3669"/>
                        <a:pt x="1222" y="3255"/>
                        <a:pt x="649" y="3167"/>
                      </a:cubicBezTo>
                      <a:cubicBezTo>
                        <a:pt x="629" y="2260"/>
                        <a:pt x="600" y="1350"/>
                        <a:pt x="542" y="443"/>
                      </a:cubicBezTo>
                      <a:close/>
                      <a:moveTo>
                        <a:pt x="5375" y="3728"/>
                      </a:moveTo>
                      <a:cubicBezTo>
                        <a:pt x="5945" y="4006"/>
                        <a:pt x="6522" y="4265"/>
                        <a:pt x="7102" y="4505"/>
                      </a:cubicBezTo>
                      <a:cubicBezTo>
                        <a:pt x="6525" y="4476"/>
                        <a:pt x="5949" y="4453"/>
                        <a:pt x="5366" y="4431"/>
                      </a:cubicBezTo>
                      <a:cubicBezTo>
                        <a:pt x="5336" y="4314"/>
                        <a:pt x="5294" y="4204"/>
                        <a:pt x="5294" y="4084"/>
                      </a:cubicBezTo>
                      <a:cubicBezTo>
                        <a:pt x="5294" y="3958"/>
                        <a:pt x="5333" y="3847"/>
                        <a:pt x="5375" y="3734"/>
                      </a:cubicBezTo>
                      <a:lnTo>
                        <a:pt x="5375" y="3728"/>
                      </a:lnTo>
                      <a:close/>
                      <a:moveTo>
                        <a:pt x="478" y="1"/>
                      </a:moveTo>
                      <a:cubicBezTo>
                        <a:pt x="463" y="1"/>
                        <a:pt x="449" y="11"/>
                        <a:pt x="448" y="31"/>
                      </a:cubicBezTo>
                      <a:cubicBezTo>
                        <a:pt x="412" y="1483"/>
                        <a:pt x="480" y="2953"/>
                        <a:pt x="539" y="4408"/>
                      </a:cubicBezTo>
                      <a:cubicBezTo>
                        <a:pt x="377" y="4411"/>
                        <a:pt x="218" y="4421"/>
                        <a:pt x="56" y="4427"/>
                      </a:cubicBezTo>
                      <a:cubicBezTo>
                        <a:pt x="1" y="4431"/>
                        <a:pt x="1" y="4508"/>
                        <a:pt x="56" y="4508"/>
                      </a:cubicBezTo>
                      <a:lnTo>
                        <a:pt x="542" y="4521"/>
                      </a:lnTo>
                      <a:cubicBezTo>
                        <a:pt x="542" y="4550"/>
                        <a:pt x="545" y="4583"/>
                        <a:pt x="545" y="4609"/>
                      </a:cubicBezTo>
                      <a:cubicBezTo>
                        <a:pt x="547" y="4652"/>
                        <a:pt x="580" y="4674"/>
                        <a:pt x="612" y="4674"/>
                      </a:cubicBezTo>
                      <a:cubicBezTo>
                        <a:pt x="645" y="4674"/>
                        <a:pt x="676" y="4652"/>
                        <a:pt x="675" y="4609"/>
                      </a:cubicBezTo>
                      <a:lnTo>
                        <a:pt x="675" y="4525"/>
                      </a:lnTo>
                      <a:cubicBezTo>
                        <a:pt x="3273" y="4586"/>
                        <a:pt x="5871" y="4573"/>
                        <a:pt x="8466" y="4699"/>
                      </a:cubicBezTo>
                      <a:cubicBezTo>
                        <a:pt x="8468" y="4700"/>
                        <a:pt x="8470" y="4700"/>
                        <a:pt x="8472" y="4700"/>
                      </a:cubicBezTo>
                      <a:cubicBezTo>
                        <a:pt x="8536" y="4700"/>
                        <a:pt x="8564" y="4605"/>
                        <a:pt x="8501" y="4576"/>
                      </a:cubicBezTo>
                      <a:cubicBezTo>
                        <a:pt x="8446" y="4554"/>
                        <a:pt x="8395" y="4528"/>
                        <a:pt x="8333" y="4505"/>
                      </a:cubicBezTo>
                      <a:cubicBezTo>
                        <a:pt x="8325" y="4502"/>
                        <a:pt x="8318" y="4501"/>
                        <a:pt x="8311" y="4501"/>
                      </a:cubicBezTo>
                      <a:cubicBezTo>
                        <a:pt x="8280" y="4501"/>
                        <a:pt x="8258" y="4528"/>
                        <a:pt x="8255" y="4557"/>
                      </a:cubicBezTo>
                      <a:cubicBezTo>
                        <a:pt x="7947" y="4541"/>
                        <a:pt x="7640" y="4528"/>
                        <a:pt x="7335" y="4512"/>
                      </a:cubicBezTo>
                      <a:cubicBezTo>
                        <a:pt x="7338" y="4486"/>
                        <a:pt x="7329" y="4453"/>
                        <a:pt x="7290" y="4434"/>
                      </a:cubicBezTo>
                      <a:cubicBezTo>
                        <a:pt x="6065" y="3945"/>
                        <a:pt x="4883" y="3355"/>
                        <a:pt x="3755" y="2665"/>
                      </a:cubicBezTo>
                      <a:cubicBezTo>
                        <a:pt x="2622" y="1975"/>
                        <a:pt x="1585" y="1172"/>
                        <a:pt x="542" y="355"/>
                      </a:cubicBezTo>
                      <a:cubicBezTo>
                        <a:pt x="539" y="355"/>
                        <a:pt x="539" y="349"/>
                        <a:pt x="532" y="349"/>
                      </a:cubicBezTo>
                      <a:cubicBezTo>
                        <a:pt x="526" y="245"/>
                        <a:pt x="516" y="135"/>
                        <a:pt x="509" y="31"/>
                      </a:cubicBezTo>
                      <a:cubicBezTo>
                        <a:pt x="508" y="11"/>
                        <a:pt x="493"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
                <p:cNvSpPr/>
                <p:nvPr/>
              </p:nvSpPr>
              <p:spPr>
                <a:xfrm>
                  <a:off x="6880435" y="4510481"/>
                  <a:ext cx="36644" cy="53061"/>
                </a:xfrm>
                <a:custGeom>
                  <a:rect b="b" l="l" r="r" t="t"/>
                  <a:pathLst>
                    <a:path extrusionOk="0" h="808" w="558">
                      <a:moveTo>
                        <a:pt x="283" y="292"/>
                      </a:moveTo>
                      <a:cubicBezTo>
                        <a:pt x="289" y="325"/>
                        <a:pt x="299" y="354"/>
                        <a:pt x="309" y="386"/>
                      </a:cubicBezTo>
                      <a:cubicBezTo>
                        <a:pt x="292" y="386"/>
                        <a:pt x="276" y="389"/>
                        <a:pt x="260" y="393"/>
                      </a:cubicBezTo>
                      <a:cubicBezTo>
                        <a:pt x="270" y="360"/>
                        <a:pt x="276" y="325"/>
                        <a:pt x="283" y="292"/>
                      </a:cubicBezTo>
                      <a:close/>
                      <a:moveTo>
                        <a:pt x="262" y="1"/>
                      </a:moveTo>
                      <a:cubicBezTo>
                        <a:pt x="239" y="1"/>
                        <a:pt x="217" y="12"/>
                        <a:pt x="211" y="40"/>
                      </a:cubicBezTo>
                      <a:cubicBezTo>
                        <a:pt x="192" y="163"/>
                        <a:pt x="173" y="283"/>
                        <a:pt x="147" y="406"/>
                      </a:cubicBezTo>
                      <a:cubicBezTo>
                        <a:pt x="114" y="409"/>
                        <a:pt x="88" y="412"/>
                        <a:pt x="56" y="419"/>
                      </a:cubicBezTo>
                      <a:cubicBezTo>
                        <a:pt x="17" y="422"/>
                        <a:pt x="1" y="480"/>
                        <a:pt x="46" y="487"/>
                      </a:cubicBezTo>
                      <a:cubicBezTo>
                        <a:pt x="75" y="490"/>
                        <a:pt x="104" y="493"/>
                        <a:pt x="137" y="493"/>
                      </a:cubicBezTo>
                      <a:cubicBezTo>
                        <a:pt x="121" y="584"/>
                        <a:pt x="104" y="668"/>
                        <a:pt x="92" y="759"/>
                      </a:cubicBezTo>
                      <a:cubicBezTo>
                        <a:pt x="86" y="788"/>
                        <a:pt x="110" y="808"/>
                        <a:pt x="134" y="808"/>
                      </a:cubicBezTo>
                      <a:cubicBezTo>
                        <a:pt x="149" y="808"/>
                        <a:pt x="164" y="799"/>
                        <a:pt x="169" y="778"/>
                      </a:cubicBezTo>
                      <a:cubicBezTo>
                        <a:pt x="192" y="684"/>
                        <a:pt x="211" y="587"/>
                        <a:pt x="234" y="493"/>
                      </a:cubicBezTo>
                      <a:cubicBezTo>
                        <a:pt x="266" y="493"/>
                        <a:pt x="302" y="490"/>
                        <a:pt x="334" y="487"/>
                      </a:cubicBezTo>
                      <a:cubicBezTo>
                        <a:pt x="354" y="551"/>
                        <a:pt x="380" y="619"/>
                        <a:pt x="412" y="681"/>
                      </a:cubicBezTo>
                      <a:cubicBezTo>
                        <a:pt x="421" y="702"/>
                        <a:pt x="437" y="710"/>
                        <a:pt x="453" y="710"/>
                      </a:cubicBezTo>
                      <a:cubicBezTo>
                        <a:pt x="486" y="710"/>
                        <a:pt x="521" y="677"/>
                        <a:pt x="513" y="636"/>
                      </a:cubicBezTo>
                      <a:cubicBezTo>
                        <a:pt x="500" y="577"/>
                        <a:pt x="487" y="519"/>
                        <a:pt x="467" y="457"/>
                      </a:cubicBezTo>
                      <a:cubicBezTo>
                        <a:pt x="477" y="454"/>
                        <a:pt x="484" y="454"/>
                        <a:pt x="496" y="451"/>
                      </a:cubicBezTo>
                      <a:cubicBezTo>
                        <a:pt x="557" y="436"/>
                        <a:pt x="538" y="353"/>
                        <a:pt x="483" y="353"/>
                      </a:cubicBezTo>
                      <a:cubicBezTo>
                        <a:pt x="479" y="353"/>
                        <a:pt x="475" y="353"/>
                        <a:pt x="471" y="354"/>
                      </a:cubicBezTo>
                      <a:cubicBezTo>
                        <a:pt x="461" y="357"/>
                        <a:pt x="451" y="357"/>
                        <a:pt x="438" y="360"/>
                      </a:cubicBezTo>
                      <a:cubicBezTo>
                        <a:pt x="403" y="253"/>
                        <a:pt x="364" y="146"/>
                        <a:pt x="325" y="40"/>
                      </a:cubicBezTo>
                      <a:cubicBezTo>
                        <a:pt x="316" y="15"/>
                        <a:pt x="288"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a:off x="6915108" y="4156402"/>
                  <a:ext cx="36250" cy="35396"/>
                </a:xfrm>
                <a:custGeom>
                  <a:rect b="b" l="l" r="r" t="t"/>
                  <a:pathLst>
                    <a:path extrusionOk="0" h="539" w="552">
                      <a:moveTo>
                        <a:pt x="384" y="1"/>
                      </a:moveTo>
                      <a:cubicBezTo>
                        <a:pt x="216" y="1"/>
                        <a:pt x="42" y="75"/>
                        <a:pt x="14" y="258"/>
                      </a:cubicBezTo>
                      <a:cubicBezTo>
                        <a:pt x="1" y="349"/>
                        <a:pt x="33" y="433"/>
                        <a:pt x="114" y="478"/>
                      </a:cubicBezTo>
                      <a:cubicBezTo>
                        <a:pt x="202" y="530"/>
                        <a:pt x="322" y="517"/>
                        <a:pt x="419" y="537"/>
                      </a:cubicBezTo>
                      <a:cubicBezTo>
                        <a:pt x="424" y="538"/>
                        <a:pt x="429" y="538"/>
                        <a:pt x="433" y="538"/>
                      </a:cubicBezTo>
                      <a:cubicBezTo>
                        <a:pt x="490" y="538"/>
                        <a:pt x="527" y="454"/>
                        <a:pt x="467" y="430"/>
                      </a:cubicBezTo>
                      <a:cubicBezTo>
                        <a:pt x="377" y="388"/>
                        <a:pt x="130" y="430"/>
                        <a:pt x="134" y="287"/>
                      </a:cubicBezTo>
                      <a:cubicBezTo>
                        <a:pt x="137" y="96"/>
                        <a:pt x="390" y="115"/>
                        <a:pt x="516" y="96"/>
                      </a:cubicBezTo>
                      <a:cubicBezTo>
                        <a:pt x="552" y="90"/>
                        <a:pt x="552" y="25"/>
                        <a:pt x="509" y="15"/>
                      </a:cubicBezTo>
                      <a:cubicBezTo>
                        <a:pt x="470" y="6"/>
                        <a:pt x="427" y="1"/>
                        <a:pt x="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
                <p:cNvSpPr/>
                <p:nvPr/>
              </p:nvSpPr>
              <p:spPr>
                <a:xfrm>
                  <a:off x="7482282" y="4492817"/>
                  <a:ext cx="48924" cy="52930"/>
                </a:xfrm>
                <a:custGeom>
                  <a:rect b="b" l="l" r="r" t="t"/>
                  <a:pathLst>
                    <a:path extrusionOk="0" h="806" w="745">
                      <a:moveTo>
                        <a:pt x="244" y="163"/>
                      </a:moveTo>
                      <a:cubicBezTo>
                        <a:pt x="334" y="169"/>
                        <a:pt x="344" y="202"/>
                        <a:pt x="279" y="266"/>
                      </a:cubicBezTo>
                      <a:cubicBezTo>
                        <a:pt x="260" y="286"/>
                        <a:pt x="237" y="302"/>
                        <a:pt x="211" y="318"/>
                      </a:cubicBezTo>
                      <a:cubicBezTo>
                        <a:pt x="211" y="279"/>
                        <a:pt x="214" y="176"/>
                        <a:pt x="244" y="163"/>
                      </a:cubicBezTo>
                      <a:close/>
                      <a:moveTo>
                        <a:pt x="208" y="435"/>
                      </a:moveTo>
                      <a:cubicBezTo>
                        <a:pt x="214" y="438"/>
                        <a:pt x="227" y="445"/>
                        <a:pt x="240" y="445"/>
                      </a:cubicBezTo>
                      <a:cubicBezTo>
                        <a:pt x="263" y="443"/>
                        <a:pt x="293" y="441"/>
                        <a:pt x="325" y="441"/>
                      </a:cubicBezTo>
                      <a:cubicBezTo>
                        <a:pt x="429" y="441"/>
                        <a:pt x="557" y="459"/>
                        <a:pt x="564" y="558"/>
                      </a:cubicBezTo>
                      <a:cubicBezTo>
                        <a:pt x="564" y="623"/>
                        <a:pt x="555" y="613"/>
                        <a:pt x="503" y="629"/>
                      </a:cubicBezTo>
                      <a:cubicBezTo>
                        <a:pt x="470" y="642"/>
                        <a:pt x="435" y="645"/>
                        <a:pt x="402" y="655"/>
                      </a:cubicBezTo>
                      <a:cubicBezTo>
                        <a:pt x="362" y="663"/>
                        <a:pt x="324" y="666"/>
                        <a:pt x="285" y="666"/>
                      </a:cubicBezTo>
                      <a:cubicBezTo>
                        <a:pt x="258" y="666"/>
                        <a:pt x="232" y="664"/>
                        <a:pt x="205" y="662"/>
                      </a:cubicBezTo>
                      <a:cubicBezTo>
                        <a:pt x="205" y="584"/>
                        <a:pt x="205" y="513"/>
                        <a:pt x="208" y="435"/>
                      </a:cubicBezTo>
                      <a:close/>
                      <a:moveTo>
                        <a:pt x="278" y="1"/>
                      </a:moveTo>
                      <a:cubicBezTo>
                        <a:pt x="276" y="1"/>
                        <a:pt x="274" y="1"/>
                        <a:pt x="273" y="1"/>
                      </a:cubicBezTo>
                      <a:cubicBezTo>
                        <a:pt x="1" y="11"/>
                        <a:pt x="69" y="561"/>
                        <a:pt x="82" y="714"/>
                      </a:cubicBezTo>
                      <a:cubicBezTo>
                        <a:pt x="85" y="739"/>
                        <a:pt x="98" y="756"/>
                        <a:pt x="117" y="762"/>
                      </a:cubicBezTo>
                      <a:cubicBezTo>
                        <a:pt x="127" y="775"/>
                        <a:pt x="137" y="788"/>
                        <a:pt x="159" y="791"/>
                      </a:cubicBezTo>
                      <a:cubicBezTo>
                        <a:pt x="182" y="794"/>
                        <a:pt x="208" y="801"/>
                        <a:pt x="237" y="804"/>
                      </a:cubicBezTo>
                      <a:cubicBezTo>
                        <a:pt x="241" y="805"/>
                        <a:pt x="245" y="805"/>
                        <a:pt x="248" y="805"/>
                      </a:cubicBezTo>
                      <a:cubicBezTo>
                        <a:pt x="258" y="805"/>
                        <a:pt x="266" y="802"/>
                        <a:pt x="276" y="794"/>
                      </a:cubicBezTo>
                      <a:cubicBezTo>
                        <a:pt x="282" y="795"/>
                        <a:pt x="289" y="795"/>
                        <a:pt x="296" y="795"/>
                      </a:cubicBezTo>
                      <a:cubicBezTo>
                        <a:pt x="483" y="795"/>
                        <a:pt x="745" y="749"/>
                        <a:pt x="723" y="558"/>
                      </a:cubicBezTo>
                      <a:cubicBezTo>
                        <a:pt x="700" y="396"/>
                        <a:pt x="551" y="338"/>
                        <a:pt x="402" y="322"/>
                      </a:cubicBezTo>
                      <a:cubicBezTo>
                        <a:pt x="431" y="283"/>
                        <a:pt x="451" y="234"/>
                        <a:pt x="444" y="176"/>
                      </a:cubicBezTo>
                      <a:cubicBezTo>
                        <a:pt x="438" y="90"/>
                        <a:pt x="372" y="1"/>
                        <a:pt x="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9"/>
              <p:cNvGrpSpPr/>
              <p:nvPr/>
            </p:nvGrpSpPr>
            <p:grpSpPr>
              <a:xfrm rot="-10201885">
                <a:off x="-527256" y="3442705"/>
                <a:ext cx="1071880" cy="771551"/>
                <a:chOff x="5859955" y="1906764"/>
                <a:chExt cx="497056" cy="357770"/>
              </a:xfrm>
            </p:grpSpPr>
            <p:sp>
              <p:nvSpPr>
                <p:cNvPr id="1229" name="Google Shape;1229;p9"/>
                <p:cNvSpPr/>
                <p:nvPr/>
              </p:nvSpPr>
              <p:spPr>
                <a:xfrm>
                  <a:off x="5859955" y="1906764"/>
                  <a:ext cx="497056" cy="357770"/>
                </a:xfrm>
                <a:custGeom>
                  <a:rect b="b" l="l" r="r" t="t"/>
                  <a:pathLst>
                    <a:path extrusionOk="0" h="5448" w="7569">
                      <a:moveTo>
                        <a:pt x="2576" y="543"/>
                      </a:moveTo>
                      <a:lnTo>
                        <a:pt x="2563" y="2739"/>
                      </a:lnTo>
                      <a:lnTo>
                        <a:pt x="2563" y="2791"/>
                      </a:lnTo>
                      <a:cubicBezTo>
                        <a:pt x="2152" y="2836"/>
                        <a:pt x="1795" y="3096"/>
                        <a:pt x="1850" y="3601"/>
                      </a:cubicBezTo>
                      <a:cubicBezTo>
                        <a:pt x="1854" y="3659"/>
                        <a:pt x="1876" y="3711"/>
                        <a:pt x="1896" y="3769"/>
                      </a:cubicBezTo>
                      <a:cubicBezTo>
                        <a:pt x="1426" y="3756"/>
                        <a:pt x="956" y="3743"/>
                        <a:pt x="487" y="3740"/>
                      </a:cubicBezTo>
                      <a:cubicBezTo>
                        <a:pt x="169" y="2720"/>
                        <a:pt x="525" y="1599"/>
                        <a:pt x="1432" y="980"/>
                      </a:cubicBezTo>
                      <a:cubicBezTo>
                        <a:pt x="1773" y="744"/>
                        <a:pt x="2165" y="601"/>
                        <a:pt x="2576" y="543"/>
                      </a:cubicBezTo>
                      <a:close/>
                      <a:moveTo>
                        <a:pt x="2563" y="2914"/>
                      </a:moveTo>
                      <a:cubicBezTo>
                        <a:pt x="2560" y="3206"/>
                        <a:pt x="2557" y="3494"/>
                        <a:pt x="2547" y="3782"/>
                      </a:cubicBezTo>
                      <a:cubicBezTo>
                        <a:pt x="2382" y="3776"/>
                        <a:pt x="2220" y="3773"/>
                        <a:pt x="2051" y="3769"/>
                      </a:cubicBezTo>
                      <a:cubicBezTo>
                        <a:pt x="2003" y="3685"/>
                        <a:pt x="1977" y="3594"/>
                        <a:pt x="1977" y="3517"/>
                      </a:cubicBezTo>
                      <a:cubicBezTo>
                        <a:pt x="1970" y="3160"/>
                        <a:pt x="2242" y="2953"/>
                        <a:pt x="2563" y="2914"/>
                      </a:cubicBezTo>
                      <a:close/>
                      <a:moveTo>
                        <a:pt x="2719" y="2904"/>
                      </a:moveTo>
                      <a:cubicBezTo>
                        <a:pt x="3227" y="2917"/>
                        <a:pt x="3707" y="3309"/>
                        <a:pt x="3765" y="3805"/>
                      </a:cubicBezTo>
                      <a:cubicBezTo>
                        <a:pt x="3415" y="3802"/>
                        <a:pt x="3059" y="3792"/>
                        <a:pt x="2702" y="3786"/>
                      </a:cubicBezTo>
                      <a:cubicBezTo>
                        <a:pt x="2702" y="3494"/>
                        <a:pt x="2696" y="3196"/>
                        <a:pt x="2696" y="2904"/>
                      </a:cubicBezTo>
                      <a:close/>
                      <a:moveTo>
                        <a:pt x="3036" y="513"/>
                      </a:moveTo>
                      <a:cubicBezTo>
                        <a:pt x="3674" y="513"/>
                        <a:pt x="4316" y="705"/>
                        <a:pt x="4831" y="1064"/>
                      </a:cubicBezTo>
                      <a:cubicBezTo>
                        <a:pt x="5670" y="1647"/>
                        <a:pt x="6007" y="2749"/>
                        <a:pt x="6055" y="3792"/>
                      </a:cubicBezTo>
                      <a:cubicBezTo>
                        <a:pt x="6039" y="3790"/>
                        <a:pt x="6021" y="3790"/>
                        <a:pt x="6004" y="3790"/>
                      </a:cubicBezTo>
                      <a:cubicBezTo>
                        <a:pt x="5986" y="3790"/>
                        <a:pt x="5968" y="3790"/>
                        <a:pt x="5952" y="3792"/>
                      </a:cubicBezTo>
                      <a:cubicBezTo>
                        <a:pt x="5304" y="3805"/>
                        <a:pt x="4656" y="3808"/>
                        <a:pt x="4008" y="3808"/>
                      </a:cubicBezTo>
                      <a:lnTo>
                        <a:pt x="3895" y="3808"/>
                      </a:lnTo>
                      <a:cubicBezTo>
                        <a:pt x="3856" y="3410"/>
                        <a:pt x="3571" y="3057"/>
                        <a:pt x="3179" y="2885"/>
                      </a:cubicBezTo>
                      <a:cubicBezTo>
                        <a:pt x="3030" y="2820"/>
                        <a:pt x="2864" y="2788"/>
                        <a:pt x="2696" y="2788"/>
                      </a:cubicBezTo>
                      <a:lnTo>
                        <a:pt x="2696" y="2746"/>
                      </a:lnTo>
                      <a:cubicBezTo>
                        <a:pt x="2699" y="2007"/>
                        <a:pt x="2706" y="1265"/>
                        <a:pt x="2709" y="530"/>
                      </a:cubicBezTo>
                      <a:cubicBezTo>
                        <a:pt x="2817" y="518"/>
                        <a:pt x="2926" y="513"/>
                        <a:pt x="3036" y="513"/>
                      </a:cubicBezTo>
                      <a:close/>
                      <a:moveTo>
                        <a:pt x="2168" y="3922"/>
                      </a:moveTo>
                      <a:lnTo>
                        <a:pt x="2168" y="3922"/>
                      </a:lnTo>
                      <a:cubicBezTo>
                        <a:pt x="2291" y="3925"/>
                        <a:pt x="2417" y="3925"/>
                        <a:pt x="2547" y="3925"/>
                      </a:cubicBezTo>
                      <a:cubicBezTo>
                        <a:pt x="2547" y="3977"/>
                        <a:pt x="2544" y="4019"/>
                        <a:pt x="2544" y="4064"/>
                      </a:cubicBezTo>
                      <a:cubicBezTo>
                        <a:pt x="2516" y="4075"/>
                        <a:pt x="2488" y="4080"/>
                        <a:pt x="2460" y="4080"/>
                      </a:cubicBezTo>
                      <a:cubicBezTo>
                        <a:pt x="2357" y="4080"/>
                        <a:pt x="2252" y="4016"/>
                        <a:pt x="2168" y="3922"/>
                      </a:cubicBezTo>
                      <a:close/>
                      <a:moveTo>
                        <a:pt x="2800" y="3935"/>
                      </a:moveTo>
                      <a:cubicBezTo>
                        <a:pt x="3124" y="3938"/>
                        <a:pt x="3447" y="3938"/>
                        <a:pt x="3771" y="3938"/>
                      </a:cubicBezTo>
                      <a:cubicBezTo>
                        <a:pt x="3771" y="4006"/>
                        <a:pt x="3758" y="4080"/>
                        <a:pt x="3739" y="4155"/>
                      </a:cubicBezTo>
                      <a:cubicBezTo>
                        <a:pt x="3593" y="4647"/>
                        <a:pt x="3159" y="4916"/>
                        <a:pt x="2686" y="5007"/>
                      </a:cubicBezTo>
                      <a:cubicBezTo>
                        <a:pt x="2696" y="4706"/>
                        <a:pt x="2702" y="4398"/>
                        <a:pt x="2702" y="4087"/>
                      </a:cubicBezTo>
                      <a:cubicBezTo>
                        <a:pt x="2735" y="4058"/>
                        <a:pt x="2767" y="4012"/>
                        <a:pt x="2793" y="3957"/>
                      </a:cubicBezTo>
                      <a:cubicBezTo>
                        <a:pt x="2800" y="3951"/>
                        <a:pt x="2800" y="3941"/>
                        <a:pt x="2800" y="3935"/>
                      </a:cubicBezTo>
                      <a:close/>
                      <a:moveTo>
                        <a:pt x="532" y="3857"/>
                      </a:moveTo>
                      <a:lnTo>
                        <a:pt x="532" y="3857"/>
                      </a:lnTo>
                      <a:cubicBezTo>
                        <a:pt x="1018" y="3889"/>
                        <a:pt x="1504" y="3905"/>
                        <a:pt x="1993" y="3918"/>
                      </a:cubicBezTo>
                      <a:cubicBezTo>
                        <a:pt x="2115" y="4074"/>
                        <a:pt x="2293" y="4187"/>
                        <a:pt x="2461" y="4187"/>
                      </a:cubicBezTo>
                      <a:cubicBezTo>
                        <a:pt x="2489" y="4187"/>
                        <a:pt x="2517" y="4184"/>
                        <a:pt x="2544" y="4178"/>
                      </a:cubicBezTo>
                      <a:lnTo>
                        <a:pt x="2544" y="4178"/>
                      </a:lnTo>
                      <a:cubicBezTo>
                        <a:pt x="2540" y="4463"/>
                        <a:pt x="2544" y="4744"/>
                        <a:pt x="2550" y="5030"/>
                      </a:cubicBezTo>
                      <a:cubicBezTo>
                        <a:pt x="2471" y="5040"/>
                        <a:pt x="2393" y="5045"/>
                        <a:pt x="2315" y="5045"/>
                      </a:cubicBezTo>
                      <a:cubicBezTo>
                        <a:pt x="2269" y="5045"/>
                        <a:pt x="2222" y="5043"/>
                        <a:pt x="2174" y="5039"/>
                      </a:cubicBezTo>
                      <a:cubicBezTo>
                        <a:pt x="1465" y="5000"/>
                        <a:pt x="921" y="4715"/>
                        <a:pt x="613" y="4058"/>
                      </a:cubicBezTo>
                      <a:cubicBezTo>
                        <a:pt x="584" y="3993"/>
                        <a:pt x="555" y="3925"/>
                        <a:pt x="532" y="3857"/>
                      </a:cubicBezTo>
                      <a:close/>
                      <a:moveTo>
                        <a:pt x="2642" y="0"/>
                      </a:moveTo>
                      <a:cubicBezTo>
                        <a:pt x="2609" y="0"/>
                        <a:pt x="2576" y="21"/>
                        <a:pt x="2576" y="63"/>
                      </a:cubicBezTo>
                      <a:lnTo>
                        <a:pt x="2576" y="416"/>
                      </a:lnTo>
                      <a:cubicBezTo>
                        <a:pt x="1682" y="543"/>
                        <a:pt x="859" y="1035"/>
                        <a:pt x="454" y="1920"/>
                      </a:cubicBezTo>
                      <a:cubicBezTo>
                        <a:pt x="195" y="2487"/>
                        <a:pt x="172" y="3141"/>
                        <a:pt x="347" y="3737"/>
                      </a:cubicBezTo>
                      <a:lnTo>
                        <a:pt x="56" y="3737"/>
                      </a:lnTo>
                      <a:cubicBezTo>
                        <a:pt x="1" y="3737"/>
                        <a:pt x="1" y="3818"/>
                        <a:pt x="56" y="3821"/>
                      </a:cubicBezTo>
                      <a:lnTo>
                        <a:pt x="383" y="3844"/>
                      </a:lnTo>
                      <a:cubicBezTo>
                        <a:pt x="406" y="3905"/>
                        <a:pt x="425" y="3964"/>
                        <a:pt x="448" y="4019"/>
                      </a:cubicBezTo>
                      <a:cubicBezTo>
                        <a:pt x="762" y="4761"/>
                        <a:pt x="1319" y="5104"/>
                        <a:pt x="2113" y="5166"/>
                      </a:cubicBezTo>
                      <a:cubicBezTo>
                        <a:pt x="2166" y="5170"/>
                        <a:pt x="2220" y="5173"/>
                        <a:pt x="2274" y="5173"/>
                      </a:cubicBezTo>
                      <a:cubicBezTo>
                        <a:pt x="2368" y="5173"/>
                        <a:pt x="2461" y="5166"/>
                        <a:pt x="2553" y="5156"/>
                      </a:cubicBezTo>
                      <a:cubicBezTo>
                        <a:pt x="2560" y="5237"/>
                        <a:pt x="2563" y="5324"/>
                        <a:pt x="2566" y="5405"/>
                      </a:cubicBezTo>
                      <a:cubicBezTo>
                        <a:pt x="2568" y="5434"/>
                        <a:pt x="2588" y="5448"/>
                        <a:pt x="2610" y="5448"/>
                      </a:cubicBezTo>
                      <a:cubicBezTo>
                        <a:pt x="2632" y="5448"/>
                        <a:pt x="2655" y="5433"/>
                        <a:pt x="2660" y="5405"/>
                      </a:cubicBezTo>
                      <a:cubicBezTo>
                        <a:pt x="2667" y="5315"/>
                        <a:pt x="2673" y="5227"/>
                        <a:pt x="2676" y="5136"/>
                      </a:cubicBezTo>
                      <a:cubicBezTo>
                        <a:pt x="3179" y="5049"/>
                        <a:pt x="3635" y="4780"/>
                        <a:pt x="3830" y="4275"/>
                      </a:cubicBezTo>
                      <a:cubicBezTo>
                        <a:pt x="3875" y="4161"/>
                        <a:pt x="3895" y="4045"/>
                        <a:pt x="3898" y="3931"/>
                      </a:cubicBezTo>
                      <a:cubicBezTo>
                        <a:pt x="4047" y="3932"/>
                        <a:pt x="4196" y="3933"/>
                        <a:pt x="4344" y="3933"/>
                      </a:cubicBezTo>
                      <a:cubicBezTo>
                        <a:pt x="4790" y="3933"/>
                        <a:pt x="5235" y="3929"/>
                        <a:pt x="5680" y="3922"/>
                      </a:cubicBezTo>
                      <a:cubicBezTo>
                        <a:pt x="5806" y="3922"/>
                        <a:pt x="5932" y="3918"/>
                        <a:pt x="6052" y="3915"/>
                      </a:cubicBezTo>
                      <a:lnTo>
                        <a:pt x="6052" y="3915"/>
                      </a:lnTo>
                      <a:cubicBezTo>
                        <a:pt x="6062" y="4233"/>
                        <a:pt x="6042" y="4550"/>
                        <a:pt x="6004" y="4838"/>
                      </a:cubicBezTo>
                      <a:cubicBezTo>
                        <a:pt x="5999" y="4881"/>
                        <a:pt x="6029" y="4902"/>
                        <a:pt x="6063" y="4902"/>
                      </a:cubicBezTo>
                      <a:cubicBezTo>
                        <a:pt x="6097" y="4902"/>
                        <a:pt x="6133" y="4881"/>
                        <a:pt x="6140" y="4838"/>
                      </a:cubicBezTo>
                      <a:cubicBezTo>
                        <a:pt x="6178" y="4537"/>
                        <a:pt x="6195" y="4226"/>
                        <a:pt x="6188" y="3915"/>
                      </a:cubicBezTo>
                      <a:cubicBezTo>
                        <a:pt x="6327" y="3909"/>
                        <a:pt x="6473" y="3909"/>
                        <a:pt x="6616" y="3905"/>
                      </a:cubicBezTo>
                      <a:lnTo>
                        <a:pt x="7017" y="3892"/>
                      </a:lnTo>
                      <a:cubicBezTo>
                        <a:pt x="7105" y="3889"/>
                        <a:pt x="7196" y="3889"/>
                        <a:pt x="7283" y="3886"/>
                      </a:cubicBezTo>
                      <a:cubicBezTo>
                        <a:pt x="7310" y="3895"/>
                        <a:pt x="7333" y="3900"/>
                        <a:pt x="7353" y="3900"/>
                      </a:cubicBezTo>
                      <a:cubicBezTo>
                        <a:pt x="7368" y="3900"/>
                        <a:pt x="7381" y="3898"/>
                        <a:pt x="7393" y="3892"/>
                      </a:cubicBezTo>
                      <a:cubicBezTo>
                        <a:pt x="7403" y="3918"/>
                        <a:pt x="7422" y="3938"/>
                        <a:pt x="7455" y="3938"/>
                      </a:cubicBezTo>
                      <a:lnTo>
                        <a:pt x="7484" y="3938"/>
                      </a:lnTo>
                      <a:cubicBezTo>
                        <a:pt x="7510" y="3938"/>
                        <a:pt x="7539" y="3918"/>
                        <a:pt x="7549" y="3889"/>
                      </a:cubicBezTo>
                      <a:cubicBezTo>
                        <a:pt x="7552" y="3876"/>
                        <a:pt x="7552" y="3867"/>
                        <a:pt x="7555" y="3857"/>
                      </a:cubicBezTo>
                      <a:cubicBezTo>
                        <a:pt x="7568" y="3834"/>
                        <a:pt x="7555" y="3805"/>
                        <a:pt x="7533" y="3786"/>
                      </a:cubicBezTo>
                      <a:cubicBezTo>
                        <a:pt x="7473" y="3746"/>
                        <a:pt x="7390" y="3733"/>
                        <a:pt x="7301" y="3733"/>
                      </a:cubicBezTo>
                      <a:cubicBezTo>
                        <a:pt x="7158" y="3733"/>
                        <a:pt x="6999" y="3765"/>
                        <a:pt x="6891" y="3769"/>
                      </a:cubicBezTo>
                      <a:cubicBezTo>
                        <a:pt x="6658" y="3776"/>
                        <a:pt x="6421" y="3779"/>
                        <a:pt x="6188" y="3786"/>
                      </a:cubicBezTo>
                      <a:cubicBezTo>
                        <a:pt x="6123" y="2490"/>
                        <a:pt x="5608" y="1171"/>
                        <a:pt x="4358" y="646"/>
                      </a:cubicBezTo>
                      <a:cubicBezTo>
                        <a:pt x="3944" y="471"/>
                        <a:pt x="3493" y="384"/>
                        <a:pt x="3046" y="384"/>
                      </a:cubicBezTo>
                      <a:cubicBezTo>
                        <a:pt x="2933" y="384"/>
                        <a:pt x="2821" y="389"/>
                        <a:pt x="2709" y="400"/>
                      </a:cubicBezTo>
                      <a:lnTo>
                        <a:pt x="2709" y="63"/>
                      </a:lnTo>
                      <a:cubicBezTo>
                        <a:pt x="2709" y="21"/>
                        <a:pt x="2676"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
                <p:cNvSpPr/>
                <p:nvPr/>
              </p:nvSpPr>
              <p:spPr>
                <a:xfrm>
                  <a:off x="6038900" y="1950301"/>
                  <a:ext cx="23182" cy="19504"/>
                </a:xfrm>
                <a:custGeom>
                  <a:rect b="b" l="l" r="r" t="t"/>
                  <a:pathLst>
                    <a:path extrusionOk="0" h="297" w="353">
                      <a:moveTo>
                        <a:pt x="53" y="0"/>
                      </a:moveTo>
                      <a:cubicBezTo>
                        <a:pt x="24" y="0"/>
                        <a:pt x="1" y="34"/>
                        <a:pt x="26" y="61"/>
                      </a:cubicBezTo>
                      <a:cubicBezTo>
                        <a:pt x="100" y="139"/>
                        <a:pt x="188" y="220"/>
                        <a:pt x="272" y="288"/>
                      </a:cubicBezTo>
                      <a:cubicBezTo>
                        <a:pt x="279" y="294"/>
                        <a:pt x="287" y="297"/>
                        <a:pt x="295" y="297"/>
                      </a:cubicBezTo>
                      <a:cubicBezTo>
                        <a:pt x="325" y="297"/>
                        <a:pt x="352" y="258"/>
                        <a:pt x="324" y="230"/>
                      </a:cubicBezTo>
                      <a:cubicBezTo>
                        <a:pt x="246" y="149"/>
                        <a:pt x="162" y="77"/>
                        <a:pt x="78" y="9"/>
                      </a:cubicBezTo>
                      <a:cubicBezTo>
                        <a:pt x="70" y="3"/>
                        <a:pt x="61"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
                <p:cNvSpPr/>
                <p:nvPr/>
              </p:nvSpPr>
              <p:spPr>
                <a:xfrm>
                  <a:off x="6078564" y="1985039"/>
                  <a:ext cx="24758" cy="21802"/>
                </a:xfrm>
                <a:custGeom>
                  <a:rect b="b" l="l" r="r" t="t"/>
                  <a:pathLst>
                    <a:path extrusionOk="0" h="332" w="377">
                      <a:moveTo>
                        <a:pt x="52" y="1"/>
                      </a:moveTo>
                      <a:cubicBezTo>
                        <a:pt x="22" y="1"/>
                        <a:pt x="1" y="47"/>
                        <a:pt x="25" y="73"/>
                      </a:cubicBezTo>
                      <a:cubicBezTo>
                        <a:pt x="109" y="164"/>
                        <a:pt x="206" y="251"/>
                        <a:pt x="303" y="326"/>
                      </a:cubicBezTo>
                      <a:cubicBezTo>
                        <a:pt x="309" y="330"/>
                        <a:pt x="315" y="331"/>
                        <a:pt x="321" y="331"/>
                      </a:cubicBezTo>
                      <a:cubicBezTo>
                        <a:pt x="351" y="331"/>
                        <a:pt x="376" y="288"/>
                        <a:pt x="352" y="261"/>
                      </a:cubicBezTo>
                      <a:cubicBezTo>
                        <a:pt x="271" y="167"/>
                        <a:pt x="174" y="83"/>
                        <a:pt x="73" y="8"/>
                      </a:cubicBezTo>
                      <a:cubicBezTo>
                        <a:pt x="66" y="3"/>
                        <a:pt x="5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
                <p:cNvSpPr/>
                <p:nvPr/>
              </p:nvSpPr>
              <p:spPr>
                <a:xfrm>
                  <a:off x="6116520" y="2017610"/>
                  <a:ext cx="22196" cy="18519"/>
                </a:xfrm>
                <a:custGeom>
                  <a:rect b="b" l="l" r="r" t="t"/>
                  <a:pathLst>
                    <a:path extrusionOk="0" h="282" w="338">
                      <a:moveTo>
                        <a:pt x="53" y="1"/>
                      </a:moveTo>
                      <a:cubicBezTo>
                        <a:pt x="20" y="1"/>
                        <a:pt x="1" y="52"/>
                        <a:pt x="33" y="76"/>
                      </a:cubicBezTo>
                      <a:cubicBezTo>
                        <a:pt x="114" y="134"/>
                        <a:pt x="182" y="202"/>
                        <a:pt x="253" y="270"/>
                      </a:cubicBezTo>
                      <a:cubicBezTo>
                        <a:pt x="261" y="278"/>
                        <a:pt x="270" y="282"/>
                        <a:pt x="280" y="282"/>
                      </a:cubicBezTo>
                      <a:cubicBezTo>
                        <a:pt x="309" y="282"/>
                        <a:pt x="338" y="249"/>
                        <a:pt x="318" y="222"/>
                      </a:cubicBezTo>
                      <a:cubicBezTo>
                        <a:pt x="253" y="138"/>
                        <a:pt x="166" y="70"/>
                        <a:pt x="75" y="8"/>
                      </a:cubicBezTo>
                      <a:cubicBezTo>
                        <a:pt x="67" y="3"/>
                        <a:pt x="60"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
                <p:cNvSpPr/>
                <p:nvPr/>
              </p:nvSpPr>
              <p:spPr>
                <a:xfrm>
                  <a:off x="6152375" y="2052217"/>
                  <a:ext cx="28238" cy="24101"/>
                </a:xfrm>
                <a:custGeom>
                  <a:rect b="b" l="l" r="r" t="t"/>
                  <a:pathLst>
                    <a:path extrusionOk="0" h="367" w="430">
                      <a:moveTo>
                        <a:pt x="49" y="1"/>
                      </a:moveTo>
                      <a:cubicBezTo>
                        <a:pt x="17" y="1"/>
                        <a:pt x="0" y="48"/>
                        <a:pt x="28" y="67"/>
                      </a:cubicBezTo>
                      <a:cubicBezTo>
                        <a:pt x="141" y="148"/>
                        <a:pt x="238" y="249"/>
                        <a:pt x="336" y="356"/>
                      </a:cubicBezTo>
                      <a:cubicBezTo>
                        <a:pt x="344" y="363"/>
                        <a:pt x="353" y="366"/>
                        <a:pt x="363" y="366"/>
                      </a:cubicBezTo>
                      <a:cubicBezTo>
                        <a:pt x="396" y="366"/>
                        <a:pt x="429" y="330"/>
                        <a:pt x="407" y="297"/>
                      </a:cubicBezTo>
                      <a:cubicBezTo>
                        <a:pt x="316" y="178"/>
                        <a:pt x="196" y="80"/>
                        <a:pt x="67" y="6"/>
                      </a:cubicBezTo>
                      <a:cubicBezTo>
                        <a:pt x="60" y="2"/>
                        <a:pt x="5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
                <p:cNvSpPr/>
                <p:nvPr/>
              </p:nvSpPr>
              <p:spPr>
                <a:xfrm>
                  <a:off x="6188492" y="2086824"/>
                  <a:ext cx="29880" cy="25020"/>
                </a:xfrm>
                <a:custGeom>
                  <a:rect b="b" l="l" r="r" t="t"/>
                  <a:pathLst>
                    <a:path extrusionOk="0" h="381" w="455">
                      <a:moveTo>
                        <a:pt x="64" y="1"/>
                      </a:moveTo>
                      <a:cubicBezTo>
                        <a:pt x="30" y="1"/>
                        <a:pt x="0" y="47"/>
                        <a:pt x="35" y="72"/>
                      </a:cubicBezTo>
                      <a:cubicBezTo>
                        <a:pt x="152" y="162"/>
                        <a:pt x="262" y="266"/>
                        <a:pt x="366" y="367"/>
                      </a:cubicBezTo>
                      <a:cubicBezTo>
                        <a:pt x="376" y="376"/>
                        <a:pt x="386" y="381"/>
                        <a:pt x="396" y="381"/>
                      </a:cubicBezTo>
                      <a:cubicBezTo>
                        <a:pt x="429" y="381"/>
                        <a:pt x="454" y="337"/>
                        <a:pt x="427" y="305"/>
                      </a:cubicBezTo>
                      <a:cubicBezTo>
                        <a:pt x="330" y="188"/>
                        <a:pt x="207" y="91"/>
                        <a:pt x="84" y="7"/>
                      </a:cubicBezTo>
                      <a:cubicBezTo>
                        <a:pt x="77" y="3"/>
                        <a:pt x="70"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
                <p:cNvSpPr/>
                <p:nvPr/>
              </p:nvSpPr>
              <p:spPr>
                <a:xfrm>
                  <a:off x="6227499" y="2122744"/>
                  <a:ext cx="30734" cy="23182"/>
                </a:xfrm>
                <a:custGeom>
                  <a:rect b="b" l="l" r="r" t="t"/>
                  <a:pathLst>
                    <a:path extrusionOk="0" h="353" w="468">
                      <a:moveTo>
                        <a:pt x="51" y="0"/>
                      </a:moveTo>
                      <a:cubicBezTo>
                        <a:pt x="24" y="0"/>
                        <a:pt x="1" y="39"/>
                        <a:pt x="24" y="62"/>
                      </a:cubicBezTo>
                      <a:cubicBezTo>
                        <a:pt x="134" y="153"/>
                        <a:pt x="238" y="254"/>
                        <a:pt x="351" y="341"/>
                      </a:cubicBezTo>
                      <a:cubicBezTo>
                        <a:pt x="362" y="349"/>
                        <a:pt x="373" y="352"/>
                        <a:pt x="384" y="352"/>
                      </a:cubicBezTo>
                      <a:cubicBezTo>
                        <a:pt x="428" y="352"/>
                        <a:pt x="468" y="298"/>
                        <a:pt x="426" y="270"/>
                      </a:cubicBezTo>
                      <a:cubicBezTo>
                        <a:pt x="306" y="179"/>
                        <a:pt x="186" y="98"/>
                        <a:pt x="70" y="7"/>
                      </a:cubicBezTo>
                      <a:cubicBezTo>
                        <a:pt x="63" y="2"/>
                        <a:pt x="57"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
                <p:cNvSpPr/>
                <p:nvPr/>
              </p:nvSpPr>
              <p:spPr>
                <a:xfrm>
                  <a:off x="5894628" y="2115849"/>
                  <a:ext cx="21080" cy="25940"/>
                </a:xfrm>
                <a:custGeom>
                  <a:rect b="b" l="l" r="r" t="t"/>
                  <a:pathLst>
                    <a:path extrusionOk="0" h="395" w="321">
                      <a:moveTo>
                        <a:pt x="262" y="1"/>
                      </a:moveTo>
                      <a:cubicBezTo>
                        <a:pt x="254" y="1"/>
                        <a:pt x="245" y="4"/>
                        <a:pt x="237" y="12"/>
                      </a:cubicBezTo>
                      <a:cubicBezTo>
                        <a:pt x="146" y="106"/>
                        <a:pt x="65" y="226"/>
                        <a:pt x="14" y="342"/>
                      </a:cubicBezTo>
                      <a:cubicBezTo>
                        <a:pt x="0" y="369"/>
                        <a:pt x="24" y="395"/>
                        <a:pt x="48" y="395"/>
                      </a:cubicBezTo>
                      <a:cubicBezTo>
                        <a:pt x="58" y="395"/>
                        <a:pt x="68" y="390"/>
                        <a:pt x="75" y="378"/>
                      </a:cubicBezTo>
                      <a:cubicBezTo>
                        <a:pt x="143" y="274"/>
                        <a:pt x="214" y="171"/>
                        <a:pt x="295" y="70"/>
                      </a:cubicBezTo>
                      <a:cubicBezTo>
                        <a:pt x="321" y="42"/>
                        <a:pt x="2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a:off x="5917809" y="2065219"/>
                  <a:ext cx="24232" cy="35856"/>
                </a:xfrm>
                <a:custGeom>
                  <a:rect b="b" l="l" r="r" t="t"/>
                  <a:pathLst>
                    <a:path extrusionOk="0" h="546" w="369">
                      <a:moveTo>
                        <a:pt x="321" y="0"/>
                      </a:moveTo>
                      <a:cubicBezTo>
                        <a:pt x="311" y="0"/>
                        <a:pt x="300" y="5"/>
                        <a:pt x="292" y="15"/>
                      </a:cubicBezTo>
                      <a:cubicBezTo>
                        <a:pt x="202" y="187"/>
                        <a:pt x="108" y="349"/>
                        <a:pt x="10" y="514"/>
                      </a:cubicBezTo>
                      <a:cubicBezTo>
                        <a:pt x="1" y="529"/>
                        <a:pt x="15" y="546"/>
                        <a:pt x="31" y="546"/>
                      </a:cubicBezTo>
                      <a:cubicBezTo>
                        <a:pt x="36" y="546"/>
                        <a:pt x="41" y="544"/>
                        <a:pt x="46" y="540"/>
                      </a:cubicBezTo>
                      <a:cubicBezTo>
                        <a:pt x="179" y="397"/>
                        <a:pt x="289" y="226"/>
                        <a:pt x="357" y="44"/>
                      </a:cubicBezTo>
                      <a:cubicBezTo>
                        <a:pt x="368" y="20"/>
                        <a:pt x="345"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a:off x="5956684" y="2017676"/>
                  <a:ext cx="21671" cy="28238"/>
                </a:xfrm>
                <a:custGeom>
                  <a:rect b="b" l="l" r="r" t="t"/>
                  <a:pathLst>
                    <a:path extrusionOk="0" h="430" w="330">
                      <a:moveTo>
                        <a:pt x="268" y="0"/>
                      </a:moveTo>
                      <a:cubicBezTo>
                        <a:pt x="259" y="0"/>
                        <a:pt x="250" y="3"/>
                        <a:pt x="241" y="10"/>
                      </a:cubicBezTo>
                      <a:cubicBezTo>
                        <a:pt x="118" y="107"/>
                        <a:pt x="40" y="237"/>
                        <a:pt x="5" y="393"/>
                      </a:cubicBezTo>
                      <a:cubicBezTo>
                        <a:pt x="1" y="416"/>
                        <a:pt x="18" y="430"/>
                        <a:pt x="35" y="430"/>
                      </a:cubicBezTo>
                      <a:cubicBezTo>
                        <a:pt x="47" y="430"/>
                        <a:pt x="60" y="423"/>
                        <a:pt x="66" y="409"/>
                      </a:cubicBezTo>
                      <a:cubicBezTo>
                        <a:pt x="115" y="279"/>
                        <a:pt x="196" y="166"/>
                        <a:pt x="296" y="72"/>
                      </a:cubicBezTo>
                      <a:cubicBezTo>
                        <a:pt x="329" y="39"/>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a:off x="5989518" y="1984317"/>
                  <a:ext cx="10245" cy="18847"/>
                </a:xfrm>
                <a:custGeom>
                  <a:rect b="b" l="l" r="r" t="t"/>
                  <a:pathLst>
                    <a:path extrusionOk="0" h="287" w="156">
                      <a:moveTo>
                        <a:pt x="110" y="1"/>
                      </a:moveTo>
                      <a:cubicBezTo>
                        <a:pt x="102" y="1"/>
                        <a:pt x="92" y="4"/>
                        <a:pt x="85" y="13"/>
                      </a:cubicBezTo>
                      <a:cubicBezTo>
                        <a:pt x="26" y="81"/>
                        <a:pt x="0" y="178"/>
                        <a:pt x="23" y="266"/>
                      </a:cubicBezTo>
                      <a:cubicBezTo>
                        <a:pt x="28" y="280"/>
                        <a:pt x="38" y="287"/>
                        <a:pt x="49" y="287"/>
                      </a:cubicBezTo>
                      <a:cubicBezTo>
                        <a:pt x="62" y="287"/>
                        <a:pt x="75" y="277"/>
                        <a:pt x="75" y="259"/>
                      </a:cubicBezTo>
                      <a:cubicBezTo>
                        <a:pt x="85" y="181"/>
                        <a:pt x="101" y="120"/>
                        <a:pt x="137" y="52"/>
                      </a:cubicBezTo>
                      <a:cubicBezTo>
                        <a:pt x="156" y="28"/>
                        <a:pt x="134"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
                <p:cNvSpPr/>
                <p:nvPr/>
              </p:nvSpPr>
              <p:spPr>
                <a:xfrm>
                  <a:off x="6007183" y="1950236"/>
                  <a:ext cx="16615" cy="17403"/>
                </a:xfrm>
                <a:custGeom>
                  <a:rect b="b" l="l" r="r" t="t"/>
                  <a:pathLst>
                    <a:path extrusionOk="0" h="265" w="253">
                      <a:moveTo>
                        <a:pt x="198" y="1"/>
                      </a:moveTo>
                      <a:cubicBezTo>
                        <a:pt x="197" y="1"/>
                        <a:pt x="196" y="1"/>
                        <a:pt x="195" y="1"/>
                      </a:cubicBezTo>
                      <a:cubicBezTo>
                        <a:pt x="81" y="10"/>
                        <a:pt x="0" y="140"/>
                        <a:pt x="46" y="244"/>
                      </a:cubicBezTo>
                      <a:cubicBezTo>
                        <a:pt x="52" y="258"/>
                        <a:pt x="65" y="264"/>
                        <a:pt x="77" y="264"/>
                      </a:cubicBezTo>
                      <a:cubicBezTo>
                        <a:pt x="94" y="264"/>
                        <a:pt x="111" y="251"/>
                        <a:pt x="107" y="227"/>
                      </a:cubicBezTo>
                      <a:cubicBezTo>
                        <a:pt x="91" y="159"/>
                        <a:pt x="143" y="98"/>
                        <a:pt x="208" y="85"/>
                      </a:cubicBezTo>
                      <a:cubicBezTo>
                        <a:pt x="252" y="75"/>
                        <a:pt x="24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
                <p:cNvSpPr/>
                <p:nvPr/>
              </p:nvSpPr>
              <p:spPr>
                <a:xfrm>
                  <a:off x="5902442" y="2162670"/>
                  <a:ext cx="19241" cy="13134"/>
                </a:xfrm>
                <a:custGeom>
                  <a:rect b="b" l="l" r="r" t="t"/>
                  <a:pathLst>
                    <a:path extrusionOk="0" h="200" w="293">
                      <a:moveTo>
                        <a:pt x="40" y="1"/>
                      </a:moveTo>
                      <a:cubicBezTo>
                        <a:pt x="14" y="1"/>
                        <a:pt x="0" y="38"/>
                        <a:pt x="27" y="57"/>
                      </a:cubicBezTo>
                      <a:cubicBezTo>
                        <a:pt x="92" y="106"/>
                        <a:pt x="157" y="154"/>
                        <a:pt x="228" y="196"/>
                      </a:cubicBezTo>
                      <a:cubicBezTo>
                        <a:pt x="233" y="199"/>
                        <a:pt x="237" y="200"/>
                        <a:pt x="241" y="200"/>
                      </a:cubicBezTo>
                      <a:cubicBezTo>
                        <a:pt x="267" y="200"/>
                        <a:pt x="292" y="164"/>
                        <a:pt x="267" y="144"/>
                      </a:cubicBezTo>
                      <a:cubicBezTo>
                        <a:pt x="202" y="89"/>
                        <a:pt x="131" y="51"/>
                        <a:pt x="57" y="5"/>
                      </a:cubicBezTo>
                      <a:cubicBezTo>
                        <a:pt x="51" y="2"/>
                        <a:pt x="45" y="1"/>
                        <a:pt x="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
                <p:cNvSpPr/>
                <p:nvPr/>
              </p:nvSpPr>
              <p:spPr>
                <a:xfrm>
                  <a:off x="5931533" y="2183815"/>
                  <a:ext cx="23182" cy="12740"/>
                </a:xfrm>
                <a:custGeom>
                  <a:rect b="b" l="l" r="r" t="t"/>
                  <a:pathLst>
                    <a:path extrusionOk="0" h="194" w="353">
                      <a:moveTo>
                        <a:pt x="47" y="1"/>
                      </a:moveTo>
                      <a:cubicBezTo>
                        <a:pt x="21" y="1"/>
                        <a:pt x="1" y="39"/>
                        <a:pt x="31" y="53"/>
                      </a:cubicBezTo>
                      <a:cubicBezTo>
                        <a:pt x="112" y="98"/>
                        <a:pt x="193" y="146"/>
                        <a:pt x="278" y="189"/>
                      </a:cubicBezTo>
                      <a:cubicBezTo>
                        <a:pt x="284" y="192"/>
                        <a:pt x="290" y="193"/>
                        <a:pt x="296" y="193"/>
                      </a:cubicBezTo>
                      <a:cubicBezTo>
                        <a:pt x="329" y="193"/>
                        <a:pt x="353" y="143"/>
                        <a:pt x="317" y="124"/>
                      </a:cubicBezTo>
                      <a:cubicBezTo>
                        <a:pt x="236" y="82"/>
                        <a:pt x="145" y="43"/>
                        <a:pt x="61" y="4"/>
                      </a:cubicBezTo>
                      <a:cubicBezTo>
                        <a:pt x="56" y="2"/>
                        <a:pt x="52"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a:off x="5966272" y="2202333"/>
                  <a:ext cx="23904" cy="12674"/>
                </a:xfrm>
                <a:custGeom>
                  <a:rect b="b" l="l" r="r" t="t"/>
                  <a:pathLst>
                    <a:path extrusionOk="0" h="193" w="364">
                      <a:moveTo>
                        <a:pt x="57" y="0"/>
                      </a:moveTo>
                      <a:cubicBezTo>
                        <a:pt x="25" y="0"/>
                        <a:pt x="1" y="48"/>
                        <a:pt x="37" y="65"/>
                      </a:cubicBezTo>
                      <a:lnTo>
                        <a:pt x="280" y="188"/>
                      </a:lnTo>
                      <a:cubicBezTo>
                        <a:pt x="286" y="191"/>
                        <a:pt x="293" y="193"/>
                        <a:pt x="299" y="193"/>
                      </a:cubicBezTo>
                      <a:cubicBezTo>
                        <a:pt x="338" y="193"/>
                        <a:pt x="364" y="137"/>
                        <a:pt x="319" y="117"/>
                      </a:cubicBezTo>
                      <a:cubicBezTo>
                        <a:pt x="238" y="78"/>
                        <a:pt x="154" y="43"/>
                        <a:pt x="73" y="4"/>
                      </a:cubicBezTo>
                      <a:cubicBezTo>
                        <a:pt x="67" y="1"/>
                        <a:pt x="62"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a:off x="6000682" y="2221902"/>
                  <a:ext cx="19504" cy="11624"/>
                </a:xfrm>
                <a:custGeom>
                  <a:rect b="b" l="l" r="r" t="t"/>
                  <a:pathLst>
                    <a:path extrusionOk="0" h="177" w="297">
                      <a:moveTo>
                        <a:pt x="47" y="1"/>
                      </a:moveTo>
                      <a:cubicBezTo>
                        <a:pt x="20" y="1"/>
                        <a:pt x="1" y="39"/>
                        <a:pt x="31" y="56"/>
                      </a:cubicBezTo>
                      <a:lnTo>
                        <a:pt x="141" y="117"/>
                      </a:lnTo>
                      <a:cubicBezTo>
                        <a:pt x="174" y="137"/>
                        <a:pt x="206" y="159"/>
                        <a:pt x="242" y="172"/>
                      </a:cubicBezTo>
                      <a:cubicBezTo>
                        <a:pt x="247" y="175"/>
                        <a:pt x="252" y="176"/>
                        <a:pt x="257" y="176"/>
                      </a:cubicBezTo>
                      <a:cubicBezTo>
                        <a:pt x="285" y="176"/>
                        <a:pt x="296" y="130"/>
                        <a:pt x="271" y="107"/>
                      </a:cubicBezTo>
                      <a:cubicBezTo>
                        <a:pt x="239" y="88"/>
                        <a:pt x="200" y="75"/>
                        <a:pt x="164" y="56"/>
                      </a:cubicBezTo>
                      <a:cubicBezTo>
                        <a:pt x="129" y="39"/>
                        <a:pt x="96" y="17"/>
                        <a:pt x="60" y="4"/>
                      </a:cubicBezTo>
                      <a:cubicBezTo>
                        <a:pt x="56" y="2"/>
                        <a:pt x="51"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a:off x="6043300" y="2207390"/>
                  <a:ext cx="20423" cy="21540"/>
                </a:xfrm>
                <a:custGeom>
                  <a:rect b="b" l="l" r="r" t="t"/>
                  <a:pathLst>
                    <a:path extrusionOk="0" h="328" w="311">
                      <a:moveTo>
                        <a:pt x="249" y="1"/>
                      </a:moveTo>
                      <a:cubicBezTo>
                        <a:pt x="239" y="1"/>
                        <a:pt x="229" y="5"/>
                        <a:pt x="221" y="14"/>
                      </a:cubicBezTo>
                      <a:cubicBezTo>
                        <a:pt x="150" y="95"/>
                        <a:pt x="79" y="183"/>
                        <a:pt x="17" y="273"/>
                      </a:cubicBezTo>
                      <a:cubicBezTo>
                        <a:pt x="1" y="300"/>
                        <a:pt x="24" y="328"/>
                        <a:pt x="50" y="328"/>
                      </a:cubicBezTo>
                      <a:cubicBezTo>
                        <a:pt x="59" y="328"/>
                        <a:pt x="68" y="324"/>
                        <a:pt x="76" y="315"/>
                      </a:cubicBezTo>
                      <a:cubicBezTo>
                        <a:pt x="147" y="235"/>
                        <a:pt x="221" y="150"/>
                        <a:pt x="286" y="66"/>
                      </a:cubicBezTo>
                      <a:cubicBezTo>
                        <a:pt x="311" y="39"/>
                        <a:pt x="27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a:off x="6068057" y="2179941"/>
                  <a:ext cx="17074" cy="14447"/>
                </a:xfrm>
                <a:custGeom>
                  <a:rect b="b" l="l" r="r" t="t"/>
                  <a:pathLst>
                    <a:path extrusionOk="0" h="220" w="260">
                      <a:moveTo>
                        <a:pt x="207" y="1"/>
                      </a:moveTo>
                      <a:cubicBezTo>
                        <a:pt x="200" y="1"/>
                        <a:pt x="192" y="3"/>
                        <a:pt x="185" y="8"/>
                      </a:cubicBezTo>
                      <a:cubicBezTo>
                        <a:pt x="155" y="37"/>
                        <a:pt x="133" y="69"/>
                        <a:pt x="107" y="99"/>
                      </a:cubicBezTo>
                      <a:cubicBezTo>
                        <a:pt x="78" y="128"/>
                        <a:pt x="48" y="157"/>
                        <a:pt x="16" y="180"/>
                      </a:cubicBezTo>
                      <a:cubicBezTo>
                        <a:pt x="0" y="193"/>
                        <a:pt x="17" y="219"/>
                        <a:pt x="34" y="219"/>
                      </a:cubicBezTo>
                      <a:cubicBezTo>
                        <a:pt x="38" y="219"/>
                        <a:pt x="42" y="218"/>
                        <a:pt x="45" y="215"/>
                      </a:cubicBezTo>
                      <a:cubicBezTo>
                        <a:pt x="117" y="176"/>
                        <a:pt x="197" y="118"/>
                        <a:pt x="240" y="50"/>
                      </a:cubicBezTo>
                      <a:cubicBezTo>
                        <a:pt x="260" y="27"/>
                        <a:pt x="235"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a:off x="6084802" y="2166150"/>
                  <a:ext cx="12674" cy="11098"/>
                </a:xfrm>
                <a:custGeom>
                  <a:rect b="b" l="l" r="r" t="t"/>
                  <a:pathLst>
                    <a:path extrusionOk="0" h="169" w="193">
                      <a:moveTo>
                        <a:pt x="134" y="1"/>
                      </a:moveTo>
                      <a:cubicBezTo>
                        <a:pt x="124" y="1"/>
                        <a:pt x="115" y="5"/>
                        <a:pt x="108" y="14"/>
                      </a:cubicBezTo>
                      <a:cubicBezTo>
                        <a:pt x="79" y="46"/>
                        <a:pt x="56" y="79"/>
                        <a:pt x="23" y="111"/>
                      </a:cubicBezTo>
                      <a:cubicBezTo>
                        <a:pt x="1" y="136"/>
                        <a:pt x="23" y="169"/>
                        <a:pt x="49" y="169"/>
                      </a:cubicBezTo>
                      <a:cubicBezTo>
                        <a:pt x="57" y="169"/>
                        <a:pt x="65" y="166"/>
                        <a:pt x="72" y="160"/>
                      </a:cubicBezTo>
                      <a:cubicBezTo>
                        <a:pt x="98" y="130"/>
                        <a:pt x="130" y="101"/>
                        <a:pt x="163" y="69"/>
                      </a:cubicBezTo>
                      <a:cubicBezTo>
                        <a:pt x="193" y="42"/>
                        <a:pt x="163"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8" name="Google Shape;1248;p9"/>
            <p:cNvGrpSpPr/>
            <p:nvPr/>
          </p:nvGrpSpPr>
          <p:grpSpPr>
            <a:xfrm rot="621006">
              <a:off x="862358" y="4314385"/>
              <a:ext cx="516793" cy="309327"/>
              <a:chOff x="4884983" y="2824599"/>
              <a:chExt cx="253545" cy="151760"/>
            </a:xfrm>
          </p:grpSpPr>
          <p:sp>
            <p:nvSpPr>
              <p:cNvPr id="1249" name="Google Shape;1249;p9"/>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9"/>
            <p:cNvGrpSpPr/>
            <p:nvPr/>
          </p:nvGrpSpPr>
          <p:grpSpPr>
            <a:xfrm rot="2201670">
              <a:off x="2494572" y="29354"/>
              <a:ext cx="522030" cy="188202"/>
              <a:chOff x="3781827" y="2039675"/>
              <a:chExt cx="256107" cy="92332"/>
            </a:xfrm>
          </p:grpSpPr>
          <p:sp>
            <p:nvSpPr>
              <p:cNvPr id="1259" name="Google Shape;1259;p9"/>
              <p:cNvSpPr/>
              <p:nvPr/>
            </p:nvSpPr>
            <p:spPr>
              <a:xfrm>
                <a:off x="3781827" y="2053399"/>
                <a:ext cx="84846" cy="78607"/>
              </a:xfrm>
              <a:custGeom>
                <a:rect b="b" l="l" r="r" t="t"/>
                <a:pathLst>
                  <a:path extrusionOk="0" h="1197" w="1292">
                    <a:moveTo>
                      <a:pt x="315" y="168"/>
                    </a:moveTo>
                    <a:cubicBezTo>
                      <a:pt x="533" y="168"/>
                      <a:pt x="723" y="562"/>
                      <a:pt x="586" y="772"/>
                    </a:cubicBezTo>
                    <a:cubicBezTo>
                      <a:pt x="530" y="707"/>
                      <a:pt x="469" y="649"/>
                      <a:pt x="407" y="597"/>
                    </a:cubicBezTo>
                    <a:cubicBezTo>
                      <a:pt x="399" y="590"/>
                      <a:pt x="391" y="587"/>
                      <a:pt x="382" y="587"/>
                    </a:cubicBezTo>
                    <a:cubicBezTo>
                      <a:pt x="352" y="587"/>
                      <a:pt x="325" y="624"/>
                      <a:pt x="352" y="652"/>
                    </a:cubicBezTo>
                    <a:cubicBezTo>
                      <a:pt x="417" y="710"/>
                      <a:pt x="472" y="775"/>
                      <a:pt x="517" y="840"/>
                    </a:cubicBezTo>
                    <a:cubicBezTo>
                      <a:pt x="511" y="843"/>
                      <a:pt x="501" y="853"/>
                      <a:pt x="495" y="856"/>
                    </a:cubicBezTo>
                    <a:cubicBezTo>
                      <a:pt x="454" y="878"/>
                      <a:pt x="416" y="887"/>
                      <a:pt x="381" y="887"/>
                    </a:cubicBezTo>
                    <a:cubicBezTo>
                      <a:pt x="237" y="887"/>
                      <a:pt x="144" y="726"/>
                      <a:pt x="138" y="577"/>
                    </a:cubicBezTo>
                    <a:cubicBezTo>
                      <a:pt x="132" y="506"/>
                      <a:pt x="145" y="438"/>
                      <a:pt x="164" y="370"/>
                    </a:cubicBezTo>
                    <a:cubicBezTo>
                      <a:pt x="174" y="338"/>
                      <a:pt x="194" y="254"/>
                      <a:pt x="229" y="189"/>
                    </a:cubicBezTo>
                    <a:cubicBezTo>
                      <a:pt x="258" y="174"/>
                      <a:pt x="286" y="168"/>
                      <a:pt x="315" y="168"/>
                    </a:cubicBezTo>
                    <a:close/>
                    <a:moveTo>
                      <a:pt x="320" y="1"/>
                    </a:moveTo>
                    <a:cubicBezTo>
                      <a:pt x="273" y="1"/>
                      <a:pt x="231" y="30"/>
                      <a:pt x="194" y="75"/>
                    </a:cubicBezTo>
                    <a:cubicBezTo>
                      <a:pt x="177" y="82"/>
                      <a:pt x="164" y="92"/>
                      <a:pt x="155" y="101"/>
                    </a:cubicBezTo>
                    <a:cubicBezTo>
                      <a:pt x="138" y="117"/>
                      <a:pt x="132" y="140"/>
                      <a:pt x="142" y="156"/>
                    </a:cubicBezTo>
                    <a:cubicBezTo>
                      <a:pt x="80" y="263"/>
                      <a:pt x="41" y="403"/>
                      <a:pt x="32" y="471"/>
                    </a:cubicBezTo>
                    <a:cubicBezTo>
                      <a:pt x="1" y="702"/>
                      <a:pt x="126" y="1007"/>
                      <a:pt x="390" y="1007"/>
                    </a:cubicBezTo>
                    <a:cubicBezTo>
                      <a:pt x="403" y="1007"/>
                      <a:pt x="416" y="1007"/>
                      <a:pt x="430" y="1005"/>
                    </a:cubicBezTo>
                    <a:cubicBezTo>
                      <a:pt x="495" y="999"/>
                      <a:pt x="547" y="976"/>
                      <a:pt x="592" y="944"/>
                    </a:cubicBezTo>
                    <a:cubicBezTo>
                      <a:pt x="631" y="1018"/>
                      <a:pt x="667" y="1089"/>
                      <a:pt x="705" y="1170"/>
                    </a:cubicBezTo>
                    <a:cubicBezTo>
                      <a:pt x="713" y="1189"/>
                      <a:pt x="729" y="1197"/>
                      <a:pt x="745" y="1197"/>
                    </a:cubicBezTo>
                    <a:cubicBezTo>
                      <a:pt x="778" y="1197"/>
                      <a:pt x="813" y="1168"/>
                      <a:pt x="803" y="1131"/>
                    </a:cubicBezTo>
                    <a:cubicBezTo>
                      <a:pt x="773" y="1041"/>
                      <a:pt x="728" y="953"/>
                      <a:pt x="673" y="872"/>
                    </a:cubicBezTo>
                    <a:cubicBezTo>
                      <a:pt x="731" y="795"/>
                      <a:pt x="764" y="694"/>
                      <a:pt x="764" y="590"/>
                    </a:cubicBezTo>
                    <a:cubicBezTo>
                      <a:pt x="770" y="597"/>
                      <a:pt x="777" y="597"/>
                      <a:pt x="786" y="597"/>
                    </a:cubicBezTo>
                    <a:cubicBezTo>
                      <a:pt x="906" y="597"/>
                      <a:pt x="1025" y="601"/>
                      <a:pt x="1144" y="601"/>
                    </a:cubicBezTo>
                    <a:cubicBezTo>
                      <a:pt x="1174" y="601"/>
                      <a:pt x="1204" y="601"/>
                      <a:pt x="1233" y="600"/>
                    </a:cubicBezTo>
                    <a:cubicBezTo>
                      <a:pt x="1236" y="601"/>
                      <a:pt x="1239" y="601"/>
                      <a:pt x="1242" y="601"/>
                    </a:cubicBezTo>
                    <a:cubicBezTo>
                      <a:pt x="1292" y="601"/>
                      <a:pt x="1289" y="516"/>
                      <a:pt x="1230" y="516"/>
                    </a:cubicBezTo>
                    <a:cubicBezTo>
                      <a:pt x="1200" y="515"/>
                      <a:pt x="1171" y="515"/>
                      <a:pt x="1141" y="515"/>
                    </a:cubicBezTo>
                    <a:cubicBezTo>
                      <a:pt x="1021" y="515"/>
                      <a:pt x="902" y="519"/>
                      <a:pt x="780" y="519"/>
                    </a:cubicBezTo>
                    <a:cubicBezTo>
                      <a:pt x="773" y="519"/>
                      <a:pt x="764" y="522"/>
                      <a:pt x="757" y="529"/>
                    </a:cubicBezTo>
                    <a:cubicBezTo>
                      <a:pt x="751" y="484"/>
                      <a:pt x="741" y="441"/>
                      <a:pt x="725" y="403"/>
                    </a:cubicBezTo>
                    <a:cubicBezTo>
                      <a:pt x="679" y="289"/>
                      <a:pt x="573" y="156"/>
                      <a:pt x="453" y="85"/>
                    </a:cubicBezTo>
                    <a:lnTo>
                      <a:pt x="453" y="82"/>
                    </a:lnTo>
                    <a:cubicBezTo>
                      <a:pt x="406" y="25"/>
                      <a:pt x="362"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
              <p:cNvSpPr/>
              <p:nvPr/>
            </p:nvSpPr>
            <p:spPr>
              <a:xfrm>
                <a:off x="3830881" y="2095623"/>
                <a:ext cx="36118" cy="9128"/>
              </a:xfrm>
              <a:custGeom>
                <a:rect b="b" l="l" r="r" t="t"/>
                <a:pathLst>
                  <a:path extrusionOk="0" h="139" w="550">
                    <a:moveTo>
                      <a:pt x="481" y="1"/>
                    </a:moveTo>
                    <a:cubicBezTo>
                      <a:pt x="476" y="1"/>
                      <a:pt x="472" y="1"/>
                      <a:pt x="467" y="2"/>
                    </a:cubicBezTo>
                    <a:cubicBezTo>
                      <a:pt x="331" y="38"/>
                      <a:pt x="195" y="54"/>
                      <a:pt x="56" y="58"/>
                    </a:cubicBezTo>
                    <a:cubicBezTo>
                      <a:pt x="1" y="64"/>
                      <a:pt x="7" y="135"/>
                      <a:pt x="56" y="135"/>
                    </a:cubicBezTo>
                    <a:cubicBezTo>
                      <a:pt x="84" y="137"/>
                      <a:pt x="113" y="138"/>
                      <a:pt x="142" y="138"/>
                    </a:cubicBezTo>
                    <a:cubicBezTo>
                      <a:pt x="260" y="138"/>
                      <a:pt x="378" y="123"/>
                      <a:pt x="493" y="100"/>
                    </a:cubicBezTo>
                    <a:cubicBezTo>
                      <a:pt x="550" y="88"/>
                      <a:pt x="535"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
              <p:cNvSpPr/>
              <p:nvPr/>
            </p:nvSpPr>
            <p:spPr>
              <a:xfrm>
                <a:off x="3864503" y="2039675"/>
                <a:ext cx="73485" cy="78279"/>
              </a:xfrm>
              <a:custGeom>
                <a:rect b="b" l="l" r="r" t="t"/>
                <a:pathLst>
                  <a:path extrusionOk="0" h="1192" w="1119">
                    <a:moveTo>
                      <a:pt x="228" y="0"/>
                    </a:moveTo>
                    <a:cubicBezTo>
                      <a:pt x="216" y="0"/>
                      <a:pt x="204" y="6"/>
                      <a:pt x="198" y="19"/>
                    </a:cubicBezTo>
                    <a:cubicBezTo>
                      <a:pt x="0" y="388"/>
                      <a:pt x="101" y="974"/>
                      <a:pt x="519" y="1159"/>
                    </a:cubicBezTo>
                    <a:cubicBezTo>
                      <a:pt x="568" y="1181"/>
                      <a:pt x="619" y="1191"/>
                      <a:pt x="668" y="1191"/>
                    </a:cubicBezTo>
                    <a:cubicBezTo>
                      <a:pt x="787" y="1191"/>
                      <a:pt x="899" y="1128"/>
                      <a:pt x="972" y="1013"/>
                    </a:cubicBezTo>
                    <a:cubicBezTo>
                      <a:pt x="1118" y="774"/>
                      <a:pt x="1040" y="450"/>
                      <a:pt x="988" y="194"/>
                    </a:cubicBezTo>
                    <a:cubicBezTo>
                      <a:pt x="982" y="161"/>
                      <a:pt x="958" y="147"/>
                      <a:pt x="932" y="147"/>
                    </a:cubicBezTo>
                    <a:cubicBezTo>
                      <a:pt x="894" y="147"/>
                      <a:pt x="852" y="179"/>
                      <a:pt x="862" y="229"/>
                    </a:cubicBezTo>
                    <a:cubicBezTo>
                      <a:pt x="894" y="398"/>
                      <a:pt x="930" y="576"/>
                      <a:pt x="914" y="744"/>
                    </a:cubicBezTo>
                    <a:cubicBezTo>
                      <a:pt x="899" y="893"/>
                      <a:pt x="827" y="1062"/>
                      <a:pt x="658" y="1062"/>
                    </a:cubicBezTo>
                    <a:cubicBezTo>
                      <a:pt x="639" y="1062"/>
                      <a:pt x="618" y="1060"/>
                      <a:pt x="596" y="1055"/>
                    </a:cubicBezTo>
                    <a:cubicBezTo>
                      <a:pt x="502" y="1036"/>
                      <a:pt x="396" y="926"/>
                      <a:pt x="341" y="851"/>
                    </a:cubicBezTo>
                    <a:cubicBezTo>
                      <a:pt x="169" y="612"/>
                      <a:pt x="159" y="310"/>
                      <a:pt x="272" y="51"/>
                    </a:cubicBezTo>
                    <a:cubicBezTo>
                      <a:pt x="281" y="23"/>
                      <a:pt x="253"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
              <p:cNvSpPr/>
              <p:nvPr/>
            </p:nvSpPr>
            <p:spPr>
              <a:xfrm>
                <a:off x="3942385" y="2067715"/>
                <a:ext cx="35133" cy="35462"/>
              </a:xfrm>
              <a:custGeom>
                <a:rect b="b" l="l" r="r" t="t"/>
                <a:pathLst>
                  <a:path extrusionOk="0" h="540" w="535">
                    <a:moveTo>
                      <a:pt x="379" y="1"/>
                    </a:moveTo>
                    <a:cubicBezTo>
                      <a:pt x="358" y="1"/>
                      <a:pt x="338" y="13"/>
                      <a:pt x="334" y="39"/>
                    </a:cubicBezTo>
                    <a:cubicBezTo>
                      <a:pt x="318" y="100"/>
                      <a:pt x="305" y="159"/>
                      <a:pt x="292" y="220"/>
                    </a:cubicBezTo>
                    <a:lnTo>
                      <a:pt x="62" y="233"/>
                    </a:lnTo>
                    <a:cubicBezTo>
                      <a:pt x="3" y="236"/>
                      <a:pt x="0" y="327"/>
                      <a:pt x="62" y="327"/>
                    </a:cubicBezTo>
                    <a:cubicBezTo>
                      <a:pt x="130" y="327"/>
                      <a:pt x="198" y="330"/>
                      <a:pt x="269" y="330"/>
                    </a:cubicBezTo>
                    <a:cubicBezTo>
                      <a:pt x="256" y="382"/>
                      <a:pt x="240" y="434"/>
                      <a:pt x="220" y="492"/>
                    </a:cubicBezTo>
                    <a:cubicBezTo>
                      <a:pt x="210" y="518"/>
                      <a:pt x="236" y="540"/>
                      <a:pt x="260" y="540"/>
                    </a:cubicBezTo>
                    <a:cubicBezTo>
                      <a:pt x="272" y="540"/>
                      <a:pt x="283" y="534"/>
                      <a:pt x="288" y="521"/>
                    </a:cubicBezTo>
                    <a:cubicBezTo>
                      <a:pt x="318" y="460"/>
                      <a:pt x="340" y="395"/>
                      <a:pt x="366" y="330"/>
                    </a:cubicBezTo>
                    <a:cubicBezTo>
                      <a:pt x="399" y="330"/>
                      <a:pt x="431" y="327"/>
                      <a:pt x="463" y="327"/>
                    </a:cubicBezTo>
                    <a:cubicBezTo>
                      <a:pt x="535" y="317"/>
                      <a:pt x="535" y="220"/>
                      <a:pt x="467" y="217"/>
                    </a:cubicBezTo>
                    <a:lnTo>
                      <a:pt x="402" y="217"/>
                    </a:lnTo>
                    <a:cubicBezTo>
                      <a:pt x="418" y="159"/>
                      <a:pt x="424" y="107"/>
                      <a:pt x="431" y="52"/>
                    </a:cubicBezTo>
                    <a:cubicBezTo>
                      <a:pt x="433" y="19"/>
                      <a:pt x="40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
              <p:cNvSpPr/>
              <p:nvPr/>
            </p:nvSpPr>
            <p:spPr>
              <a:xfrm>
                <a:off x="3986448" y="2049065"/>
                <a:ext cx="51485" cy="75718"/>
              </a:xfrm>
              <a:custGeom>
                <a:rect b="b" l="l" r="r" t="t"/>
                <a:pathLst>
                  <a:path extrusionOk="0" h="1153" w="784">
                    <a:moveTo>
                      <a:pt x="333" y="161"/>
                    </a:moveTo>
                    <a:cubicBezTo>
                      <a:pt x="427" y="258"/>
                      <a:pt x="469" y="507"/>
                      <a:pt x="505" y="611"/>
                    </a:cubicBezTo>
                    <a:cubicBezTo>
                      <a:pt x="515" y="643"/>
                      <a:pt x="528" y="676"/>
                      <a:pt x="537" y="708"/>
                    </a:cubicBezTo>
                    <a:cubicBezTo>
                      <a:pt x="517" y="708"/>
                      <a:pt x="497" y="707"/>
                      <a:pt x="476" y="707"/>
                    </a:cubicBezTo>
                    <a:cubicBezTo>
                      <a:pt x="385" y="707"/>
                      <a:pt x="290" y="713"/>
                      <a:pt x="197" y="718"/>
                    </a:cubicBezTo>
                    <a:cubicBezTo>
                      <a:pt x="246" y="533"/>
                      <a:pt x="288" y="345"/>
                      <a:pt x="333" y="161"/>
                    </a:cubicBezTo>
                    <a:close/>
                    <a:moveTo>
                      <a:pt x="300" y="1"/>
                    </a:moveTo>
                    <a:cubicBezTo>
                      <a:pt x="272" y="1"/>
                      <a:pt x="244" y="17"/>
                      <a:pt x="236" y="47"/>
                    </a:cubicBezTo>
                    <a:cubicBezTo>
                      <a:pt x="155" y="400"/>
                      <a:pt x="58" y="750"/>
                      <a:pt x="6" y="1107"/>
                    </a:cubicBezTo>
                    <a:cubicBezTo>
                      <a:pt x="0" y="1135"/>
                      <a:pt x="21" y="1153"/>
                      <a:pt x="42" y="1153"/>
                    </a:cubicBezTo>
                    <a:cubicBezTo>
                      <a:pt x="55" y="1153"/>
                      <a:pt x="68" y="1146"/>
                      <a:pt x="74" y="1129"/>
                    </a:cubicBezTo>
                    <a:cubicBezTo>
                      <a:pt x="110" y="1022"/>
                      <a:pt x="142" y="912"/>
                      <a:pt x="171" y="805"/>
                    </a:cubicBezTo>
                    <a:cubicBezTo>
                      <a:pt x="304" y="812"/>
                      <a:pt x="443" y="815"/>
                      <a:pt x="576" y="815"/>
                    </a:cubicBezTo>
                    <a:cubicBezTo>
                      <a:pt x="576" y="818"/>
                      <a:pt x="580" y="825"/>
                      <a:pt x="580" y="828"/>
                    </a:cubicBezTo>
                    <a:lnTo>
                      <a:pt x="628" y="974"/>
                    </a:lnTo>
                    <a:cubicBezTo>
                      <a:pt x="628" y="980"/>
                      <a:pt x="635" y="987"/>
                      <a:pt x="638" y="990"/>
                    </a:cubicBezTo>
                    <a:cubicBezTo>
                      <a:pt x="628" y="1010"/>
                      <a:pt x="628" y="1035"/>
                      <a:pt x="651" y="1052"/>
                    </a:cubicBezTo>
                    <a:cubicBezTo>
                      <a:pt x="669" y="1067"/>
                      <a:pt x="685" y="1077"/>
                      <a:pt x="704" y="1077"/>
                    </a:cubicBezTo>
                    <a:cubicBezTo>
                      <a:pt x="713" y="1077"/>
                      <a:pt x="722" y="1075"/>
                      <a:pt x="732" y="1071"/>
                    </a:cubicBezTo>
                    <a:cubicBezTo>
                      <a:pt x="771" y="1065"/>
                      <a:pt x="784" y="1029"/>
                      <a:pt x="780" y="993"/>
                    </a:cubicBezTo>
                    <a:cubicBezTo>
                      <a:pt x="741" y="773"/>
                      <a:pt x="618" y="533"/>
                      <a:pt x="544" y="320"/>
                    </a:cubicBezTo>
                    <a:cubicBezTo>
                      <a:pt x="499" y="190"/>
                      <a:pt x="463" y="34"/>
                      <a:pt x="314" y="2"/>
                    </a:cubicBezTo>
                    <a:cubicBezTo>
                      <a:pt x="309" y="1"/>
                      <a:pt x="30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4" name="Google Shape;1264;p9"/>
          <p:cNvSpPr txBox="1"/>
          <p:nvPr>
            <p:ph type="title"/>
          </p:nvPr>
        </p:nvSpPr>
        <p:spPr>
          <a:xfrm>
            <a:off x="713225" y="1596563"/>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65" name="Google Shape;1265;p9"/>
          <p:cNvSpPr txBox="1"/>
          <p:nvPr>
            <p:ph idx="1" type="subTitle"/>
          </p:nvPr>
        </p:nvSpPr>
        <p:spPr>
          <a:xfrm>
            <a:off x="713225" y="2689663"/>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6" name="Shape 1266"/>
        <p:cNvGrpSpPr/>
        <p:nvPr/>
      </p:nvGrpSpPr>
      <p:grpSpPr>
        <a:xfrm>
          <a:off x="0" y="0"/>
          <a:ext cx="0" cy="0"/>
          <a:chOff x="0" y="0"/>
          <a:chExt cx="0" cy="0"/>
        </a:xfrm>
      </p:grpSpPr>
      <p:sp>
        <p:nvSpPr>
          <p:cNvPr id="1267" name="Google Shape;1267;p10"/>
          <p:cNvSpPr/>
          <p:nvPr>
            <p:ph idx="2" type="pic"/>
          </p:nvPr>
        </p:nvSpPr>
        <p:spPr>
          <a:xfrm>
            <a:off x="-25" y="-13725"/>
            <a:ext cx="9144000" cy="5157300"/>
          </a:xfrm>
          <a:prstGeom prst="rect">
            <a:avLst/>
          </a:prstGeom>
          <a:noFill/>
          <a:ln>
            <a:noFill/>
          </a:ln>
        </p:spPr>
      </p:sp>
      <p:sp>
        <p:nvSpPr>
          <p:cNvPr id="1268" name="Google Shape;1268;p10"/>
          <p:cNvSpPr txBox="1"/>
          <p:nvPr>
            <p:ph type="title"/>
          </p:nvPr>
        </p:nvSpPr>
        <p:spPr>
          <a:xfrm>
            <a:off x="720000" y="4014450"/>
            <a:ext cx="7704000" cy="572700"/>
          </a:xfrm>
          <a:prstGeom prst="rect">
            <a:avLst/>
          </a:prstGeom>
          <a:solidFill>
            <a:schemeClr val="lt1"/>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1pPr>
            <a:lvl2pPr lvl="1"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2pPr>
            <a:lvl3pPr lvl="2"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3pPr>
            <a:lvl4pPr lvl="3"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4pPr>
            <a:lvl5pPr lvl="4"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5pPr>
            <a:lvl6pPr lvl="5"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6pPr>
            <a:lvl7pPr lvl="6"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7pPr>
            <a:lvl8pPr lvl="7"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8pPr>
            <a:lvl9pPr lvl="8" rtl="0">
              <a:spcBef>
                <a:spcPts val="0"/>
              </a:spcBef>
              <a:spcAft>
                <a:spcPts val="0"/>
              </a:spcAft>
              <a:buClr>
                <a:schemeClr val="dk1"/>
              </a:buClr>
              <a:buSzPts val="3500"/>
              <a:buFont typeface="Vazirmatn"/>
              <a:buNone/>
              <a:defRPr b="1" sz="3500">
                <a:solidFill>
                  <a:schemeClr val="dk1"/>
                </a:solidFill>
                <a:latin typeface="Vazirmatn"/>
                <a:ea typeface="Vazirmatn"/>
                <a:cs typeface="Vazirmatn"/>
                <a:sym typeface="Vazirmat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indent="-317500" lvl="1" marL="9144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indent="-317500" lvl="2" marL="13716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indent="-317500" lvl="3" marL="18288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indent="-317500" lvl="4" marL="22860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indent="-317500" lvl="5" marL="27432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indent="-317500" lvl="6" marL="32004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indent="-317500" lvl="7" marL="36576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indent="-317500" lvl="8" marL="41148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5.xm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laticon.com/?utm_source=slidesgo_template&amp;utm_medium=referral-link&amp;utm_campaign=promo-slide&amp;utm_term=slidesgo&amp;utm_content=flaticon" TargetMode="External"/><Relationship Id="rId7" Type="http://schemas.openxmlformats.org/officeDocument/2006/relationships/hyperlink" Target="https://storyset.com/?utm_source=slidesgo_template&amp;utm_medium=referral-link&amp;utm_campaign=promo-slide&amp;utm_term=slidesgo&amp;utm_content=storyset" TargetMode="External"/><Relationship Id="rId8"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bit.ly/3A1uf1Q" TargetMode="Externa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4" Type="http://schemas.openxmlformats.org/officeDocument/2006/relationships/hyperlink" Target="http://bit.ly/33VAFh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docs.google.com/spreadsheets/d/1T9KHwNYKQ0OY3Sf3oUMUhw0hcW6yaJSD5EN64ziuoBE/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4" name="Shape 4034"/>
        <p:cNvGrpSpPr/>
        <p:nvPr/>
      </p:nvGrpSpPr>
      <p:grpSpPr>
        <a:xfrm>
          <a:off x="0" y="0"/>
          <a:ext cx="0" cy="0"/>
          <a:chOff x="0" y="0"/>
          <a:chExt cx="0" cy="0"/>
        </a:xfrm>
      </p:grpSpPr>
      <p:sp>
        <p:nvSpPr>
          <p:cNvPr id="4035" name="Google Shape;4035;p34"/>
          <p:cNvSpPr txBox="1"/>
          <p:nvPr>
            <p:ph type="ctrTitle"/>
          </p:nvPr>
        </p:nvSpPr>
        <p:spPr>
          <a:xfrm>
            <a:off x="1817250" y="1523350"/>
            <a:ext cx="5509500" cy="18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t>Linear Algebra </a:t>
            </a:r>
            <a:r>
              <a:rPr lang="en"/>
              <a:t>- Mathematics -</a:t>
            </a:r>
            <a:endParaRPr/>
          </a:p>
        </p:txBody>
      </p:sp>
      <p:sp>
        <p:nvSpPr>
          <p:cNvPr id="4036" name="Google Shape;4036;p34"/>
          <p:cNvSpPr txBox="1"/>
          <p:nvPr>
            <p:ph idx="1" type="subTitle"/>
          </p:nvPr>
        </p:nvSpPr>
        <p:spPr>
          <a:xfrm>
            <a:off x="1817250" y="3346750"/>
            <a:ext cx="5509500" cy="46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4037" name="Google Shape;4037;p34"/>
          <p:cNvSpPr txBox="1"/>
          <p:nvPr>
            <p:ph idx="2" type="ctrTitle"/>
          </p:nvPr>
        </p:nvSpPr>
        <p:spPr>
          <a:xfrm>
            <a:off x="6725550" y="536650"/>
            <a:ext cx="1705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12th </a:t>
            </a:r>
            <a:r>
              <a:rPr lang="en"/>
              <a:t>Grade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basics and notation</a:t>
            </a:r>
            <a:endParaRPr/>
          </a:p>
        </p:txBody>
      </p:sp>
      <p:sp>
        <p:nvSpPr>
          <p:cNvPr id="4186" name="Google Shape;4186;p43"/>
          <p:cNvSpPr txBox="1"/>
          <p:nvPr>
            <p:ph idx="1" type="subTitle"/>
          </p:nvPr>
        </p:nvSpPr>
        <p:spPr>
          <a:xfrm>
            <a:off x="937625" y="2848625"/>
            <a:ext cx="2311200" cy="9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of them all</a:t>
            </a:r>
            <a:endParaRPr/>
          </a:p>
        </p:txBody>
      </p:sp>
      <p:sp>
        <p:nvSpPr>
          <p:cNvPr id="4187" name="Google Shape;4187;p43"/>
          <p:cNvSpPr txBox="1"/>
          <p:nvPr>
            <p:ph idx="2" type="subTitle"/>
          </p:nvPr>
        </p:nvSpPr>
        <p:spPr>
          <a:xfrm>
            <a:off x="3484350" y="2848625"/>
            <a:ext cx="2311200" cy="9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4188" name="Google Shape;4188;p43"/>
          <p:cNvSpPr txBox="1"/>
          <p:nvPr>
            <p:ph idx="3" type="subTitle"/>
          </p:nvPr>
        </p:nvSpPr>
        <p:spPr>
          <a:xfrm>
            <a:off x="6031075" y="2848625"/>
            <a:ext cx="2311200" cy="9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4189" name="Google Shape;4189;p43"/>
          <p:cNvSpPr txBox="1"/>
          <p:nvPr>
            <p:ph idx="4" type="subTitle"/>
          </p:nvPr>
        </p:nvSpPr>
        <p:spPr>
          <a:xfrm>
            <a:off x="937625" y="2428350"/>
            <a:ext cx="2311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190" name="Google Shape;4190;p43"/>
          <p:cNvSpPr txBox="1"/>
          <p:nvPr>
            <p:ph idx="5" type="subTitle"/>
          </p:nvPr>
        </p:nvSpPr>
        <p:spPr>
          <a:xfrm>
            <a:off x="3484354" y="2428350"/>
            <a:ext cx="2311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191" name="Google Shape;4191;p43"/>
          <p:cNvSpPr txBox="1"/>
          <p:nvPr>
            <p:ph idx="6" type="subTitle"/>
          </p:nvPr>
        </p:nvSpPr>
        <p:spPr>
          <a:xfrm>
            <a:off x="6031075" y="2428350"/>
            <a:ext cx="2311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4192" name="Google Shape;4192;p43"/>
          <p:cNvGrpSpPr/>
          <p:nvPr/>
        </p:nvGrpSpPr>
        <p:grpSpPr>
          <a:xfrm>
            <a:off x="1064605" y="1981964"/>
            <a:ext cx="454130" cy="460672"/>
            <a:chOff x="907909" y="1401307"/>
            <a:chExt cx="365644" cy="370912"/>
          </a:xfrm>
        </p:grpSpPr>
        <p:sp>
          <p:nvSpPr>
            <p:cNvPr id="4193" name="Google Shape;4193;p43"/>
            <p:cNvSpPr/>
            <p:nvPr/>
          </p:nvSpPr>
          <p:spPr>
            <a:xfrm>
              <a:off x="1055684" y="1445443"/>
              <a:ext cx="69247" cy="54181"/>
            </a:xfrm>
            <a:custGeom>
              <a:rect b="b" l="l" r="r" t="t"/>
              <a:pathLst>
                <a:path extrusionOk="0" h="1985" w="2537">
                  <a:moveTo>
                    <a:pt x="1441" y="1"/>
                  </a:moveTo>
                  <a:cubicBezTo>
                    <a:pt x="1267" y="1"/>
                    <a:pt x="1093" y="137"/>
                    <a:pt x="1091" y="408"/>
                  </a:cubicBezTo>
                  <a:cubicBezTo>
                    <a:pt x="1091" y="431"/>
                    <a:pt x="1104" y="467"/>
                    <a:pt x="1123" y="482"/>
                  </a:cubicBezTo>
                  <a:lnTo>
                    <a:pt x="1301" y="660"/>
                  </a:lnTo>
                  <a:lnTo>
                    <a:pt x="478" y="660"/>
                  </a:lnTo>
                  <a:cubicBezTo>
                    <a:pt x="200" y="660"/>
                    <a:pt x="0" y="1006"/>
                    <a:pt x="285" y="1291"/>
                  </a:cubicBezTo>
                  <a:cubicBezTo>
                    <a:pt x="308" y="1314"/>
                    <a:pt x="336" y="1325"/>
                    <a:pt x="363" y="1325"/>
                  </a:cubicBezTo>
                  <a:lnTo>
                    <a:pt x="1303" y="1325"/>
                  </a:lnTo>
                  <a:lnTo>
                    <a:pt x="1125" y="1501"/>
                  </a:lnTo>
                  <a:cubicBezTo>
                    <a:pt x="1106" y="1520"/>
                    <a:pt x="1093" y="1550"/>
                    <a:pt x="1093" y="1575"/>
                  </a:cubicBezTo>
                  <a:cubicBezTo>
                    <a:pt x="1093" y="1849"/>
                    <a:pt x="1269" y="1985"/>
                    <a:pt x="1441" y="1985"/>
                  </a:cubicBezTo>
                  <a:cubicBezTo>
                    <a:pt x="1526" y="1985"/>
                    <a:pt x="1611" y="1953"/>
                    <a:pt x="1675" y="1885"/>
                  </a:cubicBezTo>
                  <a:lnTo>
                    <a:pt x="2496" y="1064"/>
                  </a:lnTo>
                  <a:cubicBezTo>
                    <a:pt x="2536" y="1023"/>
                    <a:pt x="2536" y="960"/>
                    <a:pt x="2496" y="919"/>
                  </a:cubicBezTo>
                  <a:lnTo>
                    <a:pt x="1675" y="98"/>
                  </a:lnTo>
                  <a:cubicBezTo>
                    <a:pt x="1610" y="33"/>
                    <a:pt x="1525" y="1"/>
                    <a:pt x="1441"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3"/>
            <p:cNvSpPr/>
            <p:nvPr/>
          </p:nvSpPr>
          <p:spPr>
            <a:xfrm>
              <a:off x="1030300" y="1527464"/>
              <a:ext cx="114775" cy="114066"/>
            </a:xfrm>
            <a:custGeom>
              <a:rect b="b" l="l" r="r" t="t"/>
              <a:pathLst>
                <a:path extrusionOk="0" h="4179" w="4205">
                  <a:moveTo>
                    <a:pt x="3854" y="1"/>
                  </a:moveTo>
                  <a:cubicBezTo>
                    <a:pt x="3768" y="1"/>
                    <a:pt x="3683" y="33"/>
                    <a:pt x="3617" y="98"/>
                  </a:cubicBezTo>
                  <a:lnTo>
                    <a:pt x="667" y="3048"/>
                  </a:lnTo>
                  <a:lnTo>
                    <a:pt x="667" y="2797"/>
                  </a:lnTo>
                  <a:cubicBezTo>
                    <a:pt x="667" y="2770"/>
                    <a:pt x="657" y="2740"/>
                    <a:pt x="635" y="2723"/>
                  </a:cubicBezTo>
                  <a:cubicBezTo>
                    <a:pt x="537" y="2624"/>
                    <a:pt x="432" y="2582"/>
                    <a:pt x="337" y="2582"/>
                  </a:cubicBezTo>
                  <a:cubicBezTo>
                    <a:pt x="245" y="2582"/>
                    <a:pt x="162" y="2620"/>
                    <a:pt x="101" y="2681"/>
                  </a:cubicBezTo>
                  <a:cubicBezTo>
                    <a:pt x="39" y="2740"/>
                    <a:pt x="1" y="2823"/>
                    <a:pt x="1" y="2914"/>
                  </a:cubicBezTo>
                  <a:lnTo>
                    <a:pt x="1" y="4077"/>
                  </a:lnTo>
                  <a:cubicBezTo>
                    <a:pt x="1" y="4134"/>
                    <a:pt x="48" y="4179"/>
                    <a:pt x="103" y="4179"/>
                  </a:cubicBezTo>
                  <a:lnTo>
                    <a:pt x="1268" y="4179"/>
                  </a:lnTo>
                  <a:cubicBezTo>
                    <a:pt x="1546" y="4179"/>
                    <a:pt x="1745" y="3833"/>
                    <a:pt x="1461" y="3547"/>
                  </a:cubicBezTo>
                  <a:cubicBezTo>
                    <a:pt x="1444" y="3532"/>
                    <a:pt x="1410" y="3515"/>
                    <a:pt x="1387" y="3515"/>
                  </a:cubicBezTo>
                  <a:lnTo>
                    <a:pt x="1134" y="3515"/>
                  </a:lnTo>
                  <a:lnTo>
                    <a:pt x="4173" y="484"/>
                  </a:lnTo>
                  <a:cubicBezTo>
                    <a:pt x="4190" y="465"/>
                    <a:pt x="4205" y="435"/>
                    <a:pt x="4205" y="410"/>
                  </a:cubicBezTo>
                  <a:cubicBezTo>
                    <a:pt x="4202" y="136"/>
                    <a:pt x="4028" y="1"/>
                    <a:pt x="385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3"/>
            <p:cNvSpPr/>
            <p:nvPr/>
          </p:nvSpPr>
          <p:spPr>
            <a:xfrm>
              <a:off x="1055739" y="1674284"/>
              <a:ext cx="69193" cy="54153"/>
            </a:xfrm>
            <a:custGeom>
              <a:rect b="b" l="l" r="r" t="t"/>
              <a:pathLst>
                <a:path extrusionOk="0" h="1984" w="2535">
                  <a:moveTo>
                    <a:pt x="1439" y="1"/>
                  </a:moveTo>
                  <a:cubicBezTo>
                    <a:pt x="1265" y="1"/>
                    <a:pt x="1091" y="135"/>
                    <a:pt x="1089" y="406"/>
                  </a:cubicBezTo>
                  <a:cubicBezTo>
                    <a:pt x="1089" y="432"/>
                    <a:pt x="1102" y="466"/>
                    <a:pt x="1121" y="481"/>
                  </a:cubicBezTo>
                  <a:lnTo>
                    <a:pt x="1299" y="659"/>
                  </a:lnTo>
                  <a:lnTo>
                    <a:pt x="359" y="659"/>
                  </a:lnTo>
                  <a:cubicBezTo>
                    <a:pt x="329" y="659"/>
                    <a:pt x="304" y="670"/>
                    <a:pt x="285" y="691"/>
                  </a:cubicBezTo>
                  <a:cubicBezTo>
                    <a:pt x="1" y="977"/>
                    <a:pt x="200" y="1323"/>
                    <a:pt x="478" y="1323"/>
                  </a:cubicBezTo>
                  <a:lnTo>
                    <a:pt x="1301" y="1323"/>
                  </a:lnTo>
                  <a:lnTo>
                    <a:pt x="1123" y="1499"/>
                  </a:lnTo>
                  <a:cubicBezTo>
                    <a:pt x="1104" y="1518"/>
                    <a:pt x="1091" y="1548"/>
                    <a:pt x="1091" y="1574"/>
                  </a:cubicBezTo>
                  <a:cubicBezTo>
                    <a:pt x="1091" y="1847"/>
                    <a:pt x="1267" y="1983"/>
                    <a:pt x="1439" y="1983"/>
                  </a:cubicBezTo>
                  <a:cubicBezTo>
                    <a:pt x="1524" y="1983"/>
                    <a:pt x="1609" y="1951"/>
                    <a:pt x="1673" y="1883"/>
                  </a:cubicBezTo>
                  <a:lnTo>
                    <a:pt x="2494" y="1062"/>
                  </a:lnTo>
                  <a:cubicBezTo>
                    <a:pt x="2534" y="1022"/>
                    <a:pt x="2534" y="958"/>
                    <a:pt x="2494" y="920"/>
                  </a:cubicBezTo>
                  <a:lnTo>
                    <a:pt x="1673" y="97"/>
                  </a:lnTo>
                  <a:cubicBezTo>
                    <a:pt x="1608" y="33"/>
                    <a:pt x="1523" y="1"/>
                    <a:pt x="1439"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3"/>
            <p:cNvSpPr/>
            <p:nvPr/>
          </p:nvSpPr>
          <p:spPr>
            <a:xfrm>
              <a:off x="1136832" y="1406793"/>
              <a:ext cx="131234" cy="131234"/>
            </a:xfrm>
            <a:custGeom>
              <a:rect b="b" l="l" r="r" t="t"/>
              <a:pathLst>
                <a:path extrusionOk="0" h="4808" w="4808">
                  <a:moveTo>
                    <a:pt x="2405" y="1"/>
                  </a:moveTo>
                  <a:cubicBezTo>
                    <a:pt x="1077" y="1"/>
                    <a:pt x="1" y="1079"/>
                    <a:pt x="1" y="2405"/>
                  </a:cubicBezTo>
                  <a:cubicBezTo>
                    <a:pt x="1" y="3732"/>
                    <a:pt x="1077" y="4808"/>
                    <a:pt x="2405" y="4808"/>
                  </a:cubicBezTo>
                  <a:cubicBezTo>
                    <a:pt x="3731" y="4808"/>
                    <a:pt x="4807" y="3732"/>
                    <a:pt x="4807" y="2405"/>
                  </a:cubicBezTo>
                  <a:cubicBezTo>
                    <a:pt x="4807" y="1079"/>
                    <a:pt x="3731" y="1"/>
                    <a:pt x="240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3"/>
            <p:cNvSpPr/>
            <p:nvPr/>
          </p:nvSpPr>
          <p:spPr>
            <a:xfrm>
              <a:off x="1136832" y="1406739"/>
              <a:ext cx="77245" cy="131234"/>
            </a:xfrm>
            <a:custGeom>
              <a:rect b="b" l="l" r="r" t="t"/>
              <a:pathLst>
                <a:path extrusionOk="0" h="4808" w="2830">
                  <a:moveTo>
                    <a:pt x="2405" y="1"/>
                  </a:moveTo>
                  <a:cubicBezTo>
                    <a:pt x="1077" y="1"/>
                    <a:pt x="1" y="1075"/>
                    <a:pt x="1" y="2405"/>
                  </a:cubicBezTo>
                  <a:cubicBezTo>
                    <a:pt x="1" y="3734"/>
                    <a:pt x="1079" y="4807"/>
                    <a:pt x="2405" y="4807"/>
                  </a:cubicBezTo>
                  <a:cubicBezTo>
                    <a:pt x="2551" y="4807"/>
                    <a:pt x="2692" y="4795"/>
                    <a:pt x="2829" y="4771"/>
                  </a:cubicBezTo>
                  <a:cubicBezTo>
                    <a:pt x="1705" y="4572"/>
                    <a:pt x="849" y="3583"/>
                    <a:pt x="849" y="2401"/>
                  </a:cubicBezTo>
                  <a:cubicBezTo>
                    <a:pt x="849" y="1221"/>
                    <a:pt x="1705" y="236"/>
                    <a:pt x="2829" y="39"/>
                  </a:cubicBezTo>
                  <a:cubicBezTo>
                    <a:pt x="2692" y="13"/>
                    <a:pt x="2547" y="1"/>
                    <a:pt x="240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3"/>
            <p:cNvSpPr/>
            <p:nvPr/>
          </p:nvSpPr>
          <p:spPr>
            <a:xfrm>
              <a:off x="1136832" y="1635553"/>
              <a:ext cx="131234" cy="131234"/>
            </a:xfrm>
            <a:custGeom>
              <a:rect b="b" l="l" r="r" t="t"/>
              <a:pathLst>
                <a:path extrusionOk="0" h="4808" w="4808">
                  <a:moveTo>
                    <a:pt x="2405" y="0"/>
                  </a:moveTo>
                  <a:cubicBezTo>
                    <a:pt x="1077" y="0"/>
                    <a:pt x="1" y="1076"/>
                    <a:pt x="1" y="2405"/>
                  </a:cubicBezTo>
                  <a:cubicBezTo>
                    <a:pt x="1" y="3731"/>
                    <a:pt x="1077" y="4807"/>
                    <a:pt x="2405" y="4807"/>
                  </a:cubicBezTo>
                  <a:cubicBezTo>
                    <a:pt x="3731" y="4807"/>
                    <a:pt x="4807" y="3731"/>
                    <a:pt x="4807" y="2405"/>
                  </a:cubicBezTo>
                  <a:cubicBezTo>
                    <a:pt x="4807" y="1076"/>
                    <a:pt x="3731" y="0"/>
                    <a:pt x="240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3"/>
            <p:cNvSpPr/>
            <p:nvPr/>
          </p:nvSpPr>
          <p:spPr>
            <a:xfrm>
              <a:off x="1136832" y="1635553"/>
              <a:ext cx="77245" cy="131152"/>
            </a:xfrm>
            <a:custGeom>
              <a:rect b="b" l="l" r="r" t="t"/>
              <a:pathLst>
                <a:path extrusionOk="0" h="4805" w="2830">
                  <a:moveTo>
                    <a:pt x="2405" y="0"/>
                  </a:moveTo>
                  <a:cubicBezTo>
                    <a:pt x="1077" y="0"/>
                    <a:pt x="1" y="1074"/>
                    <a:pt x="1" y="2401"/>
                  </a:cubicBezTo>
                  <a:cubicBezTo>
                    <a:pt x="1" y="3731"/>
                    <a:pt x="1079" y="4805"/>
                    <a:pt x="2405" y="4805"/>
                  </a:cubicBezTo>
                  <a:cubicBezTo>
                    <a:pt x="2551" y="4805"/>
                    <a:pt x="2692" y="4792"/>
                    <a:pt x="2829" y="4769"/>
                  </a:cubicBezTo>
                  <a:cubicBezTo>
                    <a:pt x="1705" y="4569"/>
                    <a:pt x="849" y="3585"/>
                    <a:pt x="849" y="2401"/>
                  </a:cubicBezTo>
                  <a:cubicBezTo>
                    <a:pt x="849" y="1221"/>
                    <a:pt x="1705" y="236"/>
                    <a:pt x="2829" y="39"/>
                  </a:cubicBezTo>
                  <a:cubicBezTo>
                    <a:pt x="2692" y="13"/>
                    <a:pt x="2547" y="0"/>
                    <a:pt x="240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3"/>
            <p:cNvSpPr/>
            <p:nvPr/>
          </p:nvSpPr>
          <p:spPr>
            <a:xfrm>
              <a:off x="913368" y="1406793"/>
              <a:ext cx="131152" cy="131234"/>
            </a:xfrm>
            <a:custGeom>
              <a:rect b="b" l="l" r="r" t="t"/>
              <a:pathLst>
                <a:path extrusionOk="0" h="4808" w="4805">
                  <a:moveTo>
                    <a:pt x="2402" y="1"/>
                  </a:moveTo>
                  <a:cubicBezTo>
                    <a:pt x="1076" y="1"/>
                    <a:pt x="0" y="1079"/>
                    <a:pt x="0" y="2405"/>
                  </a:cubicBezTo>
                  <a:cubicBezTo>
                    <a:pt x="0" y="3732"/>
                    <a:pt x="1076" y="4808"/>
                    <a:pt x="2402" y="4808"/>
                  </a:cubicBezTo>
                  <a:cubicBezTo>
                    <a:pt x="3729" y="4808"/>
                    <a:pt x="4805" y="3732"/>
                    <a:pt x="4805" y="2405"/>
                  </a:cubicBezTo>
                  <a:cubicBezTo>
                    <a:pt x="4805" y="1079"/>
                    <a:pt x="3729" y="1"/>
                    <a:pt x="2402"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3"/>
            <p:cNvSpPr/>
            <p:nvPr/>
          </p:nvSpPr>
          <p:spPr>
            <a:xfrm>
              <a:off x="913232" y="1406739"/>
              <a:ext cx="77245" cy="131234"/>
            </a:xfrm>
            <a:custGeom>
              <a:rect b="b" l="l" r="r" t="t"/>
              <a:pathLst>
                <a:path extrusionOk="0" h="4808" w="2830">
                  <a:moveTo>
                    <a:pt x="2405" y="1"/>
                  </a:moveTo>
                  <a:cubicBezTo>
                    <a:pt x="1075" y="1"/>
                    <a:pt x="1" y="1075"/>
                    <a:pt x="1" y="2405"/>
                  </a:cubicBezTo>
                  <a:cubicBezTo>
                    <a:pt x="1" y="3734"/>
                    <a:pt x="1079" y="4807"/>
                    <a:pt x="2405" y="4807"/>
                  </a:cubicBezTo>
                  <a:cubicBezTo>
                    <a:pt x="2552" y="4807"/>
                    <a:pt x="2692" y="4795"/>
                    <a:pt x="2830" y="4771"/>
                  </a:cubicBezTo>
                  <a:cubicBezTo>
                    <a:pt x="1705" y="4572"/>
                    <a:pt x="850" y="3583"/>
                    <a:pt x="850" y="2401"/>
                  </a:cubicBezTo>
                  <a:cubicBezTo>
                    <a:pt x="850" y="1221"/>
                    <a:pt x="1705" y="236"/>
                    <a:pt x="2830" y="39"/>
                  </a:cubicBezTo>
                  <a:cubicBezTo>
                    <a:pt x="2692" y="13"/>
                    <a:pt x="2548" y="1"/>
                    <a:pt x="2405"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3"/>
            <p:cNvSpPr/>
            <p:nvPr/>
          </p:nvSpPr>
          <p:spPr>
            <a:xfrm>
              <a:off x="913368" y="1635553"/>
              <a:ext cx="131152" cy="131234"/>
            </a:xfrm>
            <a:custGeom>
              <a:rect b="b" l="l" r="r" t="t"/>
              <a:pathLst>
                <a:path extrusionOk="0" h="4808" w="4805">
                  <a:moveTo>
                    <a:pt x="2402" y="0"/>
                  </a:moveTo>
                  <a:cubicBezTo>
                    <a:pt x="1076" y="0"/>
                    <a:pt x="0" y="1076"/>
                    <a:pt x="0" y="2405"/>
                  </a:cubicBezTo>
                  <a:cubicBezTo>
                    <a:pt x="0" y="3731"/>
                    <a:pt x="1076" y="4807"/>
                    <a:pt x="2402" y="4807"/>
                  </a:cubicBezTo>
                  <a:cubicBezTo>
                    <a:pt x="3729" y="4807"/>
                    <a:pt x="4805" y="3731"/>
                    <a:pt x="4805" y="2405"/>
                  </a:cubicBezTo>
                  <a:cubicBezTo>
                    <a:pt x="4805" y="1076"/>
                    <a:pt x="3729" y="0"/>
                    <a:pt x="2402"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3"/>
            <p:cNvSpPr/>
            <p:nvPr/>
          </p:nvSpPr>
          <p:spPr>
            <a:xfrm>
              <a:off x="913232" y="1635553"/>
              <a:ext cx="77245" cy="131152"/>
            </a:xfrm>
            <a:custGeom>
              <a:rect b="b" l="l" r="r" t="t"/>
              <a:pathLst>
                <a:path extrusionOk="0" h="4805" w="2830">
                  <a:moveTo>
                    <a:pt x="2405" y="0"/>
                  </a:moveTo>
                  <a:cubicBezTo>
                    <a:pt x="1075" y="0"/>
                    <a:pt x="1" y="1074"/>
                    <a:pt x="1" y="2401"/>
                  </a:cubicBezTo>
                  <a:cubicBezTo>
                    <a:pt x="1" y="3731"/>
                    <a:pt x="1079" y="4805"/>
                    <a:pt x="2405" y="4805"/>
                  </a:cubicBezTo>
                  <a:cubicBezTo>
                    <a:pt x="2552" y="4805"/>
                    <a:pt x="2692" y="4792"/>
                    <a:pt x="2830" y="4769"/>
                  </a:cubicBezTo>
                  <a:cubicBezTo>
                    <a:pt x="1705" y="4569"/>
                    <a:pt x="850" y="3585"/>
                    <a:pt x="850" y="2401"/>
                  </a:cubicBezTo>
                  <a:cubicBezTo>
                    <a:pt x="850" y="1221"/>
                    <a:pt x="1705" y="236"/>
                    <a:pt x="2830" y="39"/>
                  </a:cubicBezTo>
                  <a:cubicBezTo>
                    <a:pt x="2692" y="13"/>
                    <a:pt x="2548" y="0"/>
                    <a:pt x="2405"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3"/>
            <p:cNvSpPr/>
            <p:nvPr/>
          </p:nvSpPr>
          <p:spPr>
            <a:xfrm>
              <a:off x="945959" y="1443723"/>
              <a:ext cx="58439" cy="57265"/>
            </a:xfrm>
            <a:custGeom>
              <a:rect b="b" l="l" r="r" t="t"/>
              <a:pathLst>
                <a:path extrusionOk="0" h="2098" w="2141">
                  <a:moveTo>
                    <a:pt x="1102" y="581"/>
                  </a:moveTo>
                  <a:cubicBezTo>
                    <a:pt x="1361" y="581"/>
                    <a:pt x="1573" y="793"/>
                    <a:pt x="1573" y="1052"/>
                  </a:cubicBezTo>
                  <a:cubicBezTo>
                    <a:pt x="1573" y="1313"/>
                    <a:pt x="1361" y="1526"/>
                    <a:pt x="1102" y="1526"/>
                  </a:cubicBezTo>
                  <a:cubicBezTo>
                    <a:pt x="843" y="1526"/>
                    <a:pt x="631" y="1313"/>
                    <a:pt x="631" y="1052"/>
                  </a:cubicBezTo>
                  <a:cubicBezTo>
                    <a:pt x="631" y="793"/>
                    <a:pt x="843" y="581"/>
                    <a:pt x="1102" y="581"/>
                  </a:cubicBezTo>
                  <a:close/>
                  <a:moveTo>
                    <a:pt x="1087" y="1"/>
                  </a:moveTo>
                  <a:cubicBezTo>
                    <a:pt x="1073" y="1"/>
                    <a:pt x="1058" y="1"/>
                    <a:pt x="1043" y="2"/>
                  </a:cubicBezTo>
                  <a:cubicBezTo>
                    <a:pt x="517" y="25"/>
                    <a:pt x="82" y="447"/>
                    <a:pt x="43" y="976"/>
                  </a:cubicBezTo>
                  <a:cubicBezTo>
                    <a:pt x="1" y="1589"/>
                    <a:pt x="487" y="2096"/>
                    <a:pt x="1090" y="2096"/>
                  </a:cubicBezTo>
                  <a:cubicBezTo>
                    <a:pt x="1278" y="2096"/>
                    <a:pt x="1453" y="2048"/>
                    <a:pt x="1607" y="1963"/>
                  </a:cubicBezTo>
                  <a:cubicBezTo>
                    <a:pt x="1657" y="2042"/>
                    <a:pt x="1750" y="2098"/>
                    <a:pt x="1853" y="2098"/>
                  </a:cubicBezTo>
                  <a:cubicBezTo>
                    <a:pt x="1868" y="2098"/>
                    <a:pt x="1883" y="2097"/>
                    <a:pt x="1898" y="2094"/>
                  </a:cubicBezTo>
                  <a:cubicBezTo>
                    <a:pt x="2038" y="2073"/>
                    <a:pt x="2140" y="1946"/>
                    <a:pt x="2140" y="1804"/>
                  </a:cubicBezTo>
                  <a:lnTo>
                    <a:pt x="2140" y="288"/>
                  </a:lnTo>
                  <a:cubicBezTo>
                    <a:pt x="2140" y="131"/>
                    <a:pt x="2011" y="2"/>
                    <a:pt x="1851" y="2"/>
                  </a:cubicBezTo>
                  <a:cubicBezTo>
                    <a:pt x="1748" y="2"/>
                    <a:pt x="1656" y="57"/>
                    <a:pt x="1607" y="138"/>
                  </a:cubicBezTo>
                  <a:cubicBezTo>
                    <a:pt x="1454" y="51"/>
                    <a:pt x="1277" y="1"/>
                    <a:pt x="1087"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3"/>
            <p:cNvSpPr/>
            <p:nvPr/>
          </p:nvSpPr>
          <p:spPr>
            <a:xfrm>
              <a:off x="1176629" y="1430321"/>
              <a:ext cx="58056" cy="77054"/>
            </a:xfrm>
            <a:custGeom>
              <a:rect b="b" l="l" r="r" t="t"/>
              <a:pathLst>
                <a:path extrusionOk="0" h="2823" w="2127">
                  <a:moveTo>
                    <a:pt x="1079" y="1280"/>
                  </a:moveTo>
                  <a:cubicBezTo>
                    <a:pt x="1348" y="1280"/>
                    <a:pt x="1565" y="1499"/>
                    <a:pt x="1565" y="1766"/>
                  </a:cubicBezTo>
                  <a:cubicBezTo>
                    <a:pt x="1567" y="2031"/>
                    <a:pt x="1348" y="2252"/>
                    <a:pt x="1079" y="2252"/>
                  </a:cubicBezTo>
                  <a:cubicBezTo>
                    <a:pt x="811" y="2252"/>
                    <a:pt x="595" y="2033"/>
                    <a:pt x="595" y="1766"/>
                  </a:cubicBezTo>
                  <a:cubicBezTo>
                    <a:pt x="595" y="1499"/>
                    <a:pt x="811" y="1280"/>
                    <a:pt x="1079" y="1280"/>
                  </a:cubicBezTo>
                  <a:close/>
                  <a:moveTo>
                    <a:pt x="290" y="0"/>
                  </a:moveTo>
                  <a:cubicBezTo>
                    <a:pt x="128" y="0"/>
                    <a:pt x="1" y="132"/>
                    <a:pt x="1" y="291"/>
                  </a:cubicBezTo>
                  <a:lnTo>
                    <a:pt x="1" y="2522"/>
                  </a:lnTo>
                  <a:cubicBezTo>
                    <a:pt x="1" y="2668"/>
                    <a:pt x="100" y="2795"/>
                    <a:pt x="245" y="2819"/>
                  </a:cubicBezTo>
                  <a:cubicBezTo>
                    <a:pt x="260" y="2821"/>
                    <a:pt x="276" y="2822"/>
                    <a:pt x="292" y="2822"/>
                  </a:cubicBezTo>
                  <a:cubicBezTo>
                    <a:pt x="396" y="2822"/>
                    <a:pt x="488" y="2768"/>
                    <a:pt x="537" y="2685"/>
                  </a:cubicBezTo>
                  <a:cubicBezTo>
                    <a:pt x="692" y="2772"/>
                    <a:pt x="871" y="2823"/>
                    <a:pt x="1062" y="2823"/>
                  </a:cubicBezTo>
                  <a:cubicBezTo>
                    <a:pt x="1647" y="2823"/>
                    <a:pt x="2125" y="2345"/>
                    <a:pt x="2125" y="1758"/>
                  </a:cubicBezTo>
                  <a:cubicBezTo>
                    <a:pt x="2127" y="1174"/>
                    <a:pt x="1649" y="697"/>
                    <a:pt x="1064" y="697"/>
                  </a:cubicBezTo>
                  <a:cubicBezTo>
                    <a:pt x="892" y="697"/>
                    <a:pt x="728" y="739"/>
                    <a:pt x="584" y="811"/>
                  </a:cubicBezTo>
                  <a:lnTo>
                    <a:pt x="584" y="302"/>
                  </a:lnTo>
                  <a:cubicBezTo>
                    <a:pt x="584" y="140"/>
                    <a:pt x="457" y="3"/>
                    <a:pt x="298" y="0"/>
                  </a:cubicBezTo>
                  <a:cubicBezTo>
                    <a:pt x="295" y="0"/>
                    <a:pt x="293" y="0"/>
                    <a:pt x="29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3"/>
            <p:cNvSpPr/>
            <p:nvPr/>
          </p:nvSpPr>
          <p:spPr>
            <a:xfrm>
              <a:off x="1168931" y="1662602"/>
              <a:ext cx="59176" cy="77081"/>
            </a:xfrm>
            <a:custGeom>
              <a:rect b="b" l="l" r="r" t="t"/>
              <a:pathLst>
                <a:path extrusionOk="0" h="2824" w="2168">
                  <a:moveTo>
                    <a:pt x="1095" y="1280"/>
                  </a:moveTo>
                  <a:cubicBezTo>
                    <a:pt x="1365" y="1280"/>
                    <a:pt x="1581" y="1499"/>
                    <a:pt x="1581" y="1766"/>
                  </a:cubicBezTo>
                  <a:cubicBezTo>
                    <a:pt x="1581" y="2033"/>
                    <a:pt x="1363" y="2252"/>
                    <a:pt x="1095" y="2252"/>
                  </a:cubicBezTo>
                  <a:cubicBezTo>
                    <a:pt x="828" y="2252"/>
                    <a:pt x="611" y="2033"/>
                    <a:pt x="611" y="1766"/>
                  </a:cubicBezTo>
                  <a:cubicBezTo>
                    <a:pt x="611" y="1499"/>
                    <a:pt x="828" y="1280"/>
                    <a:pt x="1095" y="1280"/>
                  </a:cubicBezTo>
                  <a:close/>
                  <a:moveTo>
                    <a:pt x="1873" y="0"/>
                  </a:moveTo>
                  <a:cubicBezTo>
                    <a:pt x="1713" y="0"/>
                    <a:pt x="1583" y="132"/>
                    <a:pt x="1583" y="291"/>
                  </a:cubicBezTo>
                  <a:lnTo>
                    <a:pt x="1583" y="811"/>
                  </a:lnTo>
                  <a:cubicBezTo>
                    <a:pt x="1441" y="737"/>
                    <a:pt x="1276" y="696"/>
                    <a:pt x="1104" y="696"/>
                  </a:cubicBezTo>
                  <a:cubicBezTo>
                    <a:pt x="493" y="696"/>
                    <a:pt x="0" y="1214"/>
                    <a:pt x="43" y="1836"/>
                  </a:cubicBezTo>
                  <a:cubicBezTo>
                    <a:pt x="83" y="2371"/>
                    <a:pt x="522" y="2797"/>
                    <a:pt x="1059" y="2823"/>
                  </a:cubicBezTo>
                  <a:cubicBezTo>
                    <a:pt x="1071" y="2823"/>
                    <a:pt x="1083" y="2823"/>
                    <a:pt x="1095" y="2823"/>
                  </a:cubicBezTo>
                  <a:cubicBezTo>
                    <a:pt x="1288" y="2823"/>
                    <a:pt x="1472" y="2775"/>
                    <a:pt x="1630" y="2683"/>
                  </a:cubicBezTo>
                  <a:cubicBezTo>
                    <a:pt x="1682" y="2769"/>
                    <a:pt x="1779" y="2823"/>
                    <a:pt x="1884" y="2823"/>
                  </a:cubicBezTo>
                  <a:cubicBezTo>
                    <a:pt x="1890" y="2823"/>
                    <a:pt x="1896" y="2823"/>
                    <a:pt x="1902" y="2823"/>
                  </a:cubicBezTo>
                  <a:cubicBezTo>
                    <a:pt x="2057" y="2808"/>
                    <a:pt x="2167" y="2674"/>
                    <a:pt x="2167" y="2522"/>
                  </a:cubicBezTo>
                  <a:lnTo>
                    <a:pt x="2167" y="302"/>
                  </a:lnTo>
                  <a:cubicBezTo>
                    <a:pt x="2167" y="140"/>
                    <a:pt x="2040" y="3"/>
                    <a:pt x="1881" y="0"/>
                  </a:cubicBezTo>
                  <a:cubicBezTo>
                    <a:pt x="1878" y="0"/>
                    <a:pt x="1876" y="0"/>
                    <a:pt x="1873"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3"/>
            <p:cNvSpPr/>
            <p:nvPr/>
          </p:nvSpPr>
          <p:spPr>
            <a:xfrm>
              <a:off x="948279" y="1670299"/>
              <a:ext cx="59066" cy="61714"/>
            </a:xfrm>
            <a:custGeom>
              <a:rect b="b" l="l" r="r" t="t"/>
              <a:pathLst>
                <a:path extrusionOk="0" h="2261" w="2164">
                  <a:moveTo>
                    <a:pt x="1242" y="0"/>
                  </a:moveTo>
                  <a:cubicBezTo>
                    <a:pt x="952" y="0"/>
                    <a:pt x="662" y="110"/>
                    <a:pt x="442" y="330"/>
                  </a:cubicBezTo>
                  <a:cubicBezTo>
                    <a:pt x="1" y="771"/>
                    <a:pt x="1" y="1490"/>
                    <a:pt x="442" y="1930"/>
                  </a:cubicBezTo>
                  <a:cubicBezTo>
                    <a:pt x="663" y="2150"/>
                    <a:pt x="954" y="2261"/>
                    <a:pt x="1242" y="2261"/>
                  </a:cubicBezTo>
                  <a:cubicBezTo>
                    <a:pt x="1533" y="2261"/>
                    <a:pt x="1822" y="2150"/>
                    <a:pt x="2042" y="1932"/>
                  </a:cubicBezTo>
                  <a:cubicBezTo>
                    <a:pt x="2163" y="1811"/>
                    <a:pt x="2163" y="1614"/>
                    <a:pt x="2042" y="1493"/>
                  </a:cubicBezTo>
                  <a:cubicBezTo>
                    <a:pt x="1981" y="1431"/>
                    <a:pt x="1901" y="1400"/>
                    <a:pt x="1822" y="1400"/>
                  </a:cubicBezTo>
                  <a:cubicBezTo>
                    <a:pt x="1742" y="1400"/>
                    <a:pt x="1663" y="1431"/>
                    <a:pt x="1601" y="1493"/>
                  </a:cubicBezTo>
                  <a:cubicBezTo>
                    <a:pt x="1501" y="1592"/>
                    <a:pt x="1371" y="1642"/>
                    <a:pt x="1240" y="1642"/>
                  </a:cubicBezTo>
                  <a:cubicBezTo>
                    <a:pt x="1110" y="1642"/>
                    <a:pt x="979" y="1592"/>
                    <a:pt x="879" y="1493"/>
                  </a:cubicBezTo>
                  <a:cubicBezTo>
                    <a:pt x="680" y="1293"/>
                    <a:pt x="680" y="970"/>
                    <a:pt x="879" y="771"/>
                  </a:cubicBezTo>
                  <a:cubicBezTo>
                    <a:pt x="979" y="671"/>
                    <a:pt x="1110" y="621"/>
                    <a:pt x="1240" y="621"/>
                  </a:cubicBezTo>
                  <a:cubicBezTo>
                    <a:pt x="1371" y="621"/>
                    <a:pt x="1501" y="671"/>
                    <a:pt x="1601" y="771"/>
                  </a:cubicBezTo>
                  <a:cubicBezTo>
                    <a:pt x="1663" y="831"/>
                    <a:pt x="1742" y="862"/>
                    <a:pt x="1822" y="862"/>
                  </a:cubicBezTo>
                  <a:cubicBezTo>
                    <a:pt x="1901" y="862"/>
                    <a:pt x="1981" y="831"/>
                    <a:pt x="2042" y="771"/>
                  </a:cubicBezTo>
                  <a:cubicBezTo>
                    <a:pt x="2163" y="648"/>
                    <a:pt x="2163" y="453"/>
                    <a:pt x="2042" y="330"/>
                  </a:cubicBezTo>
                  <a:cubicBezTo>
                    <a:pt x="1822" y="110"/>
                    <a:pt x="1531" y="0"/>
                    <a:pt x="1242"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3"/>
            <p:cNvSpPr/>
            <p:nvPr/>
          </p:nvSpPr>
          <p:spPr>
            <a:xfrm>
              <a:off x="1054238" y="1439656"/>
              <a:ext cx="74406" cy="64962"/>
            </a:xfrm>
            <a:custGeom>
              <a:rect b="b" l="l" r="r" t="t"/>
              <a:pathLst>
                <a:path extrusionOk="0" h="2380" w="2726">
                  <a:moveTo>
                    <a:pt x="1494" y="399"/>
                  </a:moveTo>
                  <a:cubicBezTo>
                    <a:pt x="1530" y="399"/>
                    <a:pt x="1567" y="414"/>
                    <a:pt x="1592" y="439"/>
                  </a:cubicBezTo>
                  <a:lnTo>
                    <a:pt x="2252" y="1099"/>
                  </a:lnTo>
                  <a:cubicBezTo>
                    <a:pt x="2292" y="1140"/>
                    <a:pt x="2303" y="1201"/>
                    <a:pt x="2277" y="1256"/>
                  </a:cubicBezTo>
                  <a:cubicBezTo>
                    <a:pt x="2271" y="1267"/>
                    <a:pt x="2267" y="1276"/>
                    <a:pt x="2258" y="1284"/>
                  </a:cubicBezTo>
                  <a:lnTo>
                    <a:pt x="1588" y="1950"/>
                  </a:lnTo>
                  <a:cubicBezTo>
                    <a:pt x="1579" y="1957"/>
                    <a:pt x="1571" y="1965"/>
                    <a:pt x="1560" y="1967"/>
                  </a:cubicBezTo>
                  <a:cubicBezTo>
                    <a:pt x="1539" y="1978"/>
                    <a:pt x="1518" y="1983"/>
                    <a:pt x="1497" y="1983"/>
                  </a:cubicBezTo>
                  <a:cubicBezTo>
                    <a:pt x="1462" y="1983"/>
                    <a:pt x="1428" y="1969"/>
                    <a:pt x="1403" y="1944"/>
                  </a:cubicBezTo>
                  <a:cubicBezTo>
                    <a:pt x="1354" y="1893"/>
                    <a:pt x="1356" y="1804"/>
                    <a:pt x="1412" y="1751"/>
                  </a:cubicBezTo>
                  <a:lnTo>
                    <a:pt x="1509" y="1653"/>
                  </a:lnTo>
                  <a:cubicBezTo>
                    <a:pt x="1528" y="1634"/>
                    <a:pt x="1541" y="1613"/>
                    <a:pt x="1550" y="1585"/>
                  </a:cubicBezTo>
                  <a:cubicBezTo>
                    <a:pt x="1588" y="1441"/>
                    <a:pt x="1482" y="1326"/>
                    <a:pt x="1359" y="1326"/>
                  </a:cubicBezTo>
                  <a:lnTo>
                    <a:pt x="518" y="1326"/>
                  </a:lnTo>
                  <a:cubicBezTo>
                    <a:pt x="486" y="1326"/>
                    <a:pt x="457" y="1314"/>
                    <a:pt x="438" y="1288"/>
                  </a:cubicBezTo>
                  <a:cubicBezTo>
                    <a:pt x="357" y="1178"/>
                    <a:pt x="431" y="1059"/>
                    <a:pt x="533" y="1059"/>
                  </a:cubicBezTo>
                  <a:lnTo>
                    <a:pt x="1376" y="1059"/>
                  </a:lnTo>
                  <a:cubicBezTo>
                    <a:pt x="1401" y="1059"/>
                    <a:pt x="1429" y="1053"/>
                    <a:pt x="1450" y="1040"/>
                  </a:cubicBezTo>
                  <a:cubicBezTo>
                    <a:pt x="1579" y="959"/>
                    <a:pt x="1583" y="807"/>
                    <a:pt x="1496" y="717"/>
                  </a:cubicBezTo>
                  <a:lnTo>
                    <a:pt x="1409" y="630"/>
                  </a:lnTo>
                  <a:cubicBezTo>
                    <a:pt x="1356" y="577"/>
                    <a:pt x="1350" y="492"/>
                    <a:pt x="1399" y="442"/>
                  </a:cubicBezTo>
                  <a:cubicBezTo>
                    <a:pt x="1422" y="416"/>
                    <a:pt x="1456" y="399"/>
                    <a:pt x="1494" y="399"/>
                  </a:cubicBezTo>
                  <a:close/>
                  <a:moveTo>
                    <a:pt x="1489" y="0"/>
                  </a:moveTo>
                  <a:cubicBezTo>
                    <a:pt x="1487" y="0"/>
                    <a:pt x="1484" y="0"/>
                    <a:pt x="1482" y="0"/>
                  </a:cubicBezTo>
                  <a:cubicBezTo>
                    <a:pt x="1335" y="2"/>
                    <a:pt x="1199" y="66"/>
                    <a:pt x="1102" y="172"/>
                  </a:cubicBezTo>
                  <a:cubicBezTo>
                    <a:pt x="979" y="308"/>
                    <a:pt x="940" y="490"/>
                    <a:pt x="983" y="658"/>
                  </a:cubicBezTo>
                  <a:lnTo>
                    <a:pt x="531" y="658"/>
                  </a:lnTo>
                  <a:cubicBezTo>
                    <a:pt x="240" y="658"/>
                    <a:pt x="0" y="896"/>
                    <a:pt x="0" y="1189"/>
                  </a:cubicBezTo>
                  <a:cubicBezTo>
                    <a:pt x="2" y="1484"/>
                    <a:pt x="242" y="1721"/>
                    <a:pt x="533" y="1721"/>
                  </a:cubicBezTo>
                  <a:lnTo>
                    <a:pt x="985" y="1721"/>
                  </a:lnTo>
                  <a:cubicBezTo>
                    <a:pt x="926" y="1957"/>
                    <a:pt x="1027" y="2222"/>
                    <a:pt x="1286" y="2339"/>
                  </a:cubicBezTo>
                  <a:cubicBezTo>
                    <a:pt x="1303" y="2347"/>
                    <a:pt x="1322" y="2351"/>
                    <a:pt x="1337" y="2358"/>
                  </a:cubicBezTo>
                  <a:cubicBezTo>
                    <a:pt x="1389" y="2372"/>
                    <a:pt x="1441" y="2379"/>
                    <a:pt x="1492" y="2379"/>
                  </a:cubicBezTo>
                  <a:cubicBezTo>
                    <a:pt x="1635" y="2379"/>
                    <a:pt x="1768" y="2325"/>
                    <a:pt x="1870" y="2226"/>
                  </a:cubicBezTo>
                  <a:lnTo>
                    <a:pt x="2543" y="1554"/>
                  </a:lnTo>
                  <a:cubicBezTo>
                    <a:pt x="2589" y="1507"/>
                    <a:pt x="2630" y="1447"/>
                    <a:pt x="2651" y="1384"/>
                  </a:cubicBezTo>
                  <a:cubicBezTo>
                    <a:pt x="2725" y="1176"/>
                    <a:pt x="2674" y="964"/>
                    <a:pt x="2528" y="817"/>
                  </a:cubicBezTo>
                  <a:lnTo>
                    <a:pt x="1868" y="157"/>
                  </a:lnTo>
                  <a:cubicBezTo>
                    <a:pt x="1770" y="57"/>
                    <a:pt x="1629" y="0"/>
                    <a:pt x="148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3"/>
            <p:cNvSpPr/>
            <p:nvPr/>
          </p:nvSpPr>
          <p:spPr>
            <a:xfrm>
              <a:off x="1024623" y="1521869"/>
              <a:ext cx="125093" cy="124711"/>
            </a:xfrm>
            <a:custGeom>
              <a:rect b="b" l="l" r="r" t="t"/>
              <a:pathLst>
                <a:path extrusionOk="0" h="4569" w="4583">
                  <a:moveTo>
                    <a:pt x="4046" y="409"/>
                  </a:moveTo>
                  <a:cubicBezTo>
                    <a:pt x="4080" y="409"/>
                    <a:pt x="4116" y="424"/>
                    <a:pt x="4139" y="449"/>
                  </a:cubicBezTo>
                  <a:cubicBezTo>
                    <a:pt x="4179" y="490"/>
                    <a:pt x="4190" y="549"/>
                    <a:pt x="4163" y="606"/>
                  </a:cubicBezTo>
                  <a:cubicBezTo>
                    <a:pt x="4158" y="617"/>
                    <a:pt x="4152" y="626"/>
                    <a:pt x="4143" y="632"/>
                  </a:cubicBezTo>
                  <a:lnTo>
                    <a:pt x="1179" y="3582"/>
                  </a:lnTo>
                  <a:cubicBezTo>
                    <a:pt x="1160" y="3601"/>
                    <a:pt x="1147" y="3622"/>
                    <a:pt x="1138" y="3650"/>
                  </a:cubicBezTo>
                  <a:cubicBezTo>
                    <a:pt x="1102" y="3794"/>
                    <a:pt x="1208" y="3909"/>
                    <a:pt x="1329" y="3909"/>
                  </a:cubicBezTo>
                  <a:lnTo>
                    <a:pt x="1455" y="3909"/>
                  </a:lnTo>
                  <a:cubicBezTo>
                    <a:pt x="1529" y="3909"/>
                    <a:pt x="1593" y="3964"/>
                    <a:pt x="1595" y="4034"/>
                  </a:cubicBezTo>
                  <a:cubicBezTo>
                    <a:pt x="1597" y="4078"/>
                    <a:pt x="1576" y="4121"/>
                    <a:pt x="1539" y="4148"/>
                  </a:cubicBezTo>
                  <a:cubicBezTo>
                    <a:pt x="1516" y="4163"/>
                    <a:pt x="1486" y="4172"/>
                    <a:pt x="1457" y="4172"/>
                  </a:cubicBezTo>
                  <a:lnTo>
                    <a:pt x="529" y="4172"/>
                  </a:lnTo>
                  <a:cubicBezTo>
                    <a:pt x="455" y="4172"/>
                    <a:pt x="396" y="4112"/>
                    <a:pt x="396" y="4038"/>
                  </a:cubicBezTo>
                  <a:lnTo>
                    <a:pt x="396" y="3102"/>
                  </a:lnTo>
                  <a:cubicBezTo>
                    <a:pt x="396" y="3092"/>
                    <a:pt x="396" y="3081"/>
                    <a:pt x="402" y="3070"/>
                  </a:cubicBezTo>
                  <a:cubicBezTo>
                    <a:pt x="423" y="3011"/>
                    <a:pt x="472" y="2977"/>
                    <a:pt x="529" y="2977"/>
                  </a:cubicBezTo>
                  <a:cubicBezTo>
                    <a:pt x="599" y="2977"/>
                    <a:pt x="661" y="3045"/>
                    <a:pt x="661" y="3117"/>
                  </a:cubicBezTo>
                  <a:lnTo>
                    <a:pt x="661" y="3257"/>
                  </a:lnTo>
                  <a:cubicBezTo>
                    <a:pt x="661" y="3285"/>
                    <a:pt x="669" y="3316"/>
                    <a:pt x="688" y="3342"/>
                  </a:cubicBezTo>
                  <a:cubicBezTo>
                    <a:pt x="733" y="3410"/>
                    <a:pt x="799" y="3442"/>
                    <a:pt x="864" y="3442"/>
                  </a:cubicBezTo>
                  <a:cubicBezTo>
                    <a:pt x="915" y="3442"/>
                    <a:pt x="965" y="3422"/>
                    <a:pt x="1003" y="3384"/>
                  </a:cubicBezTo>
                  <a:lnTo>
                    <a:pt x="3952" y="449"/>
                  </a:lnTo>
                  <a:cubicBezTo>
                    <a:pt x="3978" y="426"/>
                    <a:pt x="4012" y="409"/>
                    <a:pt x="4046" y="409"/>
                  </a:cubicBezTo>
                  <a:close/>
                  <a:moveTo>
                    <a:pt x="4033" y="0"/>
                  </a:moveTo>
                  <a:cubicBezTo>
                    <a:pt x="3893" y="0"/>
                    <a:pt x="3763" y="56"/>
                    <a:pt x="3664" y="154"/>
                  </a:cubicBezTo>
                  <a:lnTo>
                    <a:pt x="981" y="2843"/>
                  </a:lnTo>
                  <a:cubicBezTo>
                    <a:pt x="890" y="2686"/>
                    <a:pt x="722" y="2582"/>
                    <a:pt x="531" y="2582"/>
                  </a:cubicBezTo>
                  <a:lnTo>
                    <a:pt x="529" y="2582"/>
                  </a:lnTo>
                  <a:cubicBezTo>
                    <a:pt x="440" y="2582"/>
                    <a:pt x="355" y="2601"/>
                    <a:pt x="279" y="2644"/>
                  </a:cubicBezTo>
                  <a:cubicBezTo>
                    <a:pt x="101" y="2741"/>
                    <a:pt x="1" y="2920"/>
                    <a:pt x="1" y="3111"/>
                  </a:cubicBezTo>
                  <a:lnTo>
                    <a:pt x="1" y="4038"/>
                  </a:lnTo>
                  <a:cubicBezTo>
                    <a:pt x="1" y="4331"/>
                    <a:pt x="239" y="4569"/>
                    <a:pt x="531" y="4569"/>
                  </a:cubicBezTo>
                  <a:lnTo>
                    <a:pt x="1459" y="4569"/>
                  </a:lnTo>
                  <a:cubicBezTo>
                    <a:pt x="1561" y="4569"/>
                    <a:pt x="1660" y="4543"/>
                    <a:pt x="1745" y="4484"/>
                  </a:cubicBezTo>
                  <a:cubicBezTo>
                    <a:pt x="1909" y="4375"/>
                    <a:pt x="1996" y="4199"/>
                    <a:pt x="1987" y="4015"/>
                  </a:cubicBezTo>
                  <a:cubicBezTo>
                    <a:pt x="1979" y="3832"/>
                    <a:pt x="1879" y="3675"/>
                    <a:pt x="1730" y="3588"/>
                  </a:cubicBezTo>
                  <a:lnTo>
                    <a:pt x="4404" y="914"/>
                  </a:lnTo>
                  <a:cubicBezTo>
                    <a:pt x="4494" y="823"/>
                    <a:pt x="4555" y="704"/>
                    <a:pt x="4566" y="575"/>
                  </a:cubicBezTo>
                  <a:cubicBezTo>
                    <a:pt x="4583" y="377"/>
                    <a:pt x="4491" y="195"/>
                    <a:pt x="4322" y="82"/>
                  </a:cubicBezTo>
                  <a:cubicBezTo>
                    <a:pt x="4269" y="48"/>
                    <a:pt x="4209" y="25"/>
                    <a:pt x="4146" y="12"/>
                  </a:cubicBezTo>
                  <a:cubicBezTo>
                    <a:pt x="4108" y="4"/>
                    <a:pt x="4070" y="0"/>
                    <a:pt x="4033"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3"/>
            <p:cNvSpPr/>
            <p:nvPr/>
          </p:nvSpPr>
          <p:spPr>
            <a:xfrm>
              <a:off x="1054129" y="1668552"/>
              <a:ext cx="73860" cy="65017"/>
            </a:xfrm>
            <a:custGeom>
              <a:rect b="b" l="l" r="r" t="t"/>
              <a:pathLst>
                <a:path extrusionOk="0" h="2382" w="2706">
                  <a:moveTo>
                    <a:pt x="1498" y="1"/>
                  </a:moveTo>
                  <a:cubicBezTo>
                    <a:pt x="1495" y="1"/>
                    <a:pt x="1492" y="1"/>
                    <a:pt x="1490" y="1"/>
                  </a:cubicBezTo>
                  <a:cubicBezTo>
                    <a:pt x="1343" y="3"/>
                    <a:pt x="1210" y="65"/>
                    <a:pt x="1108" y="173"/>
                  </a:cubicBezTo>
                  <a:cubicBezTo>
                    <a:pt x="987" y="309"/>
                    <a:pt x="947" y="491"/>
                    <a:pt x="989" y="659"/>
                  </a:cubicBezTo>
                  <a:lnTo>
                    <a:pt x="552" y="659"/>
                  </a:lnTo>
                  <a:cubicBezTo>
                    <a:pt x="272" y="659"/>
                    <a:pt x="23" y="884"/>
                    <a:pt x="6" y="1164"/>
                  </a:cubicBezTo>
                  <a:cubicBezTo>
                    <a:pt x="0" y="1315"/>
                    <a:pt x="55" y="1461"/>
                    <a:pt x="161" y="1567"/>
                  </a:cubicBezTo>
                  <a:cubicBezTo>
                    <a:pt x="261" y="1667"/>
                    <a:pt x="395" y="1720"/>
                    <a:pt x="535" y="1720"/>
                  </a:cubicBezTo>
                  <a:lnTo>
                    <a:pt x="987" y="1720"/>
                  </a:lnTo>
                  <a:cubicBezTo>
                    <a:pt x="940" y="1896"/>
                    <a:pt x="987" y="2089"/>
                    <a:pt x="1121" y="2225"/>
                  </a:cubicBezTo>
                  <a:cubicBezTo>
                    <a:pt x="1220" y="2327"/>
                    <a:pt x="1354" y="2382"/>
                    <a:pt x="1497" y="2382"/>
                  </a:cubicBezTo>
                  <a:cubicBezTo>
                    <a:pt x="1519" y="2382"/>
                    <a:pt x="1540" y="2380"/>
                    <a:pt x="1562" y="2378"/>
                  </a:cubicBezTo>
                  <a:cubicBezTo>
                    <a:pt x="1683" y="2365"/>
                    <a:pt x="1795" y="2304"/>
                    <a:pt x="1882" y="2219"/>
                  </a:cubicBezTo>
                  <a:lnTo>
                    <a:pt x="2528" y="1574"/>
                  </a:lnTo>
                  <a:cubicBezTo>
                    <a:pt x="2615" y="1487"/>
                    <a:pt x="2674" y="1376"/>
                    <a:pt x="2687" y="1253"/>
                  </a:cubicBezTo>
                  <a:cubicBezTo>
                    <a:pt x="2706" y="1090"/>
                    <a:pt x="2649" y="931"/>
                    <a:pt x="2536" y="816"/>
                  </a:cubicBezTo>
                  <a:lnTo>
                    <a:pt x="2532" y="807"/>
                  </a:lnTo>
                  <a:cubicBezTo>
                    <a:pt x="2494" y="769"/>
                    <a:pt x="2442" y="748"/>
                    <a:pt x="2389" y="748"/>
                  </a:cubicBezTo>
                  <a:cubicBezTo>
                    <a:pt x="2359" y="748"/>
                    <a:pt x="2329" y="755"/>
                    <a:pt x="2301" y="769"/>
                  </a:cubicBezTo>
                  <a:cubicBezTo>
                    <a:pt x="2175" y="835"/>
                    <a:pt x="2158" y="996"/>
                    <a:pt x="2247" y="1088"/>
                  </a:cubicBezTo>
                  <a:lnTo>
                    <a:pt x="2252" y="1090"/>
                  </a:lnTo>
                  <a:cubicBezTo>
                    <a:pt x="2271" y="1109"/>
                    <a:pt x="2284" y="1130"/>
                    <a:pt x="2288" y="1153"/>
                  </a:cubicBezTo>
                  <a:cubicBezTo>
                    <a:pt x="2298" y="1200"/>
                    <a:pt x="2286" y="1247"/>
                    <a:pt x="2254" y="1279"/>
                  </a:cubicBezTo>
                  <a:lnTo>
                    <a:pt x="1596" y="1941"/>
                  </a:lnTo>
                  <a:cubicBezTo>
                    <a:pt x="1583" y="1953"/>
                    <a:pt x="1566" y="1964"/>
                    <a:pt x="1551" y="1973"/>
                  </a:cubicBezTo>
                  <a:cubicBezTo>
                    <a:pt x="1535" y="1978"/>
                    <a:pt x="1519" y="1981"/>
                    <a:pt x="1503" y="1981"/>
                  </a:cubicBezTo>
                  <a:cubicBezTo>
                    <a:pt x="1467" y="1981"/>
                    <a:pt x="1433" y="1967"/>
                    <a:pt x="1407" y="1941"/>
                  </a:cubicBezTo>
                  <a:cubicBezTo>
                    <a:pt x="1358" y="1890"/>
                    <a:pt x="1360" y="1801"/>
                    <a:pt x="1416" y="1748"/>
                  </a:cubicBezTo>
                  <a:lnTo>
                    <a:pt x="1498" y="1665"/>
                  </a:lnTo>
                  <a:cubicBezTo>
                    <a:pt x="1541" y="1622"/>
                    <a:pt x="1564" y="1567"/>
                    <a:pt x="1558" y="1508"/>
                  </a:cubicBezTo>
                  <a:cubicBezTo>
                    <a:pt x="1551" y="1400"/>
                    <a:pt x="1460" y="1323"/>
                    <a:pt x="1360" y="1323"/>
                  </a:cubicBezTo>
                  <a:lnTo>
                    <a:pt x="539" y="1323"/>
                  </a:lnTo>
                  <a:cubicBezTo>
                    <a:pt x="520" y="1323"/>
                    <a:pt x="495" y="1317"/>
                    <a:pt x="475" y="1306"/>
                  </a:cubicBezTo>
                  <a:cubicBezTo>
                    <a:pt x="418" y="1274"/>
                    <a:pt x="391" y="1211"/>
                    <a:pt x="414" y="1147"/>
                  </a:cubicBezTo>
                  <a:cubicBezTo>
                    <a:pt x="429" y="1098"/>
                    <a:pt x="490" y="1058"/>
                    <a:pt x="543" y="1058"/>
                  </a:cubicBezTo>
                  <a:lnTo>
                    <a:pt x="1358" y="1058"/>
                  </a:lnTo>
                  <a:cubicBezTo>
                    <a:pt x="1416" y="1058"/>
                    <a:pt x="1475" y="1034"/>
                    <a:pt x="1511" y="988"/>
                  </a:cubicBezTo>
                  <a:cubicBezTo>
                    <a:pt x="1583" y="907"/>
                    <a:pt x="1573" y="790"/>
                    <a:pt x="1500" y="718"/>
                  </a:cubicBezTo>
                  <a:lnTo>
                    <a:pt x="1413" y="631"/>
                  </a:lnTo>
                  <a:cubicBezTo>
                    <a:pt x="1360" y="578"/>
                    <a:pt x="1354" y="493"/>
                    <a:pt x="1403" y="442"/>
                  </a:cubicBezTo>
                  <a:cubicBezTo>
                    <a:pt x="1426" y="415"/>
                    <a:pt x="1460" y="400"/>
                    <a:pt x="1498" y="400"/>
                  </a:cubicBezTo>
                  <a:cubicBezTo>
                    <a:pt x="1534" y="400"/>
                    <a:pt x="1571" y="413"/>
                    <a:pt x="1596" y="440"/>
                  </a:cubicBezTo>
                  <a:lnTo>
                    <a:pt x="1683" y="527"/>
                  </a:lnTo>
                  <a:cubicBezTo>
                    <a:pt x="1724" y="568"/>
                    <a:pt x="1778" y="590"/>
                    <a:pt x="1833" y="590"/>
                  </a:cubicBezTo>
                  <a:cubicBezTo>
                    <a:pt x="1875" y="590"/>
                    <a:pt x="1917" y="576"/>
                    <a:pt x="1953" y="549"/>
                  </a:cubicBezTo>
                  <a:cubicBezTo>
                    <a:pt x="2048" y="474"/>
                    <a:pt x="2054" y="332"/>
                    <a:pt x="1969" y="251"/>
                  </a:cubicBezTo>
                  <a:lnTo>
                    <a:pt x="1878" y="158"/>
                  </a:lnTo>
                  <a:cubicBezTo>
                    <a:pt x="1778" y="58"/>
                    <a:pt x="1639" y="1"/>
                    <a:pt x="149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3"/>
            <p:cNvSpPr/>
            <p:nvPr/>
          </p:nvSpPr>
          <p:spPr>
            <a:xfrm>
              <a:off x="1131455" y="1401416"/>
              <a:ext cx="142098" cy="141989"/>
            </a:xfrm>
            <a:custGeom>
              <a:rect b="b" l="l" r="r" t="t"/>
              <a:pathLst>
                <a:path extrusionOk="0" h="5202" w="5206">
                  <a:moveTo>
                    <a:pt x="2602" y="0"/>
                  </a:moveTo>
                  <a:cubicBezTo>
                    <a:pt x="1167" y="0"/>
                    <a:pt x="0" y="1168"/>
                    <a:pt x="0" y="2602"/>
                  </a:cubicBezTo>
                  <a:cubicBezTo>
                    <a:pt x="2" y="4035"/>
                    <a:pt x="1170" y="5202"/>
                    <a:pt x="2604" y="5202"/>
                  </a:cubicBezTo>
                  <a:cubicBezTo>
                    <a:pt x="4039" y="5202"/>
                    <a:pt x="5206" y="4035"/>
                    <a:pt x="5206" y="2600"/>
                  </a:cubicBezTo>
                  <a:cubicBezTo>
                    <a:pt x="5206" y="2104"/>
                    <a:pt x="5066" y="1620"/>
                    <a:pt x="4801" y="1204"/>
                  </a:cubicBezTo>
                  <a:cubicBezTo>
                    <a:pt x="4764" y="1144"/>
                    <a:pt x="4699" y="1112"/>
                    <a:pt x="4633" y="1112"/>
                  </a:cubicBezTo>
                  <a:cubicBezTo>
                    <a:pt x="4596" y="1112"/>
                    <a:pt x="4558" y="1122"/>
                    <a:pt x="4525" y="1142"/>
                  </a:cubicBezTo>
                  <a:cubicBezTo>
                    <a:pt x="4431" y="1202"/>
                    <a:pt x="4406" y="1327"/>
                    <a:pt x="4463" y="1418"/>
                  </a:cubicBezTo>
                  <a:cubicBezTo>
                    <a:pt x="4690" y="1772"/>
                    <a:pt x="4809" y="2180"/>
                    <a:pt x="4809" y="2602"/>
                  </a:cubicBezTo>
                  <a:cubicBezTo>
                    <a:pt x="4809" y="3816"/>
                    <a:pt x="3820" y="4807"/>
                    <a:pt x="2604" y="4807"/>
                  </a:cubicBezTo>
                  <a:cubicBezTo>
                    <a:pt x="1390" y="4807"/>
                    <a:pt x="399" y="3816"/>
                    <a:pt x="399" y="2602"/>
                  </a:cubicBezTo>
                  <a:cubicBezTo>
                    <a:pt x="399" y="1386"/>
                    <a:pt x="1390" y="397"/>
                    <a:pt x="2604" y="397"/>
                  </a:cubicBezTo>
                  <a:cubicBezTo>
                    <a:pt x="3109" y="397"/>
                    <a:pt x="3582" y="565"/>
                    <a:pt x="3975" y="877"/>
                  </a:cubicBezTo>
                  <a:cubicBezTo>
                    <a:pt x="4012" y="907"/>
                    <a:pt x="4056" y="922"/>
                    <a:pt x="4100" y="922"/>
                  </a:cubicBezTo>
                  <a:cubicBezTo>
                    <a:pt x="4159" y="922"/>
                    <a:pt x="4217" y="896"/>
                    <a:pt x="4255" y="845"/>
                  </a:cubicBezTo>
                  <a:cubicBezTo>
                    <a:pt x="4323" y="760"/>
                    <a:pt x="4310" y="633"/>
                    <a:pt x="4223" y="567"/>
                  </a:cubicBezTo>
                  <a:cubicBezTo>
                    <a:pt x="3759" y="196"/>
                    <a:pt x="3198" y="0"/>
                    <a:pt x="260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3"/>
            <p:cNvSpPr/>
            <p:nvPr/>
          </p:nvSpPr>
          <p:spPr>
            <a:xfrm>
              <a:off x="1131455" y="1630148"/>
              <a:ext cx="142043" cy="142070"/>
            </a:xfrm>
            <a:custGeom>
              <a:rect b="b" l="l" r="r" t="t"/>
              <a:pathLst>
                <a:path extrusionOk="0" h="5205" w="5204">
                  <a:moveTo>
                    <a:pt x="2602" y="396"/>
                  </a:moveTo>
                  <a:cubicBezTo>
                    <a:pt x="3816" y="396"/>
                    <a:pt x="4807" y="1385"/>
                    <a:pt x="4807" y="2601"/>
                  </a:cubicBezTo>
                  <a:cubicBezTo>
                    <a:pt x="4807" y="3815"/>
                    <a:pt x="3816" y="4803"/>
                    <a:pt x="2602" y="4803"/>
                  </a:cubicBezTo>
                  <a:cubicBezTo>
                    <a:pt x="1386" y="4803"/>
                    <a:pt x="397" y="3815"/>
                    <a:pt x="397" y="2601"/>
                  </a:cubicBezTo>
                  <a:cubicBezTo>
                    <a:pt x="397" y="1385"/>
                    <a:pt x="1386" y="396"/>
                    <a:pt x="2602" y="396"/>
                  </a:cubicBezTo>
                  <a:close/>
                  <a:moveTo>
                    <a:pt x="2602" y="1"/>
                  </a:moveTo>
                  <a:cubicBezTo>
                    <a:pt x="1167" y="1"/>
                    <a:pt x="0" y="1168"/>
                    <a:pt x="0" y="2603"/>
                  </a:cubicBezTo>
                  <a:cubicBezTo>
                    <a:pt x="0" y="4037"/>
                    <a:pt x="1167" y="5205"/>
                    <a:pt x="2602" y="5205"/>
                  </a:cubicBezTo>
                  <a:cubicBezTo>
                    <a:pt x="4037" y="5205"/>
                    <a:pt x="5204" y="4037"/>
                    <a:pt x="5204" y="2603"/>
                  </a:cubicBezTo>
                  <a:cubicBezTo>
                    <a:pt x="5204" y="1168"/>
                    <a:pt x="4037" y="1"/>
                    <a:pt x="260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3"/>
            <p:cNvSpPr/>
            <p:nvPr/>
          </p:nvSpPr>
          <p:spPr>
            <a:xfrm>
              <a:off x="907909" y="1401307"/>
              <a:ext cx="142070" cy="142098"/>
            </a:xfrm>
            <a:custGeom>
              <a:rect b="b" l="l" r="r" t="t"/>
              <a:pathLst>
                <a:path extrusionOk="0" h="5206" w="5205">
                  <a:moveTo>
                    <a:pt x="2602" y="401"/>
                  </a:moveTo>
                  <a:cubicBezTo>
                    <a:pt x="3816" y="401"/>
                    <a:pt x="4807" y="1392"/>
                    <a:pt x="4807" y="2606"/>
                  </a:cubicBezTo>
                  <a:cubicBezTo>
                    <a:pt x="4807" y="3820"/>
                    <a:pt x="3818" y="4811"/>
                    <a:pt x="2602" y="4811"/>
                  </a:cubicBezTo>
                  <a:cubicBezTo>
                    <a:pt x="1389" y="4811"/>
                    <a:pt x="398" y="3822"/>
                    <a:pt x="398" y="2606"/>
                  </a:cubicBezTo>
                  <a:cubicBezTo>
                    <a:pt x="398" y="1390"/>
                    <a:pt x="1389" y="401"/>
                    <a:pt x="2602" y="401"/>
                  </a:cubicBezTo>
                  <a:close/>
                  <a:moveTo>
                    <a:pt x="2602" y="0"/>
                  </a:moveTo>
                  <a:cubicBezTo>
                    <a:pt x="1168" y="0"/>
                    <a:pt x="1" y="1167"/>
                    <a:pt x="1" y="2604"/>
                  </a:cubicBezTo>
                  <a:cubicBezTo>
                    <a:pt x="1" y="4039"/>
                    <a:pt x="1168" y="5206"/>
                    <a:pt x="2602" y="5206"/>
                  </a:cubicBezTo>
                  <a:cubicBezTo>
                    <a:pt x="4037" y="5206"/>
                    <a:pt x="5204" y="4039"/>
                    <a:pt x="5204" y="2604"/>
                  </a:cubicBezTo>
                  <a:cubicBezTo>
                    <a:pt x="5204" y="1167"/>
                    <a:pt x="4037" y="0"/>
                    <a:pt x="260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3"/>
            <p:cNvSpPr/>
            <p:nvPr/>
          </p:nvSpPr>
          <p:spPr>
            <a:xfrm>
              <a:off x="907909" y="1630148"/>
              <a:ext cx="142070" cy="142070"/>
            </a:xfrm>
            <a:custGeom>
              <a:rect b="b" l="l" r="r" t="t"/>
              <a:pathLst>
                <a:path extrusionOk="0" h="5205" w="5205">
                  <a:moveTo>
                    <a:pt x="2602" y="396"/>
                  </a:moveTo>
                  <a:cubicBezTo>
                    <a:pt x="3816" y="396"/>
                    <a:pt x="4807" y="1385"/>
                    <a:pt x="4807" y="2601"/>
                  </a:cubicBezTo>
                  <a:cubicBezTo>
                    <a:pt x="4807" y="3815"/>
                    <a:pt x="3816" y="4803"/>
                    <a:pt x="2602" y="4803"/>
                  </a:cubicBezTo>
                  <a:cubicBezTo>
                    <a:pt x="1389" y="4803"/>
                    <a:pt x="398" y="3815"/>
                    <a:pt x="398" y="2601"/>
                  </a:cubicBezTo>
                  <a:cubicBezTo>
                    <a:pt x="398" y="1385"/>
                    <a:pt x="1389" y="396"/>
                    <a:pt x="2602" y="396"/>
                  </a:cubicBezTo>
                  <a:close/>
                  <a:moveTo>
                    <a:pt x="2602" y="1"/>
                  </a:moveTo>
                  <a:cubicBezTo>
                    <a:pt x="1168" y="1"/>
                    <a:pt x="1" y="1168"/>
                    <a:pt x="1" y="2603"/>
                  </a:cubicBezTo>
                  <a:cubicBezTo>
                    <a:pt x="1" y="4037"/>
                    <a:pt x="1168" y="5205"/>
                    <a:pt x="2602" y="5205"/>
                  </a:cubicBezTo>
                  <a:cubicBezTo>
                    <a:pt x="4037" y="5205"/>
                    <a:pt x="5204" y="4037"/>
                    <a:pt x="5204" y="2603"/>
                  </a:cubicBezTo>
                  <a:cubicBezTo>
                    <a:pt x="5202" y="1168"/>
                    <a:pt x="4035" y="1"/>
                    <a:pt x="260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3"/>
            <p:cNvSpPr/>
            <p:nvPr/>
          </p:nvSpPr>
          <p:spPr>
            <a:xfrm>
              <a:off x="957668" y="1454123"/>
              <a:ext cx="36684" cy="36630"/>
            </a:xfrm>
            <a:custGeom>
              <a:rect b="b" l="l" r="r" t="t"/>
              <a:pathLst>
                <a:path extrusionOk="0" h="1342" w="1344">
                  <a:moveTo>
                    <a:pt x="673" y="398"/>
                  </a:moveTo>
                  <a:cubicBezTo>
                    <a:pt x="824" y="398"/>
                    <a:pt x="947" y="521"/>
                    <a:pt x="947" y="671"/>
                  </a:cubicBezTo>
                  <a:cubicBezTo>
                    <a:pt x="947" y="822"/>
                    <a:pt x="824" y="945"/>
                    <a:pt x="673" y="945"/>
                  </a:cubicBezTo>
                  <a:cubicBezTo>
                    <a:pt x="523" y="945"/>
                    <a:pt x="400" y="822"/>
                    <a:pt x="400" y="671"/>
                  </a:cubicBezTo>
                  <a:cubicBezTo>
                    <a:pt x="397" y="521"/>
                    <a:pt x="523" y="398"/>
                    <a:pt x="673" y="398"/>
                  </a:cubicBezTo>
                  <a:close/>
                  <a:moveTo>
                    <a:pt x="673" y="1"/>
                  </a:moveTo>
                  <a:cubicBezTo>
                    <a:pt x="302" y="1"/>
                    <a:pt x="3" y="302"/>
                    <a:pt x="3" y="671"/>
                  </a:cubicBezTo>
                  <a:cubicBezTo>
                    <a:pt x="1" y="1041"/>
                    <a:pt x="302" y="1342"/>
                    <a:pt x="673" y="1342"/>
                  </a:cubicBezTo>
                  <a:cubicBezTo>
                    <a:pt x="1045" y="1342"/>
                    <a:pt x="1344" y="1041"/>
                    <a:pt x="1344" y="671"/>
                  </a:cubicBezTo>
                  <a:cubicBezTo>
                    <a:pt x="1344" y="300"/>
                    <a:pt x="1043" y="1"/>
                    <a:pt x="67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3"/>
            <p:cNvSpPr/>
            <p:nvPr/>
          </p:nvSpPr>
          <p:spPr>
            <a:xfrm>
              <a:off x="942028" y="1438264"/>
              <a:ext cx="68156" cy="68265"/>
            </a:xfrm>
            <a:custGeom>
              <a:rect b="b" l="l" r="r" t="t"/>
              <a:pathLst>
                <a:path extrusionOk="0" h="2501" w="2497">
                  <a:moveTo>
                    <a:pt x="1248" y="401"/>
                  </a:moveTo>
                  <a:cubicBezTo>
                    <a:pt x="1395" y="401"/>
                    <a:pt x="1541" y="437"/>
                    <a:pt x="1667" y="512"/>
                  </a:cubicBezTo>
                  <a:cubicBezTo>
                    <a:pt x="1698" y="530"/>
                    <a:pt x="1731" y="538"/>
                    <a:pt x="1765" y="538"/>
                  </a:cubicBezTo>
                  <a:cubicBezTo>
                    <a:pt x="1830" y="538"/>
                    <a:pt x="1895" y="505"/>
                    <a:pt x="1934" y="444"/>
                  </a:cubicBezTo>
                  <a:cubicBezTo>
                    <a:pt x="1949" y="417"/>
                    <a:pt x="1975" y="401"/>
                    <a:pt x="2005" y="401"/>
                  </a:cubicBezTo>
                  <a:cubicBezTo>
                    <a:pt x="2017" y="401"/>
                    <a:pt x="2030" y="404"/>
                    <a:pt x="2042" y="410"/>
                  </a:cubicBezTo>
                  <a:cubicBezTo>
                    <a:pt x="2076" y="422"/>
                    <a:pt x="2097" y="456"/>
                    <a:pt x="2097" y="495"/>
                  </a:cubicBezTo>
                  <a:lnTo>
                    <a:pt x="2097" y="2008"/>
                  </a:lnTo>
                  <a:cubicBezTo>
                    <a:pt x="2097" y="2046"/>
                    <a:pt x="2076" y="2080"/>
                    <a:pt x="2042" y="2093"/>
                  </a:cubicBezTo>
                  <a:cubicBezTo>
                    <a:pt x="2031" y="2097"/>
                    <a:pt x="2019" y="2099"/>
                    <a:pt x="2008" y="2099"/>
                  </a:cubicBezTo>
                  <a:cubicBezTo>
                    <a:pt x="1978" y="2099"/>
                    <a:pt x="1949" y="2084"/>
                    <a:pt x="1934" y="2059"/>
                  </a:cubicBezTo>
                  <a:cubicBezTo>
                    <a:pt x="1896" y="1997"/>
                    <a:pt x="1830" y="1965"/>
                    <a:pt x="1764" y="1965"/>
                  </a:cubicBezTo>
                  <a:cubicBezTo>
                    <a:pt x="1730" y="1965"/>
                    <a:pt x="1698" y="1974"/>
                    <a:pt x="1667" y="1993"/>
                  </a:cubicBezTo>
                  <a:cubicBezTo>
                    <a:pt x="1539" y="2065"/>
                    <a:pt x="1395" y="2103"/>
                    <a:pt x="1248" y="2103"/>
                  </a:cubicBezTo>
                  <a:cubicBezTo>
                    <a:pt x="779" y="2103"/>
                    <a:pt x="400" y="1721"/>
                    <a:pt x="400" y="1254"/>
                  </a:cubicBezTo>
                  <a:cubicBezTo>
                    <a:pt x="397" y="783"/>
                    <a:pt x="779" y="401"/>
                    <a:pt x="1248" y="401"/>
                  </a:cubicBezTo>
                  <a:close/>
                  <a:moveTo>
                    <a:pt x="2011" y="1"/>
                  </a:moveTo>
                  <a:cubicBezTo>
                    <a:pt x="1905" y="1"/>
                    <a:pt x="1805" y="35"/>
                    <a:pt x="1724" y="96"/>
                  </a:cubicBezTo>
                  <a:cubicBezTo>
                    <a:pt x="1575" y="34"/>
                    <a:pt x="1414" y="2"/>
                    <a:pt x="1253" y="2"/>
                  </a:cubicBezTo>
                  <a:cubicBezTo>
                    <a:pt x="565" y="2"/>
                    <a:pt x="5" y="563"/>
                    <a:pt x="5" y="1250"/>
                  </a:cubicBezTo>
                  <a:cubicBezTo>
                    <a:pt x="1" y="1940"/>
                    <a:pt x="559" y="2498"/>
                    <a:pt x="1248" y="2498"/>
                  </a:cubicBezTo>
                  <a:cubicBezTo>
                    <a:pt x="1412" y="2498"/>
                    <a:pt x="1573" y="2466"/>
                    <a:pt x="1722" y="2407"/>
                  </a:cubicBezTo>
                  <a:cubicBezTo>
                    <a:pt x="1803" y="2467"/>
                    <a:pt x="1900" y="2500"/>
                    <a:pt x="2004" y="2500"/>
                  </a:cubicBezTo>
                  <a:cubicBezTo>
                    <a:pt x="2026" y="2500"/>
                    <a:pt x="2048" y="2499"/>
                    <a:pt x="2070" y="2496"/>
                  </a:cubicBezTo>
                  <a:cubicBezTo>
                    <a:pt x="2305" y="2470"/>
                    <a:pt x="2496" y="2239"/>
                    <a:pt x="2496" y="1999"/>
                  </a:cubicBezTo>
                  <a:lnTo>
                    <a:pt x="2496" y="501"/>
                  </a:lnTo>
                  <a:cubicBezTo>
                    <a:pt x="2496" y="263"/>
                    <a:pt x="2305" y="34"/>
                    <a:pt x="2070" y="4"/>
                  </a:cubicBezTo>
                  <a:cubicBezTo>
                    <a:pt x="2050" y="2"/>
                    <a:pt x="2030" y="1"/>
                    <a:pt x="2011"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3"/>
            <p:cNvSpPr/>
            <p:nvPr/>
          </p:nvSpPr>
          <p:spPr>
            <a:xfrm>
              <a:off x="1187410" y="1459745"/>
              <a:ext cx="37394" cy="37394"/>
            </a:xfrm>
            <a:custGeom>
              <a:rect b="b" l="l" r="r" t="t"/>
              <a:pathLst>
                <a:path extrusionOk="0" h="1370" w="1370">
                  <a:moveTo>
                    <a:pt x="684" y="399"/>
                  </a:moveTo>
                  <a:cubicBezTo>
                    <a:pt x="843" y="399"/>
                    <a:pt x="970" y="529"/>
                    <a:pt x="970" y="686"/>
                  </a:cubicBezTo>
                  <a:cubicBezTo>
                    <a:pt x="970" y="845"/>
                    <a:pt x="841" y="972"/>
                    <a:pt x="684" y="972"/>
                  </a:cubicBezTo>
                  <a:cubicBezTo>
                    <a:pt x="524" y="972"/>
                    <a:pt x="397" y="841"/>
                    <a:pt x="397" y="686"/>
                  </a:cubicBezTo>
                  <a:cubicBezTo>
                    <a:pt x="397" y="529"/>
                    <a:pt x="529" y="399"/>
                    <a:pt x="684" y="399"/>
                  </a:cubicBezTo>
                  <a:close/>
                  <a:moveTo>
                    <a:pt x="684" y="1"/>
                  </a:moveTo>
                  <a:cubicBezTo>
                    <a:pt x="308" y="1"/>
                    <a:pt x="0" y="308"/>
                    <a:pt x="0" y="686"/>
                  </a:cubicBezTo>
                  <a:cubicBezTo>
                    <a:pt x="0" y="1062"/>
                    <a:pt x="308" y="1369"/>
                    <a:pt x="684" y="1369"/>
                  </a:cubicBezTo>
                  <a:cubicBezTo>
                    <a:pt x="1061" y="1369"/>
                    <a:pt x="1369" y="1062"/>
                    <a:pt x="1369" y="686"/>
                  </a:cubicBezTo>
                  <a:cubicBezTo>
                    <a:pt x="1369" y="308"/>
                    <a:pt x="1061" y="1"/>
                    <a:pt x="684"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3"/>
            <p:cNvSpPr/>
            <p:nvPr/>
          </p:nvSpPr>
          <p:spPr>
            <a:xfrm>
              <a:off x="1171579" y="1424562"/>
              <a:ext cx="76317" cy="88381"/>
            </a:xfrm>
            <a:custGeom>
              <a:rect b="b" l="l" r="r" t="t"/>
              <a:pathLst>
                <a:path extrusionOk="0" h="3238" w="2796">
                  <a:moveTo>
                    <a:pt x="494" y="390"/>
                  </a:moveTo>
                  <a:cubicBezTo>
                    <a:pt x="546" y="390"/>
                    <a:pt x="589" y="432"/>
                    <a:pt x="589" y="487"/>
                  </a:cubicBezTo>
                  <a:lnTo>
                    <a:pt x="589" y="1014"/>
                  </a:lnTo>
                  <a:cubicBezTo>
                    <a:pt x="589" y="1054"/>
                    <a:pt x="597" y="1090"/>
                    <a:pt x="621" y="1126"/>
                  </a:cubicBezTo>
                  <a:cubicBezTo>
                    <a:pt x="659" y="1185"/>
                    <a:pt x="719" y="1216"/>
                    <a:pt x="779" y="1216"/>
                  </a:cubicBezTo>
                  <a:cubicBezTo>
                    <a:pt x="819" y="1216"/>
                    <a:pt x="858" y="1203"/>
                    <a:pt x="892" y="1177"/>
                  </a:cubicBezTo>
                  <a:cubicBezTo>
                    <a:pt x="963" y="1117"/>
                    <a:pt x="1052" y="1084"/>
                    <a:pt x="1144" y="1084"/>
                  </a:cubicBezTo>
                  <a:cubicBezTo>
                    <a:pt x="1176" y="1084"/>
                    <a:pt x="1208" y="1088"/>
                    <a:pt x="1240" y="1096"/>
                  </a:cubicBezTo>
                  <a:cubicBezTo>
                    <a:pt x="1705" y="1096"/>
                    <a:pt x="2081" y="1491"/>
                    <a:pt x="2081" y="1977"/>
                  </a:cubicBezTo>
                  <a:cubicBezTo>
                    <a:pt x="2081" y="2463"/>
                    <a:pt x="1705" y="2858"/>
                    <a:pt x="1240" y="2858"/>
                  </a:cubicBezTo>
                  <a:cubicBezTo>
                    <a:pt x="1098" y="2858"/>
                    <a:pt x="954" y="2817"/>
                    <a:pt x="826" y="2743"/>
                  </a:cubicBezTo>
                  <a:cubicBezTo>
                    <a:pt x="797" y="2726"/>
                    <a:pt x="765" y="2718"/>
                    <a:pt x="733" y="2718"/>
                  </a:cubicBezTo>
                  <a:cubicBezTo>
                    <a:pt x="669" y="2718"/>
                    <a:pt x="608" y="2752"/>
                    <a:pt x="572" y="2811"/>
                  </a:cubicBezTo>
                  <a:cubicBezTo>
                    <a:pt x="554" y="2838"/>
                    <a:pt x="526" y="2856"/>
                    <a:pt x="495" y="2856"/>
                  </a:cubicBezTo>
                  <a:cubicBezTo>
                    <a:pt x="485" y="2856"/>
                    <a:pt x="474" y="2854"/>
                    <a:pt x="464" y="2849"/>
                  </a:cubicBezTo>
                  <a:cubicBezTo>
                    <a:pt x="425" y="2837"/>
                    <a:pt x="402" y="2796"/>
                    <a:pt x="402" y="2758"/>
                  </a:cubicBezTo>
                  <a:lnTo>
                    <a:pt x="402" y="487"/>
                  </a:lnTo>
                  <a:cubicBezTo>
                    <a:pt x="402" y="441"/>
                    <a:pt x="432" y="398"/>
                    <a:pt x="476" y="392"/>
                  </a:cubicBezTo>
                  <a:cubicBezTo>
                    <a:pt x="482" y="391"/>
                    <a:pt x="488" y="390"/>
                    <a:pt x="494" y="390"/>
                  </a:cubicBezTo>
                  <a:close/>
                  <a:moveTo>
                    <a:pt x="537" y="0"/>
                  </a:moveTo>
                  <a:cubicBezTo>
                    <a:pt x="527" y="0"/>
                    <a:pt x="516" y="1"/>
                    <a:pt x="506" y="1"/>
                  </a:cubicBezTo>
                  <a:lnTo>
                    <a:pt x="472" y="3"/>
                  </a:lnTo>
                  <a:cubicBezTo>
                    <a:pt x="213" y="23"/>
                    <a:pt x="1" y="248"/>
                    <a:pt x="1" y="511"/>
                  </a:cubicBezTo>
                  <a:lnTo>
                    <a:pt x="1" y="2752"/>
                  </a:lnTo>
                  <a:cubicBezTo>
                    <a:pt x="1" y="2934"/>
                    <a:pt x="139" y="3144"/>
                    <a:pt x="313" y="3206"/>
                  </a:cubicBezTo>
                  <a:cubicBezTo>
                    <a:pt x="373" y="3227"/>
                    <a:pt x="434" y="3237"/>
                    <a:pt x="493" y="3237"/>
                  </a:cubicBezTo>
                  <a:cubicBezTo>
                    <a:pt x="599" y="3237"/>
                    <a:pt x="701" y="3204"/>
                    <a:pt x="784" y="3142"/>
                  </a:cubicBezTo>
                  <a:cubicBezTo>
                    <a:pt x="939" y="3206"/>
                    <a:pt x="1102" y="3238"/>
                    <a:pt x="1268" y="3238"/>
                  </a:cubicBezTo>
                  <a:cubicBezTo>
                    <a:pt x="2132" y="3238"/>
                    <a:pt x="2796" y="2368"/>
                    <a:pt x="2431" y="1457"/>
                  </a:cubicBezTo>
                  <a:cubicBezTo>
                    <a:pt x="2291" y="1105"/>
                    <a:pt x="1985" y="844"/>
                    <a:pt x="1618" y="748"/>
                  </a:cubicBezTo>
                  <a:cubicBezTo>
                    <a:pt x="1498" y="718"/>
                    <a:pt x="1381" y="704"/>
                    <a:pt x="1266" y="704"/>
                  </a:cubicBezTo>
                  <a:cubicBezTo>
                    <a:pt x="1169" y="704"/>
                    <a:pt x="1074" y="714"/>
                    <a:pt x="981" y="736"/>
                  </a:cubicBezTo>
                  <a:lnTo>
                    <a:pt x="981" y="447"/>
                  </a:lnTo>
                  <a:cubicBezTo>
                    <a:pt x="981" y="196"/>
                    <a:pt x="786" y="0"/>
                    <a:pt x="53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3"/>
            <p:cNvSpPr/>
            <p:nvPr/>
          </p:nvSpPr>
          <p:spPr>
            <a:xfrm>
              <a:off x="1158969" y="1657088"/>
              <a:ext cx="74925" cy="88245"/>
            </a:xfrm>
            <a:custGeom>
              <a:rect b="b" l="l" r="r" t="t"/>
              <a:pathLst>
                <a:path extrusionOk="0" h="3233" w="2745">
                  <a:moveTo>
                    <a:pt x="2257" y="377"/>
                  </a:moveTo>
                  <a:cubicBezTo>
                    <a:pt x="2308" y="377"/>
                    <a:pt x="2350" y="422"/>
                    <a:pt x="2350" y="474"/>
                  </a:cubicBezTo>
                  <a:lnTo>
                    <a:pt x="2350" y="2749"/>
                  </a:lnTo>
                  <a:lnTo>
                    <a:pt x="2347" y="2749"/>
                  </a:lnTo>
                  <a:cubicBezTo>
                    <a:pt x="2347" y="2794"/>
                    <a:pt x="2318" y="2836"/>
                    <a:pt x="2275" y="2845"/>
                  </a:cubicBezTo>
                  <a:cubicBezTo>
                    <a:pt x="2269" y="2845"/>
                    <a:pt x="2263" y="2846"/>
                    <a:pt x="2257" y="2846"/>
                  </a:cubicBezTo>
                  <a:cubicBezTo>
                    <a:pt x="2224" y="2846"/>
                    <a:pt x="2194" y="2830"/>
                    <a:pt x="2178" y="2798"/>
                  </a:cubicBezTo>
                  <a:cubicBezTo>
                    <a:pt x="2139" y="2738"/>
                    <a:pt x="2078" y="2707"/>
                    <a:pt x="2014" y="2707"/>
                  </a:cubicBezTo>
                  <a:cubicBezTo>
                    <a:pt x="1982" y="2707"/>
                    <a:pt x="1953" y="2713"/>
                    <a:pt x="1923" y="2732"/>
                  </a:cubicBezTo>
                  <a:cubicBezTo>
                    <a:pt x="1798" y="2806"/>
                    <a:pt x="1653" y="2847"/>
                    <a:pt x="1509" y="2847"/>
                  </a:cubicBezTo>
                  <a:cubicBezTo>
                    <a:pt x="1044" y="2847"/>
                    <a:pt x="667" y="2452"/>
                    <a:pt x="667" y="1966"/>
                  </a:cubicBezTo>
                  <a:cubicBezTo>
                    <a:pt x="667" y="1480"/>
                    <a:pt x="1044" y="1085"/>
                    <a:pt x="1509" y="1085"/>
                  </a:cubicBezTo>
                  <a:cubicBezTo>
                    <a:pt x="1641" y="1085"/>
                    <a:pt x="1768" y="1117"/>
                    <a:pt x="1885" y="1181"/>
                  </a:cubicBezTo>
                  <a:cubicBezTo>
                    <a:pt x="1913" y="1195"/>
                    <a:pt x="1944" y="1202"/>
                    <a:pt x="1975" y="1202"/>
                  </a:cubicBezTo>
                  <a:cubicBezTo>
                    <a:pt x="1994" y="1202"/>
                    <a:pt x="2013" y="1199"/>
                    <a:pt x="2031" y="1193"/>
                  </a:cubicBezTo>
                  <a:cubicBezTo>
                    <a:pt x="2112" y="1166"/>
                    <a:pt x="2165" y="1089"/>
                    <a:pt x="2165" y="1005"/>
                  </a:cubicBezTo>
                  <a:lnTo>
                    <a:pt x="2165" y="476"/>
                  </a:lnTo>
                  <a:cubicBezTo>
                    <a:pt x="2165" y="432"/>
                    <a:pt x="2197" y="387"/>
                    <a:pt x="2241" y="379"/>
                  </a:cubicBezTo>
                  <a:cubicBezTo>
                    <a:pt x="2247" y="378"/>
                    <a:pt x="2252" y="377"/>
                    <a:pt x="2257" y="377"/>
                  </a:cubicBezTo>
                  <a:close/>
                  <a:moveTo>
                    <a:pt x="2254" y="0"/>
                  </a:moveTo>
                  <a:cubicBezTo>
                    <a:pt x="2248" y="0"/>
                    <a:pt x="2241" y="1"/>
                    <a:pt x="2235" y="1"/>
                  </a:cubicBezTo>
                  <a:cubicBezTo>
                    <a:pt x="1970" y="7"/>
                    <a:pt x="1764" y="234"/>
                    <a:pt x="1764" y="502"/>
                  </a:cubicBezTo>
                  <a:lnTo>
                    <a:pt x="1764" y="733"/>
                  </a:lnTo>
                  <a:cubicBezTo>
                    <a:pt x="1673" y="711"/>
                    <a:pt x="1579" y="701"/>
                    <a:pt x="1483" y="701"/>
                  </a:cubicBezTo>
                  <a:cubicBezTo>
                    <a:pt x="1400" y="701"/>
                    <a:pt x="1316" y="709"/>
                    <a:pt x="1231" y="724"/>
                  </a:cubicBezTo>
                  <a:cubicBezTo>
                    <a:pt x="788" y="807"/>
                    <a:pt x="418" y="1121"/>
                    <a:pt x="280" y="1550"/>
                  </a:cubicBezTo>
                  <a:cubicBezTo>
                    <a:pt x="0" y="2422"/>
                    <a:pt x="648" y="3233"/>
                    <a:pt x="1479" y="3233"/>
                  </a:cubicBezTo>
                  <a:cubicBezTo>
                    <a:pt x="1647" y="3233"/>
                    <a:pt x="1811" y="3201"/>
                    <a:pt x="1963" y="3137"/>
                  </a:cubicBezTo>
                  <a:cubicBezTo>
                    <a:pt x="2044" y="3199"/>
                    <a:pt x="2146" y="3233"/>
                    <a:pt x="2254" y="3233"/>
                  </a:cubicBezTo>
                  <a:cubicBezTo>
                    <a:pt x="2526" y="3233"/>
                    <a:pt x="2744" y="2999"/>
                    <a:pt x="2744" y="2730"/>
                  </a:cubicBezTo>
                  <a:lnTo>
                    <a:pt x="2744" y="491"/>
                  </a:lnTo>
                  <a:cubicBezTo>
                    <a:pt x="2744" y="221"/>
                    <a:pt x="2525" y="0"/>
                    <a:pt x="2254"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3"/>
            <p:cNvSpPr/>
            <p:nvPr/>
          </p:nvSpPr>
          <p:spPr>
            <a:xfrm>
              <a:off x="1180231" y="1692135"/>
              <a:ext cx="37367" cy="37394"/>
            </a:xfrm>
            <a:custGeom>
              <a:rect b="b" l="l" r="r" t="t"/>
              <a:pathLst>
                <a:path extrusionOk="0" h="1370" w="1369">
                  <a:moveTo>
                    <a:pt x="686" y="398"/>
                  </a:moveTo>
                  <a:cubicBezTo>
                    <a:pt x="845" y="398"/>
                    <a:pt x="970" y="527"/>
                    <a:pt x="970" y="684"/>
                  </a:cubicBezTo>
                  <a:cubicBezTo>
                    <a:pt x="972" y="843"/>
                    <a:pt x="841" y="971"/>
                    <a:pt x="686" y="971"/>
                  </a:cubicBezTo>
                  <a:cubicBezTo>
                    <a:pt x="526" y="971"/>
                    <a:pt x="399" y="841"/>
                    <a:pt x="399" y="684"/>
                  </a:cubicBezTo>
                  <a:cubicBezTo>
                    <a:pt x="399" y="525"/>
                    <a:pt x="529" y="398"/>
                    <a:pt x="686" y="398"/>
                  </a:cubicBezTo>
                  <a:close/>
                  <a:moveTo>
                    <a:pt x="686" y="1"/>
                  </a:moveTo>
                  <a:cubicBezTo>
                    <a:pt x="308" y="1"/>
                    <a:pt x="0" y="308"/>
                    <a:pt x="0" y="684"/>
                  </a:cubicBezTo>
                  <a:cubicBezTo>
                    <a:pt x="0" y="1062"/>
                    <a:pt x="308" y="1370"/>
                    <a:pt x="686" y="1370"/>
                  </a:cubicBezTo>
                  <a:cubicBezTo>
                    <a:pt x="1061" y="1370"/>
                    <a:pt x="1369" y="1062"/>
                    <a:pt x="1369" y="684"/>
                  </a:cubicBezTo>
                  <a:cubicBezTo>
                    <a:pt x="1369" y="308"/>
                    <a:pt x="1061" y="1"/>
                    <a:pt x="68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3"/>
            <p:cNvSpPr/>
            <p:nvPr/>
          </p:nvSpPr>
          <p:spPr>
            <a:xfrm>
              <a:off x="942383" y="1664758"/>
              <a:ext cx="69657" cy="72659"/>
            </a:xfrm>
            <a:custGeom>
              <a:rect b="b" l="l" r="r" t="t"/>
              <a:pathLst>
                <a:path extrusionOk="0" h="2662" w="2552">
                  <a:moveTo>
                    <a:pt x="1458" y="403"/>
                  </a:moveTo>
                  <a:cubicBezTo>
                    <a:pt x="1698" y="403"/>
                    <a:pt x="1936" y="494"/>
                    <a:pt x="2120" y="677"/>
                  </a:cubicBezTo>
                  <a:cubicBezTo>
                    <a:pt x="2140" y="698"/>
                    <a:pt x="2152" y="728"/>
                    <a:pt x="2152" y="755"/>
                  </a:cubicBezTo>
                  <a:cubicBezTo>
                    <a:pt x="2152" y="785"/>
                    <a:pt x="2142" y="815"/>
                    <a:pt x="2120" y="836"/>
                  </a:cubicBezTo>
                  <a:cubicBezTo>
                    <a:pt x="2099" y="857"/>
                    <a:pt x="2070" y="868"/>
                    <a:pt x="2040" y="868"/>
                  </a:cubicBezTo>
                  <a:cubicBezTo>
                    <a:pt x="2010" y="868"/>
                    <a:pt x="1980" y="857"/>
                    <a:pt x="1961" y="836"/>
                  </a:cubicBezTo>
                  <a:cubicBezTo>
                    <a:pt x="1828" y="702"/>
                    <a:pt x="1647" y="628"/>
                    <a:pt x="1458" y="628"/>
                  </a:cubicBezTo>
                  <a:cubicBezTo>
                    <a:pt x="1272" y="628"/>
                    <a:pt x="1091" y="702"/>
                    <a:pt x="957" y="836"/>
                  </a:cubicBezTo>
                  <a:cubicBezTo>
                    <a:pt x="826" y="968"/>
                    <a:pt x="752" y="1148"/>
                    <a:pt x="752" y="1337"/>
                  </a:cubicBezTo>
                  <a:cubicBezTo>
                    <a:pt x="752" y="1524"/>
                    <a:pt x="822" y="1700"/>
                    <a:pt x="957" y="1836"/>
                  </a:cubicBezTo>
                  <a:cubicBezTo>
                    <a:pt x="1091" y="1969"/>
                    <a:pt x="1272" y="2044"/>
                    <a:pt x="1458" y="2044"/>
                  </a:cubicBezTo>
                  <a:cubicBezTo>
                    <a:pt x="1647" y="2044"/>
                    <a:pt x="1828" y="1969"/>
                    <a:pt x="1961" y="1836"/>
                  </a:cubicBezTo>
                  <a:cubicBezTo>
                    <a:pt x="1980" y="1814"/>
                    <a:pt x="2010" y="1804"/>
                    <a:pt x="2040" y="1804"/>
                  </a:cubicBezTo>
                  <a:cubicBezTo>
                    <a:pt x="2070" y="1804"/>
                    <a:pt x="2099" y="1814"/>
                    <a:pt x="2120" y="1836"/>
                  </a:cubicBezTo>
                  <a:cubicBezTo>
                    <a:pt x="2140" y="1857"/>
                    <a:pt x="2152" y="1887"/>
                    <a:pt x="2152" y="1916"/>
                  </a:cubicBezTo>
                  <a:cubicBezTo>
                    <a:pt x="2152" y="1944"/>
                    <a:pt x="2142" y="1974"/>
                    <a:pt x="2120" y="1995"/>
                  </a:cubicBezTo>
                  <a:cubicBezTo>
                    <a:pt x="1944" y="2171"/>
                    <a:pt x="1709" y="2269"/>
                    <a:pt x="1458" y="2269"/>
                  </a:cubicBezTo>
                  <a:cubicBezTo>
                    <a:pt x="1210" y="2269"/>
                    <a:pt x="977" y="2171"/>
                    <a:pt x="798" y="1995"/>
                  </a:cubicBezTo>
                  <a:cubicBezTo>
                    <a:pt x="435" y="1632"/>
                    <a:pt x="435" y="1040"/>
                    <a:pt x="798" y="677"/>
                  </a:cubicBezTo>
                  <a:cubicBezTo>
                    <a:pt x="981" y="494"/>
                    <a:pt x="1221" y="403"/>
                    <a:pt x="1458" y="403"/>
                  </a:cubicBezTo>
                  <a:close/>
                  <a:moveTo>
                    <a:pt x="1460" y="0"/>
                  </a:moveTo>
                  <a:cubicBezTo>
                    <a:pt x="1119" y="0"/>
                    <a:pt x="779" y="130"/>
                    <a:pt x="520" y="390"/>
                  </a:cubicBezTo>
                  <a:cubicBezTo>
                    <a:pt x="0" y="910"/>
                    <a:pt x="0" y="1753"/>
                    <a:pt x="520" y="2271"/>
                  </a:cubicBezTo>
                  <a:cubicBezTo>
                    <a:pt x="773" y="2523"/>
                    <a:pt x="1106" y="2661"/>
                    <a:pt x="1463" y="2661"/>
                  </a:cubicBezTo>
                  <a:cubicBezTo>
                    <a:pt x="1817" y="2661"/>
                    <a:pt x="2152" y="2523"/>
                    <a:pt x="2403" y="2271"/>
                  </a:cubicBezTo>
                  <a:cubicBezTo>
                    <a:pt x="2498" y="2175"/>
                    <a:pt x="2551" y="2046"/>
                    <a:pt x="2551" y="1910"/>
                  </a:cubicBezTo>
                  <a:cubicBezTo>
                    <a:pt x="2551" y="1774"/>
                    <a:pt x="2498" y="1645"/>
                    <a:pt x="2403" y="1549"/>
                  </a:cubicBezTo>
                  <a:cubicBezTo>
                    <a:pt x="2307" y="1454"/>
                    <a:pt x="2178" y="1401"/>
                    <a:pt x="2042" y="1401"/>
                  </a:cubicBezTo>
                  <a:cubicBezTo>
                    <a:pt x="1908" y="1401"/>
                    <a:pt x="1777" y="1454"/>
                    <a:pt x="1681" y="1549"/>
                  </a:cubicBezTo>
                  <a:cubicBezTo>
                    <a:pt x="1624" y="1606"/>
                    <a:pt x="1543" y="1638"/>
                    <a:pt x="1463" y="1638"/>
                  </a:cubicBezTo>
                  <a:cubicBezTo>
                    <a:pt x="1380" y="1638"/>
                    <a:pt x="1299" y="1606"/>
                    <a:pt x="1242" y="1549"/>
                  </a:cubicBezTo>
                  <a:cubicBezTo>
                    <a:pt x="1182" y="1490"/>
                    <a:pt x="1151" y="1411"/>
                    <a:pt x="1151" y="1328"/>
                  </a:cubicBezTo>
                  <a:cubicBezTo>
                    <a:pt x="1151" y="1246"/>
                    <a:pt x="1182" y="1167"/>
                    <a:pt x="1242" y="1110"/>
                  </a:cubicBezTo>
                  <a:cubicBezTo>
                    <a:pt x="1297" y="1057"/>
                    <a:pt x="1373" y="1021"/>
                    <a:pt x="1458" y="1021"/>
                  </a:cubicBezTo>
                  <a:cubicBezTo>
                    <a:pt x="1541" y="1021"/>
                    <a:pt x="1622" y="1053"/>
                    <a:pt x="1679" y="1112"/>
                  </a:cubicBezTo>
                  <a:cubicBezTo>
                    <a:pt x="1775" y="1207"/>
                    <a:pt x="1904" y="1261"/>
                    <a:pt x="2040" y="1261"/>
                  </a:cubicBezTo>
                  <a:cubicBezTo>
                    <a:pt x="2176" y="1261"/>
                    <a:pt x="2305" y="1207"/>
                    <a:pt x="2401" y="1112"/>
                  </a:cubicBezTo>
                  <a:cubicBezTo>
                    <a:pt x="2496" y="1016"/>
                    <a:pt x="2549" y="887"/>
                    <a:pt x="2549" y="751"/>
                  </a:cubicBezTo>
                  <a:cubicBezTo>
                    <a:pt x="2549" y="615"/>
                    <a:pt x="2496" y="486"/>
                    <a:pt x="2401" y="390"/>
                  </a:cubicBezTo>
                  <a:cubicBezTo>
                    <a:pt x="2141" y="130"/>
                    <a:pt x="1800" y="0"/>
                    <a:pt x="1460"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3"/>
          <p:cNvGrpSpPr/>
          <p:nvPr/>
        </p:nvGrpSpPr>
        <p:grpSpPr>
          <a:xfrm>
            <a:off x="3587931" y="1982099"/>
            <a:ext cx="460062" cy="460469"/>
            <a:chOff x="1640780" y="1401416"/>
            <a:chExt cx="370420" cy="370748"/>
          </a:xfrm>
        </p:grpSpPr>
        <p:sp>
          <p:nvSpPr>
            <p:cNvPr id="4223" name="Google Shape;4223;p43"/>
            <p:cNvSpPr/>
            <p:nvPr/>
          </p:nvSpPr>
          <p:spPr>
            <a:xfrm>
              <a:off x="1646512" y="1407203"/>
              <a:ext cx="313592" cy="359857"/>
            </a:xfrm>
            <a:custGeom>
              <a:rect b="b" l="l" r="r" t="t"/>
              <a:pathLst>
                <a:path extrusionOk="0" h="13184" w="11489">
                  <a:moveTo>
                    <a:pt x="3834" y="1"/>
                  </a:moveTo>
                  <a:cubicBezTo>
                    <a:pt x="3447" y="1"/>
                    <a:pt x="3076" y="153"/>
                    <a:pt x="2802" y="427"/>
                  </a:cubicBezTo>
                  <a:lnTo>
                    <a:pt x="425" y="2804"/>
                  </a:lnTo>
                  <a:cubicBezTo>
                    <a:pt x="156" y="3080"/>
                    <a:pt x="1" y="3451"/>
                    <a:pt x="1" y="3835"/>
                  </a:cubicBezTo>
                  <a:lnTo>
                    <a:pt x="1" y="12017"/>
                  </a:lnTo>
                  <a:cubicBezTo>
                    <a:pt x="1" y="12662"/>
                    <a:pt x="523" y="13184"/>
                    <a:pt x="1168" y="13184"/>
                  </a:cubicBezTo>
                  <a:lnTo>
                    <a:pt x="10321" y="13184"/>
                  </a:lnTo>
                  <a:cubicBezTo>
                    <a:pt x="10964" y="13184"/>
                    <a:pt x="11488" y="12662"/>
                    <a:pt x="11488" y="12017"/>
                  </a:cubicBezTo>
                  <a:lnTo>
                    <a:pt x="11488" y="1168"/>
                  </a:lnTo>
                  <a:cubicBezTo>
                    <a:pt x="11488" y="523"/>
                    <a:pt x="10964" y="1"/>
                    <a:pt x="10321"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3"/>
            <p:cNvSpPr/>
            <p:nvPr/>
          </p:nvSpPr>
          <p:spPr>
            <a:xfrm>
              <a:off x="1645830" y="1407203"/>
              <a:ext cx="111637" cy="111664"/>
            </a:xfrm>
            <a:custGeom>
              <a:rect b="b" l="l" r="r" t="t"/>
              <a:pathLst>
                <a:path extrusionOk="0" h="4091" w="4090">
                  <a:moveTo>
                    <a:pt x="3842" y="1"/>
                  </a:moveTo>
                  <a:cubicBezTo>
                    <a:pt x="3453" y="1"/>
                    <a:pt x="3082" y="153"/>
                    <a:pt x="2808" y="427"/>
                  </a:cubicBezTo>
                  <a:lnTo>
                    <a:pt x="429" y="2806"/>
                  </a:lnTo>
                  <a:cubicBezTo>
                    <a:pt x="153" y="3082"/>
                    <a:pt x="0" y="3453"/>
                    <a:pt x="0" y="3842"/>
                  </a:cubicBezTo>
                  <a:lnTo>
                    <a:pt x="0" y="4090"/>
                  </a:lnTo>
                  <a:cubicBezTo>
                    <a:pt x="0" y="3619"/>
                    <a:pt x="382" y="3237"/>
                    <a:pt x="853" y="3237"/>
                  </a:cubicBezTo>
                  <a:lnTo>
                    <a:pt x="2070" y="3237"/>
                  </a:lnTo>
                  <a:cubicBezTo>
                    <a:pt x="2713" y="3237"/>
                    <a:pt x="3237" y="2713"/>
                    <a:pt x="3237" y="2070"/>
                  </a:cubicBezTo>
                  <a:lnTo>
                    <a:pt x="3237" y="854"/>
                  </a:lnTo>
                  <a:cubicBezTo>
                    <a:pt x="3237" y="383"/>
                    <a:pt x="3619" y="1"/>
                    <a:pt x="409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3"/>
            <p:cNvSpPr/>
            <p:nvPr/>
          </p:nvSpPr>
          <p:spPr>
            <a:xfrm>
              <a:off x="1801821" y="1532050"/>
              <a:ext cx="189264" cy="182549"/>
            </a:xfrm>
            <a:custGeom>
              <a:rect b="b" l="l" r="r" t="t"/>
              <a:pathLst>
                <a:path extrusionOk="0" h="6688" w="6934">
                  <a:moveTo>
                    <a:pt x="5604" y="0"/>
                  </a:moveTo>
                  <a:cubicBezTo>
                    <a:pt x="5122" y="0"/>
                    <a:pt x="4639" y="184"/>
                    <a:pt x="4272" y="552"/>
                  </a:cubicBezTo>
                  <a:lnTo>
                    <a:pt x="92" y="4732"/>
                  </a:lnTo>
                  <a:cubicBezTo>
                    <a:pt x="60" y="4764"/>
                    <a:pt x="28" y="4798"/>
                    <a:pt x="0" y="4836"/>
                  </a:cubicBezTo>
                  <a:lnTo>
                    <a:pt x="529" y="6067"/>
                  </a:lnTo>
                  <a:lnTo>
                    <a:pt x="794" y="6687"/>
                  </a:lnTo>
                  <a:lnTo>
                    <a:pt x="6934" y="552"/>
                  </a:lnTo>
                  <a:cubicBezTo>
                    <a:pt x="6777" y="395"/>
                    <a:pt x="6600" y="274"/>
                    <a:pt x="6414" y="183"/>
                  </a:cubicBezTo>
                  <a:cubicBezTo>
                    <a:pt x="6159" y="61"/>
                    <a:pt x="5882" y="0"/>
                    <a:pt x="5604"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3"/>
            <p:cNvSpPr/>
            <p:nvPr/>
          </p:nvSpPr>
          <p:spPr>
            <a:xfrm>
              <a:off x="1823493" y="1547089"/>
              <a:ext cx="182549" cy="189264"/>
            </a:xfrm>
            <a:custGeom>
              <a:rect b="b" l="l" r="r" t="t"/>
              <a:pathLst>
                <a:path extrusionOk="0" h="6934" w="6688">
                  <a:moveTo>
                    <a:pt x="6135" y="1"/>
                  </a:moveTo>
                  <a:lnTo>
                    <a:pt x="0" y="6142"/>
                  </a:lnTo>
                  <a:lnTo>
                    <a:pt x="622" y="6408"/>
                  </a:lnTo>
                  <a:lnTo>
                    <a:pt x="1853" y="6934"/>
                  </a:lnTo>
                  <a:cubicBezTo>
                    <a:pt x="1887" y="6908"/>
                    <a:pt x="1923" y="6877"/>
                    <a:pt x="1955" y="6845"/>
                  </a:cubicBezTo>
                  <a:lnTo>
                    <a:pt x="6135" y="2664"/>
                  </a:lnTo>
                  <a:cubicBezTo>
                    <a:pt x="6505" y="2295"/>
                    <a:pt x="6687" y="1815"/>
                    <a:pt x="6687" y="1331"/>
                  </a:cubicBezTo>
                  <a:cubicBezTo>
                    <a:pt x="6687" y="1053"/>
                    <a:pt x="6628" y="775"/>
                    <a:pt x="6505" y="521"/>
                  </a:cubicBezTo>
                  <a:cubicBezTo>
                    <a:pt x="6416" y="332"/>
                    <a:pt x="6292" y="158"/>
                    <a:pt x="6135"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3"/>
            <p:cNvSpPr/>
            <p:nvPr/>
          </p:nvSpPr>
          <p:spPr>
            <a:xfrm>
              <a:off x="1804605" y="1537018"/>
              <a:ext cx="196442" cy="196579"/>
            </a:xfrm>
            <a:custGeom>
              <a:rect b="b" l="l" r="r" t="t"/>
              <a:pathLst>
                <a:path extrusionOk="0" h="7202" w="7197">
                  <a:moveTo>
                    <a:pt x="6307" y="1"/>
                  </a:moveTo>
                  <a:lnTo>
                    <a:pt x="0" y="6314"/>
                  </a:lnTo>
                  <a:lnTo>
                    <a:pt x="885" y="7201"/>
                  </a:lnTo>
                  <a:lnTo>
                    <a:pt x="7197" y="890"/>
                  </a:lnTo>
                  <a:cubicBezTo>
                    <a:pt x="7108" y="701"/>
                    <a:pt x="6984" y="527"/>
                    <a:pt x="6827" y="370"/>
                  </a:cubicBezTo>
                  <a:cubicBezTo>
                    <a:pt x="6673" y="213"/>
                    <a:pt x="6496" y="92"/>
                    <a:pt x="6307"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3"/>
            <p:cNvSpPr/>
            <p:nvPr/>
          </p:nvSpPr>
          <p:spPr>
            <a:xfrm>
              <a:off x="1794233" y="1698850"/>
              <a:ext cx="44982" cy="44928"/>
            </a:xfrm>
            <a:custGeom>
              <a:rect b="b" l="l" r="r" t="t"/>
              <a:pathLst>
                <a:path extrusionOk="0" h="1646" w="1648">
                  <a:moveTo>
                    <a:pt x="45" y="1"/>
                  </a:moveTo>
                  <a:lnTo>
                    <a:pt x="5" y="1128"/>
                  </a:lnTo>
                  <a:cubicBezTo>
                    <a:pt x="0" y="1242"/>
                    <a:pt x="34" y="1348"/>
                    <a:pt x="96" y="1433"/>
                  </a:cubicBezTo>
                  <a:cubicBezTo>
                    <a:pt x="187" y="1562"/>
                    <a:pt x="339" y="1646"/>
                    <a:pt x="508" y="1646"/>
                  </a:cubicBezTo>
                  <a:cubicBezTo>
                    <a:pt x="512" y="1646"/>
                    <a:pt x="516" y="1646"/>
                    <a:pt x="520" y="1646"/>
                  </a:cubicBezTo>
                  <a:lnTo>
                    <a:pt x="1647" y="1605"/>
                  </a:lnTo>
                  <a:lnTo>
                    <a:pt x="1556" y="154"/>
                  </a:lnTo>
                  <a:lnTo>
                    <a:pt x="854" y="84"/>
                  </a:lnTo>
                  <a:lnTo>
                    <a:pt x="45"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3"/>
            <p:cNvSpPr/>
            <p:nvPr/>
          </p:nvSpPr>
          <p:spPr>
            <a:xfrm>
              <a:off x="1794178" y="1698850"/>
              <a:ext cx="23310" cy="39141"/>
            </a:xfrm>
            <a:custGeom>
              <a:rect b="b" l="l" r="r" t="t"/>
              <a:pathLst>
                <a:path extrusionOk="0" h="1434" w="854">
                  <a:moveTo>
                    <a:pt x="45" y="1"/>
                  </a:moveTo>
                  <a:lnTo>
                    <a:pt x="5" y="1128"/>
                  </a:lnTo>
                  <a:cubicBezTo>
                    <a:pt x="0" y="1242"/>
                    <a:pt x="34" y="1348"/>
                    <a:pt x="96" y="1433"/>
                  </a:cubicBezTo>
                  <a:lnTo>
                    <a:pt x="853" y="84"/>
                  </a:lnTo>
                  <a:lnTo>
                    <a:pt x="45"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3"/>
            <p:cNvSpPr/>
            <p:nvPr/>
          </p:nvSpPr>
          <p:spPr>
            <a:xfrm>
              <a:off x="1795461" y="1660991"/>
              <a:ext cx="83304" cy="81694"/>
            </a:xfrm>
            <a:custGeom>
              <a:rect b="b" l="l" r="r" t="t"/>
              <a:pathLst>
                <a:path extrusionOk="0" h="2993" w="3052">
                  <a:moveTo>
                    <a:pt x="594" y="1"/>
                  </a:moveTo>
                  <a:cubicBezTo>
                    <a:pt x="467" y="1"/>
                    <a:pt x="341" y="39"/>
                    <a:pt x="233" y="115"/>
                  </a:cubicBezTo>
                  <a:cubicBezTo>
                    <a:pt x="104" y="282"/>
                    <a:pt x="32" y="486"/>
                    <a:pt x="25" y="698"/>
                  </a:cubicBezTo>
                  <a:lnTo>
                    <a:pt x="0" y="1390"/>
                  </a:lnTo>
                  <a:lnTo>
                    <a:pt x="1602" y="2992"/>
                  </a:lnTo>
                  <a:lnTo>
                    <a:pt x="2296" y="2969"/>
                  </a:lnTo>
                  <a:cubicBezTo>
                    <a:pt x="2508" y="2960"/>
                    <a:pt x="2712" y="2886"/>
                    <a:pt x="2880" y="2759"/>
                  </a:cubicBezTo>
                  <a:cubicBezTo>
                    <a:pt x="3052" y="2515"/>
                    <a:pt x="3028" y="2175"/>
                    <a:pt x="2810" y="1955"/>
                  </a:cubicBezTo>
                  <a:cubicBezTo>
                    <a:pt x="2688" y="1832"/>
                    <a:pt x="2528" y="1771"/>
                    <a:pt x="2367" y="1771"/>
                  </a:cubicBezTo>
                  <a:cubicBezTo>
                    <a:pt x="2207" y="1771"/>
                    <a:pt x="2047" y="1832"/>
                    <a:pt x="1925" y="1955"/>
                  </a:cubicBezTo>
                  <a:cubicBezTo>
                    <a:pt x="2169" y="1710"/>
                    <a:pt x="2169" y="1314"/>
                    <a:pt x="1925" y="1070"/>
                  </a:cubicBezTo>
                  <a:cubicBezTo>
                    <a:pt x="1803" y="948"/>
                    <a:pt x="1642" y="887"/>
                    <a:pt x="1481" y="887"/>
                  </a:cubicBezTo>
                  <a:cubicBezTo>
                    <a:pt x="1321" y="887"/>
                    <a:pt x="1160" y="948"/>
                    <a:pt x="1038" y="1070"/>
                  </a:cubicBezTo>
                  <a:cubicBezTo>
                    <a:pt x="1282" y="826"/>
                    <a:pt x="1282" y="427"/>
                    <a:pt x="1038" y="182"/>
                  </a:cubicBezTo>
                  <a:cubicBezTo>
                    <a:pt x="914" y="62"/>
                    <a:pt x="754" y="1"/>
                    <a:pt x="59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3"/>
            <p:cNvSpPr/>
            <p:nvPr/>
          </p:nvSpPr>
          <p:spPr>
            <a:xfrm>
              <a:off x="1795379" y="1660910"/>
              <a:ext cx="35019" cy="52980"/>
            </a:xfrm>
            <a:custGeom>
              <a:rect b="b" l="l" r="r" t="t"/>
              <a:pathLst>
                <a:path extrusionOk="0" h="1941" w="1283">
                  <a:moveTo>
                    <a:pt x="594" y="1"/>
                  </a:moveTo>
                  <a:cubicBezTo>
                    <a:pt x="468" y="1"/>
                    <a:pt x="342" y="39"/>
                    <a:pt x="234" y="115"/>
                  </a:cubicBezTo>
                  <a:cubicBezTo>
                    <a:pt x="105" y="281"/>
                    <a:pt x="33" y="487"/>
                    <a:pt x="24" y="699"/>
                  </a:cubicBezTo>
                  <a:lnTo>
                    <a:pt x="1" y="1391"/>
                  </a:lnTo>
                  <a:lnTo>
                    <a:pt x="551" y="1941"/>
                  </a:lnTo>
                  <a:lnTo>
                    <a:pt x="1039" y="1070"/>
                  </a:lnTo>
                  <a:cubicBezTo>
                    <a:pt x="1283" y="826"/>
                    <a:pt x="1283" y="427"/>
                    <a:pt x="1039" y="183"/>
                  </a:cubicBezTo>
                  <a:cubicBezTo>
                    <a:pt x="915" y="62"/>
                    <a:pt x="754" y="1"/>
                    <a:pt x="59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3"/>
            <p:cNvSpPr/>
            <p:nvPr/>
          </p:nvSpPr>
          <p:spPr>
            <a:xfrm>
              <a:off x="1640780" y="1401416"/>
              <a:ext cx="370420" cy="370748"/>
            </a:xfrm>
            <a:custGeom>
              <a:rect b="b" l="l" r="r" t="t"/>
              <a:pathLst>
                <a:path extrusionOk="0" h="13583" w="13571">
                  <a:moveTo>
                    <a:pt x="11498" y="4987"/>
                  </a:moveTo>
                  <a:cubicBezTo>
                    <a:pt x="11651" y="4987"/>
                    <a:pt x="11804" y="5008"/>
                    <a:pt x="11953" y="5049"/>
                  </a:cubicBezTo>
                  <a:lnTo>
                    <a:pt x="7059" y="9941"/>
                  </a:lnTo>
                  <a:cubicBezTo>
                    <a:pt x="7025" y="9796"/>
                    <a:pt x="6953" y="9665"/>
                    <a:pt x="6843" y="9552"/>
                  </a:cubicBezTo>
                  <a:cubicBezTo>
                    <a:pt x="6730" y="9440"/>
                    <a:pt x="6599" y="9370"/>
                    <a:pt x="6456" y="9334"/>
                  </a:cubicBezTo>
                  <a:lnTo>
                    <a:pt x="10310" y="5480"/>
                  </a:lnTo>
                  <a:cubicBezTo>
                    <a:pt x="10638" y="5151"/>
                    <a:pt x="11067" y="4987"/>
                    <a:pt x="11498" y="4987"/>
                  </a:cubicBezTo>
                  <a:close/>
                  <a:moveTo>
                    <a:pt x="12348" y="5215"/>
                  </a:moveTo>
                  <a:cubicBezTo>
                    <a:pt x="12467" y="5285"/>
                    <a:pt x="12581" y="5372"/>
                    <a:pt x="12685" y="5474"/>
                  </a:cubicBezTo>
                  <a:cubicBezTo>
                    <a:pt x="12685" y="5476"/>
                    <a:pt x="12687" y="5478"/>
                    <a:pt x="12689" y="5478"/>
                  </a:cubicBezTo>
                  <a:cubicBezTo>
                    <a:pt x="12793" y="5582"/>
                    <a:pt x="12880" y="5696"/>
                    <a:pt x="12953" y="5820"/>
                  </a:cubicBezTo>
                  <a:lnTo>
                    <a:pt x="7946" y="10826"/>
                  </a:lnTo>
                  <a:cubicBezTo>
                    <a:pt x="7912" y="10684"/>
                    <a:pt x="7840" y="10550"/>
                    <a:pt x="7730" y="10440"/>
                  </a:cubicBezTo>
                  <a:cubicBezTo>
                    <a:pt x="7619" y="10329"/>
                    <a:pt x="7488" y="10255"/>
                    <a:pt x="7341" y="10221"/>
                  </a:cubicBezTo>
                  <a:lnTo>
                    <a:pt x="12348" y="5215"/>
                  </a:lnTo>
                  <a:close/>
                  <a:moveTo>
                    <a:pt x="6258" y="9708"/>
                  </a:moveTo>
                  <a:cubicBezTo>
                    <a:pt x="6369" y="9708"/>
                    <a:pt x="6478" y="9751"/>
                    <a:pt x="6560" y="9835"/>
                  </a:cubicBezTo>
                  <a:cubicBezTo>
                    <a:pt x="6728" y="10000"/>
                    <a:pt x="6728" y="10272"/>
                    <a:pt x="6560" y="10440"/>
                  </a:cubicBezTo>
                  <a:cubicBezTo>
                    <a:pt x="6522" y="10478"/>
                    <a:pt x="6503" y="10529"/>
                    <a:pt x="6503" y="10580"/>
                  </a:cubicBezTo>
                  <a:cubicBezTo>
                    <a:pt x="6503" y="10635"/>
                    <a:pt x="6526" y="10692"/>
                    <a:pt x="6575" y="10732"/>
                  </a:cubicBezTo>
                  <a:cubicBezTo>
                    <a:pt x="6610" y="10762"/>
                    <a:pt x="6654" y="10776"/>
                    <a:pt x="6697" y="10776"/>
                  </a:cubicBezTo>
                  <a:cubicBezTo>
                    <a:pt x="6751" y="10776"/>
                    <a:pt x="6806" y="10754"/>
                    <a:pt x="6847" y="10713"/>
                  </a:cubicBezTo>
                  <a:cubicBezTo>
                    <a:pt x="6927" y="10636"/>
                    <a:pt x="7031" y="10594"/>
                    <a:pt x="7143" y="10594"/>
                  </a:cubicBezTo>
                  <a:cubicBezTo>
                    <a:pt x="7172" y="10594"/>
                    <a:pt x="7203" y="10597"/>
                    <a:pt x="7233" y="10603"/>
                  </a:cubicBezTo>
                  <a:cubicBezTo>
                    <a:pt x="7286" y="10614"/>
                    <a:pt x="7335" y="10635"/>
                    <a:pt x="7382" y="10664"/>
                  </a:cubicBezTo>
                  <a:cubicBezTo>
                    <a:pt x="7611" y="10819"/>
                    <a:pt x="7636" y="11138"/>
                    <a:pt x="7448" y="11324"/>
                  </a:cubicBezTo>
                  <a:cubicBezTo>
                    <a:pt x="7407" y="11365"/>
                    <a:pt x="7388" y="11414"/>
                    <a:pt x="7388" y="11465"/>
                  </a:cubicBezTo>
                  <a:cubicBezTo>
                    <a:pt x="7388" y="11520"/>
                    <a:pt x="7414" y="11579"/>
                    <a:pt x="7460" y="11619"/>
                  </a:cubicBezTo>
                  <a:cubicBezTo>
                    <a:pt x="7495" y="11650"/>
                    <a:pt x="7540" y="11664"/>
                    <a:pt x="7584" y="11664"/>
                  </a:cubicBezTo>
                  <a:cubicBezTo>
                    <a:pt x="7637" y="11664"/>
                    <a:pt x="7690" y="11644"/>
                    <a:pt x="7728" y="11605"/>
                  </a:cubicBezTo>
                  <a:cubicBezTo>
                    <a:pt x="7811" y="11522"/>
                    <a:pt x="7921" y="11480"/>
                    <a:pt x="8031" y="11480"/>
                  </a:cubicBezTo>
                  <a:cubicBezTo>
                    <a:pt x="8140" y="11480"/>
                    <a:pt x="8250" y="11522"/>
                    <a:pt x="8332" y="11605"/>
                  </a:cubicBezTo>
                  <a:cubicBezTo>
                    <a:pt x="8477" y="11749"/>
                    <a:pt x="8500" y="11963"/>
                    <a:pt x="8398" y="12131"/>
                  </a:cubicBezTo>
                  <a:cubicBezTo>
                    <a:pt x="8267" y="12222"/>
                    <a:pt x="8114" y="12275"/>
                    <a:pt x="7955" y="12279"/>
                  </a:cubicBezTo>
                  <a:lnTo>
                    <a:pt x="7346" y="12301"/>
                  </a:lnTo>
                  <a:lnTo>
                    <a:pt x="5866" y="10821"/>
                  </a:lnTo>
                  <a:lnTo>
                    <a:pt x="5888" y="10212"/>
                  </a:lnTo>
                  <a:cubicBezTo>
                    <a:pt x="5892" y="10051"/>
                    <a:pt x="5945" y="9900"/>
                    <a:pt x="6036" y="9771"/>
                  </a:cubicBezTo>
                  <a:cubicBezTo>
                    <a:pt x="6105" y="9728"/>
                    <a:pt x="6182" y="9708"/>
                    <a:pt x="6258" y="9708"/>
                  </a:cubicBezTo>
                  <a:close/>
                  <a:moveTo>
                    <a:pt x="5847" y="11365"/>
                  </a:moveTo>
                  <a:lnTo>
                    <a:pt x="6802" y="12320"/>
                  </a:lnTo>
                  <a:lnTo>
                    <a:pt x="6134" y="12343"/>
                  </a:lnTo>
                  <a:cubicBezTo>
                    <a:pt x="6131" y="12343"/>
                    <a:pt x="6129" y="12343"/>
                    <a:pt x="6126" y="12343"/>
                  </a:cubicBezTo>
                  <a:cubicBezTo>
                    <a:pt x="6044" y="12343"/>
                    <a:pt x="5971" y="12312"/>
                    <a:pt x="5911" y="12256"/>
                  </a:cubicBezTo>
                  <a:cubicBezTo>
                    <a:pt x="5854" y="12197"/>
                    <a:pt x="5822" y="12118"/>
                    <a:pt x="5824" y="12033"/>
                  </a:cubicBezTo>
                  <a:lnTo>
                    <a:pt x="5847" y="11365"/>
                  </a:lnTo>
                  <a:close/>
                  <a:moveTo>
                    <a:pt x="10527" y="397"/>
                  </a:moveTo>
                  <a:cubicBezTo>
                    <a:pt x="10527" y="397"/>
                    <a:pt x="11497" y="841"/>
                    <a:pt x="11488" y="1374"/>
                  </a:cubicBezTo>
                  <a:lnTo>
                    <a:pt x="11488" y="4587"/>
                  </a:lnTo>
                  <a:cubicBezTo>
                    <a:pt x="10966" y="4589"/>
                    <a:pt x="10436" y="4790"/>
                    <a:pt x="10030" y="5193"/>
                  </a:cubicBezTo>
                  <a:lnTo>
                    <a:pt x="5852" y="9374"/>
                  </a:lnTo>
                  <a:cubicBezTo>
                    <a:pt x="5631" y="9595"/>
                    <a:pt x="5504" y="9888"/>
                    <a:pt x="5493" y="10198"/>
                  </a:cubicBezTo>
                  <a:lnTo>
                    <a:pt x="5429" y="12016"/>
                  </a:lnTo>
                  <a:cubicBezTo>
                    <a:pt x="5421" y="12212"/>
                    <a:pt x="5497" y="12398"/>
                    <a:pt x="5633" y="12534"/>
                  </a:cubicBezTo>
                  <a:cubicBezTo>
                    <a:pt x="5762" y="12664"/>
                    <a:pt x="5943" y="12738"/>
                    <a:pt x="6125" y="12738"/>
                  </a:cubicBezTo>
                  <a:lnTo>
                    <a:pt x="6151" y="12738"/>
                  </a:lnTo>
                  <a:lnTo>
                    <a:pt x="7970" y="12674"/>
                  </a:lnTo>
                  <a:cubicBezTo>
                    <a:pt x="8279" y="12664"/>
                    <a:pt x="8572" y="12536"/>
                    <a:pt x="8793" y="12318"/>
                  </a:cubicBezTo>
                  <a:lnTo>
                    <a:pt x="10200" y="10909"/>
                  </a:lnTo>
                  <a:cubicBezTo>
                    <a:pt x="10279" y="10832"/>
                    <a:pt x="10285" y="10705"/>
                    <a:pt x="10211" y="10624"/>
                  </a:cubicBezTo>
                  <a:cubicBezTo>
                    <a:pt x="10172" y="10582"/>
                    <a:pt x="10120" y="10562"/>
                    <a:pt x="10067" y="10562"/>
                  </a:cubicBezTo>
                  <a:cubicBezTo>
                    <a:pt x="10016" y="10562"/>
                    <a:pt x="9964" y="10581"/>
                    <a:pt x="9924" y="10620"/>
                  </a:cubicBezTo>
                  <a:lnTo>
                    <a:pt x="8835" y="11709"/>
                  </a:lnTo>
                  <a:cubicBezTo>
                    <a:pt x="8801" y="11566"/>
                    <a:pt x="8727" y="11433"/>
                    <a:pt x="8617" y="11322"/>
                  </a:cubicBezTo>
                  <a:cubicBezTo>
                    <a:pt x="8507" y="11210"/>
                    <a:pt x="8371" y="11140"/>
                    <a:pt x="8231" y="11104"/>
                  </a:cubicBezTo>
                  <a:lnTo>
                    <a:pt x="13120" y="6216"/>
                  </a:lnTo>
                  <a:cubicBezTo>
                    <a:pt x="13158" y="6361"/>
                    <a:pt x="13180" y="6513"/>
                    <a:pt x="13180" y="6668"/>
                  </a:cubicBezTo>
                  <a:cubicBezTo>
                    <a:pt x="13180" y="7118"/>
                    <a:pt x="13006" y="7543"/>
                    <a:pt x="12687" y="7861"/>
                  </a:cubicBezTo>
                  <a:lnTo>
                    <a:pt x="10493" y="10053"/>
                  </a:lnTo>
                  <a:cubicBezTo>
                    <a:pt x="10416" y="10132"/>
                    <a:pt x="10408" y="10259"/>
                    <a:pt x="10482" y="10338"/>
                  </a:cubicBezTo>
                  <a:cubicBezTo>
                    <a:pt x="10521" y="10380"/>
                    <a:pt x="10575" y="10401"/>
                    <a:pt x="10628" y="10401"/>
                  </a:cubicBezTo>
                  <a:cubicBezTo>
                    <a:pt x="10679" y="10401"/>
                    <a:pt x="10730" y="10382"/>
                    <a:pt x="10769" y="10344"/>
                  </a:cubicBezTo>
                  <a:lnTo>
                    <a:pt x="11512" y="9618"/>
                  </a:lnTo>
                  <a:lnTo>
                    <a:pt x="11512" y="12218"/>
                  </a:lnTo>
                  <a:cubicBezTo>
                    <a:pt x="11512" y="12755"/>
                    <a:pt x="11079" y="13188"/>
                    <a:pt x="10544" y="13188"/>
                  </a:cubicBezTo>
                  <a:lnTo>
                    <a:pt x="1365" y="13188"/>
                  </a:lnTo>
                  <a:cubicBezTo>
                    <a:pt x="828" y="13188"/>
                    <a:pt x="395" y="12755"/>
                    <a:pt x="395" y="12218"/>
                  </a:cubicBezTo>
                  <a:lnTo>
                    <a:pt x="395" y="4296"/>
                  </a:lnTo>
                  <a:lnTo>
                    <a:pt x="395" y="4281"/>
                  </a:lnTo>
                  <a:cubicBezTo>
                    <a:pt x="298" y="3931"/>
                    <a:pt x="569" y="3634"/>
                    <a:pt x="932" y="3634"/>
                  </a:cubicBezTo>
                  <a:lnTo>
                    <a:pt x="1179" y="3634"/>
                  </a:lnTo>
                  <a:cubicBezTo>
                    <a:pt x="1189" y="3634"/>
                    <a:pt x="1200" y="3629"/>
                    <a:pt x="1210" y="3621"/>
                  </a:cubicBezTo>
                  <a:cubicBezTo>
                    <a:pt x="1391" y="3449"/>
                    <a:pt x="1272" y="3237"/>
                    <a:pt x="1102" y="3237"/>
                  </a:cubicBezTo>
                  <a:lnTo>
                    <a:pt x="1055" y="3237"/>
                  </a:lnTo>
                  <a:cubicBezTo>
                    <a:pt x="898" y="3237"/>
                    <a:pt x="750" y="3271"/>
                    <a:pt x="616" y="3332"/>
                  </a:cubicBezTo>
                  <a:cubicBezTo>
                    <a:pt x="663" y="3269"/>
                    <a:pt x="712" y="3207"/>
                    <a:pt x="769" y="3150"/>
                  </a:cubicBezTo>
                  <a:lnTo>
                    <a:pt x="3150" y="775"/>
                  </a:lnTo>
                  <a:lnTo>
                    <a:pt x="3156" y="769"/>
                  </a:lnTo>
                  <a:cubicBezTo>
                    <a:pt x="3212" y="716"/>
                    <a:pt x="3269" y="669"/>
                    <a:pt x="3333" y="624"/>
                  </a:cubicBezTo>
                  <a:lnTo>
                    <a:pt x="3333" y="624"/>
                  </a:lnTo>
                  <a:cubicBezTo>
                    <a:pt x="3273" y="756"/>
                    <a:pt x="3237" y="905"/>
                    <a:pt x="3237" y="1059"/>
                  </a:cubicBezTo>
                  <a:lnTo>
                    <a:pt x="3237" y="2672"/>
                  </a:lnTo>
                  <a:cubicBezTo>
                    <a:pt x="3237" y="2982"/>
                    <a:pt x="2987" y="3237"/>
                    <a:pt x="2673" y="3237"/>
                  </a:cubicBezTo>
                  <a:lnTo>
                    <a:pt x="1819" y="3237"/>
                  </a:lnTo>
                  <a:cubicBezTo>
                    <a:pt x="1809" y="3237"/>
                    <a:pt x="1798" y="3241"/>
                    <a:pt x="1788" y="3250"/>
                  </a:cubicBezTo>
                  <a:cubicBezTo>
                    <a:pt x="1607" y="3421"/>
                    <a:pt x="1726" y="3634"/>
                    <a:pt x="1896" y="3634"/>
                  </a:cubicBezTo>
                  <a:lnTo>
                    <a:pt x="2575" y="3634"/>
                  </a:lnTo>
                  <a:cubicBezTo>
                    <a:pt x="3159" y="3634"/>
                    <a:pt x="3634" y="3160"/>
                    <a:pt x="3634" y="2577"/>
                  </a:cubicBezTo>
                  <a:lnTo>
                    <a:pt x="3634" y="1053"/>
                  </a:lnTo>
                  <a:cubicBezTo>
                    <a:pt x="3634" y="692"/>
                    <a:pt x="3927" y="397"/>
                    <a:pt x="4288" y="397"/>
                  </a:cubicBezTo>
                  <a:close/>
                  <a:moveTo>
                    <a:pt x="3976" y="0"/>
                  </a:moveTo>
                  <a:cubicBezTo>
                    <a:pt x="3551" y="0"/>
                    <a:pt x="3146" y="179"/>
                    <a:pt x="2855" y="491"/>
                  </a:cubicBezTo>
                  <a:lnTo>
                    <a:pt x="487" y="2863"/>
                  </a:lnTo>
                  <a:cubicBezTo>
                    <a:pt x="175" y="3175"/>
                    <a:pt x="1" y="3591"/>
                    <a:pt x="1" y="4035"/>
                  </a:cubicBezTo>
                  <a:lnTo>
                    <a:pt x="1" y="12216"/>
                  </a:lnTo>
                  <a:cubicBezTo>
                    <a:pt x="1" y="12969"/>
                    <a:pt x="612" y="13582"/>
                    <a:pt x="1367" y="13582"/>
                  </a:cubicBezTo>
                  <a:lnTo>
                    <a:pt x="10523" y="13582"/>
                  </a:lnTo>
                  <a:cubicBezTo>
                    <a:pt x="11276" y="13582"/>
                    <a:pt x="11887" y="12971"/>
                    <a:pt x="11887" y="12216"/>
                  </a:cubicBezTo>
                  <a:lnTo>
                    <a:pt x="11887" y="9211"/>
                  </a:lnTo>
                  <a:lnTo>
                    <a:pt x="12965" y="8131"/>
                  </a:lnTo>
                  <a:cubicBezTo>
                    <a:pt x="13354" y="7738"/>
                    <a:pt x="13570" y="7216"/>
                    <a:pt x="13570" y="6662"/>
                  </a:cubicBezTo>
                  <a:cubicBezTo>
                    <a:pt x="13570" y="6110"/>
                    <a:pt x="13356" y="5590"/>
                    <a:pt x="12967" y="5196"/>
                  </a:cubicBezTo>
                  <a:lnTo>
                    <a:pt x="12963" y="5191"/>
                  </a:lnTo>
                  <a:cubicBezTo>
                    <a:pt x="12658" y="4886"/>
                    <a:pt x="12280" y="4695"/>
                    <a:pt x="11885" y="4620"/>
                  </a:cubicBezTo>
                  <a:lnTo>
                    <a:pt x="11885" y="1367"/>
                  </a:lnTo>
                  <a:cubicBezTo>
                    <a:pt x="11885" y="614"/>
                    <a:pt x="11276" y="0"/>
                    <a:pt x="10520"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3"/>
            <p:cNvSpPr/>
            <p:nvPr/>
          </p:nvSpPr>
          <p:spPr>
            <a:xfrm>
              <a:off x="1771305" y="1452321"/>
              <a:ext cx="54454" cy="53444"/>
            </a:xfrm>
            <a:custGeom>
              <a:rect b="b" l="l" r="r" t="t"/>
              <a:pathLst>
                <a:path extrusionOk="0" h="1958" w="1995">
                  <a:moveTo>
                    <a:pt x="217" y="1"/>
                  </a:moveTo>
                  <a:cubicBezTo>
                    <a:pt x="166" y="1"/>
                    <a:pt x="115" y="20"/>
                    <a:pt x="76" y="58"/>
                  </a:cubicBezTo>
                  <a:cubicBezTo>
                    <a:pt x="0" y="135"/>
                    <a:pt x="0" y="262"/>
                    <a:pt x="76" y="338"/>
                  </a:cubicBezTo>
                  <a:lnTo>
                    <a:pt x="715" y="979"/>
                  </a:lnTo>
                  <a:lnTo>
                    <a:pt x="76" y="1618"/>
                  </a:lnTo>
                  <a:cubicBezTo>
                    <a:pt x="0" y="1694"/>
                    <a:pt x="0" y="1822"/>
                    <a:pt x="76" y="1900"/>
                  </a:cubicBezTo>
                  <a:cubicBezTo>
                    <a:pt x="117" y="1938"/>
                    <a:pt x="168" y="1958"/>
                    <a:pt x="217" y="1958"/>
                  </a:cubicBezTo>
                  <a:cubicBezTo>
                    <a:pt x="267" y="1958"/>
                    <a:pt x="318" y="1938"/>
                    <a:pt x="359" y="1900"/>
                  </a:cubicBezTo>
                  <a:lnTo>
                    <a:pt x="997" y="1259"/>
                  </a:lnTo>
                  <a:lnTo>
                    <a:pt x="1636" y="1900"/>
                  </a:lnTo>
                  <a:cubicBezTo>
                    <a:pt x="1677" y="1938"/>
                    <a:pt x="1728" y="1958"/>
                    <a:pt x="1776" y="1958"/>
                  </a:cubicBezTo>
                  <a:cubicBezTo>
                    <a:pt x="1827" y="1958"/>
                    <a:pt x="1878" y="1938"/>
                    <a:pt x="1919" y="1900"/>
                  </a:cubicBezTo>
                  <a:cubicBezTo>
                    <a:pt x="1995" y="1822"/>
                    <a:pt x="1995" y="1694"/>
                    <a:pt x="1919" y="1618"/>
                  </a:cubicBezTo>
                  <a:lnTo>
                    <a:pt x="1278" y="979"/>
                  </a:lnTo>
                  <a:lnTo>
                    <a:pt x="1919" y="338"/>
                  </a:lnTo>
                  <a:cubicBezTo>
                    <a:pt x="1995" y="262"/>
                    <a:pt x="1995" y="135"/>
                    <a:pt x="1919" y="58"/>
                  </a:cubicBezTo>
                  <a:cubicBezTo>
                    <a:pt x="1879" y="20"/>
                    <a:pt x="1828" y="1"/>
                    <a:pt x="1777" y="1"/>
                  </a:cubicBezTo>
                  <a:cubicBezTo>
                    <a:pt x="1725" y="1"/>
                    <a:pt x="1674" y="20"/>
                    <a:pt x="1636" y="58"/>
                  </a:cubicBezTo>
                  <a:lnTo>
                    <a:pt x="997" y="697"/>
                  </a:lnTo>
                  <a:lnTo>
                    <a:pt x="359" y="58"/>
                  </a:lnTo>
                  <a:cubicBezTo>
                    <a:pt x="319" y="20"/>
                    <a:pt x="268" y="1"/>
                    <a:pt x="21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3"/>
            <p:cNvSpPr/>
            <p:nvPr/>
          </p:nvSpPr>
          <p:spPr>
            <a:xfrm>
              <a:off x="1863616" y="1452321"/>
              <a:ext cx="54481" cy="53444"/>
            </a:xfrm>
            <a:custGeom>
              <a:rect b="b" l="l" r="r" t="t"/>
              <a:pathLst>
                <a:path extrusionOk="0" h="1958" w="1996">
                  <a:moveTo>
                    <a:pt x="217" y="1"/>
                  </a:moveTo>
                  <a:cubicBezTo>
                    <a:pt x="166" y="1"/>
                    <a:pt x="115" y="20"/>
                    <a:pt x="77" y="58"/>
                  </a:cubicBezTo>
                  <a:cubicBezTo>
                    <a:pt x="1" y="135"/>
                    <a:pt x="1" y="262"/>
                    <a:pt x="77" y="340"/>
                  </a:cubicBezTo>
                  <a:lnTo>
                    <a:pt x="716" y="979"/>
                  </a:lnTo>
                  <a:lnTo>
                    <a:pt x="77" y="1618"/>
                  </a:lnTo>
                  <a:cubicBezTo>
                    <a:pt x="1" y="1694"/>
                    <a:pt x="1" y="1822"/>
                    <a:pt x="77" y="1900"/>
                  </a:cubicBezTo>
                  <a:cubicBezTo>
                    <a:pt x="118" y="1938"/>
                    <a:pt x="166" y="1958"/>
                    <a:pt x="217" y="1958"/>
                  </a:cubicBezTo>
                  <a:cubicBezTo>
                    <a:pt x="268" y="1958"/>
                    <a:pt x="319" y="1938"/>
                    <a:pt x="357" y="1900"/>
                  </a:cubicBezTo>
                  <a:lnTo>
                    <a:pt x="1917" y="340"/>
                  </a:lnTo>
                  <a:cubicBezTo>
                    <a:pt x="1996" y="262"/>
                    <a:pt x="1996" y="135"/>
                    <a:pt x="1917" y="58"/>
                  </a:cubicBezTo>
                  <a:cubicBezTo>
                    <a:pt x="1879" y="20"/>
                    <a:pt x="1828" y="1"/>
                    <a:pt x="1777" y="1"/>
                  </a:cubicBezTo>
                  <a:cubicBezTo>
                    <a:pt x="1726" y="1"/>
                    <a:pt x="1675" y="20"/>
                    <a:pt x="1637" y="58"/>
                  </a:cubicBezTo>
                  <a:lnTo>
                    <a:pt x="998" y="697"/>
                  </a:lnTo>
                  <a:lnTo>
                    <a:pt x="357" y="58"/>
                  </a:lnTo>
                  <a:cubicBezTo>
                    <a:pt x="319" y="20"/>
                    <a:pt x="268" y="1"/>
                    <a:pt x="21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3"/>
            <p:cNvSpPr/>
            <p:nvPr/>
          </p:nvSpPr>
          <p:spPr>
            <a:xfrm>
              <a:off x="1828406" y="1462775"/>
              <a:ext cx="35238" cy="34392"/>
            </a:xfrm>
            <a:custGeom>
              <a:rect b="b" l="l" r="r" t="t"/>
              <a:pathLst>
                <a:path extrusionOk="0" h="1260" w="1291">
                  <a:moveTo>
                    <a:pt x="647" y="1"/>
                  </a:moveTo>
                  <a:cubicBezTo>
                    <a:pt x="536" y="1"/>
                    <a:pt x="446" y="88"/>
                    <a:pt x="446" y="197"/>
                  </a:cubicBezTo>
                  <a:lnTo>
                    <a:pt x="446" y="431"/>
                  </a:lnTo>
                  <a:lnTo>
                    <a:pt x="213" y="431"/>
                  </a:lnTo>
                  <a:cubicBezTo>
                    <a:pt x="94" y="431"/>
                    <a:pt x="1" y="535"/>
                    <a:pt x="18" y="653"/>
                  </a:cubicBezTo>
                  <a:cubicBezTo>
                    <a:pt x="28" y="757"/>
                    <a:pt x="117" y="830"/>
                    <a:pt x="221" y="830"/>
                  </a:cubicBezTo>
                  <a:lnTo>
                    <a:pt x="446" y="830"/>
                  </a:lnTo>
                  <a:lnTo>
                    <a:pt x="446" y="1055"/>
                  </a:lnTo>
                  <a:cubicBezTo>
                    <a:pt x="446" y="1156"/>
                    <a:pt x="520" y="1248"/>
                    <a:pt x="622" y="1258"/>
                  </a:cubicBezTo>
                  <a:cubicBezTo>
                    <a:pt x="631" y="1259"/>
                    <a:pt x="639" y="1260"/>
                    <a:pt x="648" y="1260"/>
                  </a:cubicBezTo>
                  <a:cubicBezTo>
                    <a:pt x="757" y="1260"/>
                    <a:pt x="845" y="1172"/>
                    <a:pt x="845" y="1063"/>
                  </a:cubicBezTo>
                  <a:lnTo>
                    <a:pt x="845" y="830"/>
                  </a:lnTo>
                  <a:lnTo>
                    <a:pt x="1070" y="830"/>
                  </a:lnTo>
                  <a:cubicBezTo>
                    <a:pt x="1170" y="830"/>
                    <a:pt x="1263" y="755"/>
                    <a:pt x="1274" y="653"/>
                  </a:cubicBezTo>
                  <a:cubicBezTo>
                    <a:pt x="1291" y="533"/>
                    <a:pt x="1195" y="431"/>
                    <a:pt x="1079" y="431"/>
                  </a:cubicBezTo>
                  <a:lnTo>
                    <a:pt x="845" y="431"/>
                  </a:lnTo>
                  <a:lnTo>
                    <a:pt x="845" y="206"/>
                  </a:lnTo>
                  <a:cubicBezTo>
                    <a:pt x="845" y="106"/>
                    <a:pt x="771" y="13"/>
                    <a:pt x="669" y="2"/>
                  </a:cubicBezTo>
                  <a:cubicBezTo>
                    <a:pt x="661" y="1"/>
                    <a:pt x="654" y="1"/>
                    <a:pt x="64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3"/>
            <p:cNvSpPr/>
            <p:nvPr/>
          </p:nvSpPr>
          <p:spPr>
            <a:xfrm>
              <a:off x="1741744" y="1441567"/>
              <a:ext cx="30270" cy="77409"/>
            </a:xfrm>
            <a:custGeom>
              <a:rect b="b" l="l" r="r" t="t"/>
              <a:pathLst>
                <a:path extrusionOk="0" h="2836" w="1109">
                  <a:moveTo>
                    <a:pt x="892" y="0"/>
                  </a:moveTo>
                  <a:cubicBezTo>
                    <a:pt x="841" y="0"/>
                    <a:pt x="790" y="19"/>
                    <a:pt x="752" y="57"/>
                  </a:cubicBezTo>
                  <a:cubicBezTo>
                    <a:pt x="1" y="807"/>
                    <a:pt x="1" y="2027"/>
                    <a:pt x="752" y="2776"/>
                  </a:cubicBezTo>
                  <a:cubicBezTo>
                    <a:pt x="790" y="2816"/>
                    <a:pt x="841" y="2835"/>
                    <a:pt x="892" y="2835"/>
                  </a:cubicBezTo>
                  <a:cubicBezTo>
                    <a:pt x="943" y="2835"/>
                    <a:pt x="992" y="2816"/>
                    <a:pt x="1032" y="2776"/>
                  </a:cubicBezTo>
                  <a:cubicBezTo>
                    <a:pt x="1109" y="2700"/>
                    <a:pt x="1109" y="2572"/>
                    <a:pt x="1032" y="2494"/>
                  </a:cubicBezTo>
                  <a:cubicBezTo>
                    <a:pt x="438" y="1899"/>
                    <a:pt x="438" y="932"/>
                    <a:pt x="1032" y="338"/>
                  </a:cubicBezTo>
                  <a:cubicBezTo>
                    <a:pt x="1109" y="261"/>
                    <a:pt x="1109" y="134"/>
                    <a:pt x="1032" y="57"/>
                  </a:cubicBezTo>
                  <a:cubicBezTo>
                    <a:pt x="994" y="19"/>
                    <a:pt x="943" y="0"/>
                    <a:pt x="89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3"/>
            <p:cNvSpPr/>
            <p:nvPr/>
          </p:nvSpPr>
          <p:spPr>
            <a:xfrm>
              <a:off x="1917251" y="1441567"/>
              <a:ext cx="30407" cy="77409"/>
            </a:xfrm>
            <a:custGeom>
              <a:rect b="b" l="l" r="r" t="t"/>
              <a:pathLst>
                <a:path extrusionOk="0" h="2836" w="1114">
                  <a:moveTo>
                    <a:pt x="221" y="0"/>
                  </a:moveTo>
                  <a:cubicBezTo>
                    <a:pt x="170" y="0"/>
                    <a:pt x="119" y="19"/>
                    <a:pt x="80" y="57"/>
                  </a:cubicBezTo>
                  <a:cubicBezTo>
                    <a:pt x="3" y="134"/>
                    <a:pt x="3" y="261"/>
                    <a:pt x="80" y="338"/>
                  </a:cubicBezTo>
                  <a:cubicBezTo>
                    <a:pt x="674" y="932"/>
                    <a:pt x="674" y="1899"/>
                    <a:pt x="80" y="2494"/>
                  </a:cubicBezTo>
                  <a:cubicBezTo>
                    <a:pt x="1" y="2572"/>
                    <a:pt x="1" y="2700"/>
                    <a:pt x="80" y="2776"/>
                  </a:cubicBezTo>
                  <a:cubicBezTo>
                    <a:pt x="120" y="2816"/>
                    <a:pt x="171" y="2835"/>
                    <a:pt x="222" y="2835"/>
                  </a:cubicBezTo>
                  <a:cubicBezTo>
                    <a:pt x="271" y="2835"/>
                    <a:pt x="321" y="2816"/>
                    <a:pt x="362" y="2776"/>
                  </a:cubicBezTo>
                  <a:cubicBezTo>
                    <a:pt x="1113" y="2025"/>
                    <a:pt x="1113" y="804"/>
                    <a:pt x="362" y="57"/>
                  </a:cubicBezTo>
                  <a:cubicBezTo>
                    <a:pt x="324" y="19"/>
                    <a:pt x="273" y="0"/>
                    <a:pt x="22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3"/>
            <p:cNvSpPr/>
            <p:nvPr/>
          </p:nvSpPr>
          <p:spPr>
            <a:xfrm>
              <a:off x="1703640" y="1577960"/>
              <a:ext cx="54481" cy="53444"/>
            </a:xfrm>
            <a:custGeom>
              <a:rect b="b" l="l" r="r" t="t"/>
              <a:pathLst>
                <a:path extrusionOk="0" h="1958" w="1996">
                  <a:moveTo>
                    <a:pt x="219" y="1"/>
                  </a:moveTo>
                  <a:cubicBezTo>
                    <a:pt x="168" y="1"/>
                    <a:pt x="117" y="20"/>
                    <a:pt x="79" y="58"/>
                  </a:cubicBezTo>
                  <a:cubicBezTo>
                    <a:pt x="0" y="135"/>
                    <a:pt x="0" y="262"/>
                    <a:pt x="79" y="338"/>
                  </a:cubicBezTo>
                  <a:lnTo>
                    <a:pt x="718" y="979"/>
                  </a:lnTo>
                  <a:lnTo>
                    <a:pt x="79" y="1618"/>
                  </a:lnTo>
                  <a:cubicBezTo>
                    <a:pt x="0" y="1694"/>
                    <a:pt x="0" y="1820"/>
                    <a:pt x="79" y="1898"/>
                  </a:cubicBezTo>
                  <a:cubicBezTo>
                    <a:pt x="117" y="1938"/>
                    <a:pt x="168" y="1958"/>
                    <a:pt x="219" y="1958"/>
                  </a:cubicBezTo>
                  <a:cubicBezTo>
                    <a:pt x="270" y="1958"/>
                    <a:pt x="319" y="1938"/>
                    <a:pt x="359" y="1898"/>
                  </a:cubicBezTo>
                  <a:lnTo>
                    <a:pt x="998" y="1259"/>
                  </a:lnTo>
                  <a:lnTo>
                    <a:pt x="1637" y="1898"/>
                  </a:lnTo>
                  <a:cubicBezTo>
                    <a:pt x="1677" y="1938"/>
                    <a:pt x="1728" y="1958"/>
                    <a:pt x="1779" y="1958"/>
                  </a:cubicBezTo>
                  <a:cubicBezTo>
                    <a:pt x="1828" y="1958"/>
                    <a:pt x="1878" y="1938"/>
                    <a:pt x="1919" y="1898"/>
                  </a:cubicBezTo>
                  <a:cubicBezTo>
                    <a:pt x="1995" y="1822"/>
                    <a:pt x="1995" y="1694"/>
                    <a:pt x="1919" y="1618"/>
                  </a:cubicBezTo>
                  <a:lnTo>
                    <a:pt x="1280" y="979"/>
                  </a:lnTo>
                  <a:lnTo>
                    <a:pt x="1919" y="338"/>
                  </a:lnTo>
                  <a:cubicBezTo>
                    <a:pt x="1995" y="262"/>
                    <a:pt x="1995" y="135"/>
                    <a:pt x="1919" y="58"/>
                  </a:cubicBezTo>
                  <a:cubicBezTo>
                    <a:pt x="1881" y="20"/>
                    <a:pt x="1830" y="1"/>
                    <a:pt x="1778" y="1"/>
                  </a:cubicBezTo>
                  <a:cubicBezTo>
                    <a:pt x="1727" y="1"/>
                    <a:pt x="1676" y="20"/>
                    <a:pt x="1637" y="58"/>
                  </a:cubicBezTo>
                  <a:lnTo>
                    <a:pt x="998" y="697"/>
                  </a:lnTo>
                  <a:lnTo>
                    <a:pt x="359" y="58"/>
                  </a:lnTo>
                  <a:cubicBezTo>
                    <a:pt x="321" y="20"/>
                    <a:pt x="270" y="1"/>
                    <a:pt x="219"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3"/>
            <p:cNvSpPr/>
            <p:nvPr/>
          </p:nvSpPr>
          <p:spPr>
            <a:xfrm>
              <a:off x="1703804" y="1652011"/>
              <a:ext cx="54262" cy="53525"/>
            </a:xfrm>
            <a:custGeom>
              <a:rect b="b" l="l" r="r" t="t"/>
              <a:pathLst>
                <a:path extrusionOk="0" h="1961" w="1988">
                  <a:moveTo>
                    <a:pt x="221" y="0"/>
                  </a:moveTo>
                  <a:cubicBezTo>
                    <a:pt x="120" y="0"/>
                    <a:pt x="26" y="74"/>
                    <a:pt x="16" y="176"/>
                  </a:cubicBezTo>
                  <a:cubicBezTo>
                    <a:pt x="1" y="297"/>
                    <a:pt x="96" y="399"/>
                    <a:pt x="213" y="399"/>
                  </a:cubicBezTo>
                  <a:lnTo>
                    <a:pt x="1295" y="399"/>
                  </a:lnTo>
                  <a:lnTo>
                    <a:pt x="75" y="1619"/>
                  </a:lnTo>
                  <a:cubicBezTo>
                    <a:pt x="33" y="1662"/>
                    <a:pt x="9" y="1717"/>
                    <a:pt x="13" y="1774"/>
                  </a:cubicBezTo>
                  <a:cubicBezTo>
                    <a:pt x="22" y="1885"/>
                    <a:pt x="111" y="1961"/>
                    <a:pt x="213" y="1961"/>
                  </a:cubicBezTo>
                  <a:lnTo>
                    <a:pt x="1766" y="1961"/>
                  </a:lnTo>
                  <a:cubicBezTo>
                    <a:pt x="1868" y="1961"/>
                    <a:pt x="1962" y="1887"/>
                    <a:pt x="1972" y="1785"/>
                  </a:cubicBezTo>
                  <a:cubicBezTo>
                    <a:pt x="1987" y="1666"/>
                    <a:pt x="1892" y="1562"/>
                    <a:pt x="1775" y="1562"/>
                  </a:cubicBezTo>
                  <a:lnTo>
                    <a:pt x="693" y="1562"/>
                  </a:lnTo>
                  <a:lnTo>
                    <a:pt x="1913" y="342"/>
                  </a:lnTo>
                  <a:cubicBezTo>
                    <a:pt x="1955" y="299"/>
                    <a:pt x="1979" y="244"/>
                    <a:pt x="1974" y="187"/>
                  </a:cubicBezTo>
                  <a:cubicBezTo>
                    <a:pt x="1966" y="76"/>
                    <a:pt x="1877" y="0"/>
                    <a:pt x="1775"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3"/>
            <p:cNvSpPr/>
            <p:nvPr/>
          </p:nvSpPr>
          <p:spPr>
            <a:xfrm>
              <a:off x="1682487" y="1635252"/>
              <a:ext cx="94113" cy="10918"/>
            </a:xfrm>
            <a:custGeom>
              <a:rect b="b" l="l" r="r" t="t"/>
              <a:pathLst>
                <a:path extrusionOk="0" h="400" w="3448">
                  <a:moveTo>
                    <a:pt x="221" y="1"/>
                  </a:moveTo>
                  <a:cubicBezTo>
                    <a:pt x="122" y="1"/>
                    <a:pt x="28" y="75"/>
                    <a:pt x="18" y="177"/>
                  </a:cubicBezTo>
                  <a:cubicBezTo>
                    <a:pt x="1" y="298"/>
                    <a:pt x="96" y="400"/>
                    <a:pt x="213" y="400"/>
                  </a:cubicBezTo>
                  <a:lnTo>
                    <a:pt x="3226" y="400"/>
                  </a:lnTo>
                  <a:cubicBezTo>
                    <a:pt x="3328" y="400"/>
                    <a:pt x="3422" y="325"/>
                    <a:pt x="3432" y="224"/>
                  </a:cubicBezTo>
                  <a:cubicBezTo>
                    <a:pt x="3447" y="105"/>
                    <a:pt x="3354" y="1"/>
                    <a:pt x="3235"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3"/>
            <p:cNvSpPr/>
            <p:nvPr/>
          </p:nvSpPr>
          <p:spPr>
            <a:xfrm>
              <a:off x="1783697" y="1532405"/>
              <a:ext cx="80247" cy="81858"/>
            </a:xfrm>
            <a:custGeom>
              <a:rect b="b" l="l" r="r" t="t"/>
              <a:pathLst>
                <a:path extrusionOk="0" h="2999" w="2940">
                  <a:moveTo>
                    <a:pt x="1327" y="1475"/>
                  </a:moveTo>
                  <a:cubicBezTo>
                    <a:pt x="1439" y="1475"/>
                    <a:pt x="1545" y="1509"/>
                    <a:pt x="1632" y="1568"/>
                  </a:cubicBezTo>
                  <a:lnTo>
                    <a:pt x="781" y="2164"/>
                  </a:lnTo>
                  <a:cubicBezTo>
                    <a:pt x="771" y="2124"/>
                    <a:pt x="766" y="2079"/>
                    <a:pt x="766" y="2035"/>
                  </a:cubicBezTo>
                  <a:cubicBezTo>
                    <a:pt x="766" y="1727"/>
                    <a:pt x="1019" y="1475"/>
                    <a:pt x="1327" y="1475"/>
                  </a:cubicBezTo>
                  <a:close/>
                  <a:moveTo>
                    <a:pt x="1863" y="1891"/>
                  </a:moveTo>
                  <a:cubicBezTo>
                    <a:pt x="1878" y="1939"/>
                    <a:pt x="1883" y="1986"/>
                    <a:pt x="1883" y="2035"/>
                  </a:cubicBezTo>
                  <a:cubicBezTo>
                    <a:pt x="1883" y="2343"/>
                    <a:pt x="1630" y="2595"/>
                    <a:pt x="1322" y="2595"/>
                  </a:cubicBezTo>
                  <a:cubicBezTo>
                    <a:pt x="1203" y="2595"/>
                    <a:pt x="1095" y="2557"/>
                    <a:pt x="1004" y="2493"/>
                  </a:cubicBezTo>
                  <a:lnTo>
                    <a:pt x="1863" y="1891"/>
                  </a:lnTo>
                  <a:close/>
                  <a:moveTo>
                    <a:pt x="1506" y="0"/>
                  </a:moveTo>
                  <a:cubicBezTo>
                    <a:pt x="1464" y="0"/>
                    <a:pt x="1422" y="13"/>
                    <a:pt x="1386" y="40"/>
                  </a:cubicBezTo>
                  <a:cubicBezTo>
                    <a:pt x="1352" y="66"/>
                    <a:pt x="522" y="698"/>
                    <a:pt x="376" y="1886"/>
                  </a:cubicBezTo>
                  <a:cubicBezTo>
                    <a:pt x="367" y="1937"/>
                    <a:pt x="363" y="1984"/>
                    <a:pt x="363" y="2037"/>
                  </a:cubicBezTo>
                  <a:cubicBezTo>
                    <a:pt x="363" y="2166"/>
                    <a:pt x="389" y="2292"/>
                    <a:pt x="437" y="2406"/>
                  </a:cubicBezTo>
                  <a:lnTo>
                    <a:pt x="111" y="2633"/>
                  </a:lnTo>
                  <a:cubicBezTo>
                    <a:pt x="21" y="2697"/>
                    <a:pt x="0" y="2822"/>
                    <a:pt x="60" y="2913"/>
                  </a:cubicBezTo>
                  <a:cubicBezTo>
                    <a:pt x="100" y="2969"/>
                    <a:pt x="161" y="2998"/>
                    <a:pt x="225" y="2998"/>
                  </a:cubicBezTo>
                  <a:cubicBezTo>
                    <a:pt x="268" y="2992"/>
                    <a:pt x="308" y="2981"/>
                    <a:pt x="344" y="2958"/>
                  </a:cubicBezTo>
                  <a:lnTo>
                    <a:pt x="669" y="2733"/>
                  </a:lnTo>
                  <a:cubicBezTo>
                    <a:pt x="841" y="2894"/>
                    <a:pt x="1072" y="2994"/>
                    <a:pt x="1327" y="2994"/>
                  </a:cubicBezTo>
                  <a:cubicBezTo>
                    <a:pt x="1853" y="2994"/>
                    <a:pt x="2284" y="2565"/>
                    <a:pt x="2284" y="2037"/>
                  </a:cubicBezTo>
                  <a:cubicBezTo>
                    <a:pt x="2284" y="1901"/>
                    <a:pt x="2254" y="1774"/>
                    <a:pt x="2203" y="1657"/>
                  </a:cubicBezTo>
                  <a:lnTo>
                    <a:pt x="2827" y="1222"/>
                  </a:lnTo>
                  <a:cubicBezTo>
                    <a:pt x="2918" y="1158"/>
                    <a:pt x="2939" y="1035"/>
                    <a:pt x="2878" y="944"/>
                  </a:cubicBezTo>
                  <a:cubicBezTo>
                    <a:pt x="2838" y="889"/>
                    <a:pt x="2775" y="860"/>
                    <a:pt x="2712" y="860"/>
                  </a:cubicBezTo>
                  <a:cubicBezTo>
                    <a:pt x="2673" y="860"/>
                    <a:pt x="2634" y="871"/>
                    <a:pt x="2600" y="893"/>
                  </a:cubicBezTo>
                  <a:lnTo>
                    <a:pt x="1974" y="1332"/>
                  </a:lnTo>
                  <a:cubicBezTo>
                    <a:pt x="1804" y="1175"/>
                    <a:pt x="1575" y="1078"/>
                    <a:pt x="1322" y="1078"/>
                  </a:cubicBezTo>
                  <a:cubicBezTo>
                    <a:pt x="1216" y="1078"/>
                    <a:pt x="1114" y="1095"/>
                    <a:pt x="1019" y="1127"/>
                  </a:cubicBezTo>
                  <a:cubicBezTo>
                    <a:pt x="1274" y="628"/>
                    <a:pt x="1617" y="363"/>
                    <a:pt x="1626" y="358"/>
                  </a:cubicBezTo>
                  <a:cubicBezTo>
                    <a:pt x="1713" y="293"/>
                    <a:pt x="1732" y="167"/>
                    <a:pt x="1666" y="80"/>
                  </a:cubicBezTo>
                  <a:cubicBezTo>
                    <a:pt x="1626" y="28"/>
                    <a:pt x="1566" y="0"/>
                    <a:pt x="1506"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3"/>
          <p:cNvGrpSpPr/>
          <p:nvPr/>
        </p:nvGrpSpPr>
        <p:grpSpPr>
          <a:xfrm>
            <a:off x="6117206" y="1991964"/>
            <a:ext cx="461317" cy="440603"/>
            <a:chOff x="5627515" y="1409359"/>
            <a:chExt cx="371430" cy="354753"/>
          </a:xfrm>
        </p:grpSpPr>
        <p:sp>
          <p:nvSpPr>
            <p:cNvPr id="4243" name="Google Shape;4243;p43"/>
            <p:cNvSpPr/>
            <p:nvPr/>
          </p:nvSpPr>
          <p:spPr>
            <a:xfrm>
              <a:off x="5644602" y="1415145"/>
              <a:ext cx="337448" cy="320061"/>
            </a:xfrm>
            <a:custGeom>
              <a:rect b="b" l="l" r="r" t="t"/>
              <a:pathLst>
                <a:path extrusionOk="0" h="11726" w="12363">
                  <a:moveTo>
                    <a:pt x="1532" y="0"/>
                  </a:moveTo>
                  <a:cubicBezTo>
                    <a:pt x="686" y="0"/>
                    <a:pt x="0" y="686"/>
                    <a:pt x="0" y="1533"/>
                  </a:cubicBezTo>
                  <a:lnTo>
                    <a:pt x="0" y="11726"/>
                  </a:lnTo>
                  <a:lnTo>
                    <a:pt x="12362" y="11726"/>
                  </a:lnTo>
                  <a:lnTo>
                    <a:pt x="12362" y="1533"/>
                  </a:lnTo>
                  <a:cubicBezTo>
                    <a:pt x="12362" y="686"/>
                    <a:pt x="11679" y="0"/>
                    <a:pt x="10832"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3"/>
            <p:cNvSpPr/>
            <p:nvPr/>
          </p:nvSpPr>
          <p:spPr>
            <a:xfrm>
              <a:off x="5644711" y="1415145"/>
              <a:ext cx="57374" cy="320061"/>
            </a:xfrm>
            <a:custGeom>
              <a:rect b="b" l="l" r="r" t="t"/>
              <a:pathLst>
                <a:path extrusionOk="0" h="11726" w="2102">
                  <a:moveTo>
                    <a:pt x="1531" y="0"/>
                  </a:moveTo>
                  <a:cubicBezTo>
                    <a:pt x="684" y="0"/>
                    <a:pt x="0" y="686"/>
                    <a:pt x="0" y="1533"/>
                  </a:cubicBezTo>
                  <a:lnTo>
                    <a:pt x="0" y="11726"/>
                  </a:lnTo>
                  <a:lnTo>
                    <a:pt x="556" y="11726"/>
                  </a:lnTo>
                  <a:lnTo>
                    <a:pt x="556" y="1533"/>
                  </a:lnTo>
                  <a:cubicBezTo>
                    <a:pt x="556" y="686"/>
                    <a:pt x="1246" y="0"/>
                    <a:pt x="210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3"/>
            <p:cNvSpPr/>
            <p:nvPr/>
          </p:nvSpPr>
          <p:spPr>
            <a:xfrm>
              <a:off x="5673562" y="1443423"/>
              <a:ext cx="279501" cy="238886"/>
            </a:xfrm>
            <a:custGeom>
              <a:rect b="b" l="l" r="r" t="t"/>
              <a:pathLst>
                <a:path extrusionOk="0" h="8752" w="10240">
                  <a:moveTo>
                    <a:pt x="471" y="0"/>
                  </a:moveTo>
                  <a:cubicBezTo>
                    <a:pt x="210" y="0"/>
                    <a:pt x="0" y="210"/>
                    <a:pt x="0" y="469"/>
                  </a:cubicBezTo>
                  <a:lnTo>
                    <a:pt x="0" y="8204"/>
                  </a:lnTo>
                  <a:cubicBezTo>
                    <a:pt x="0" y="8509"/>
                    <a:pt x="246" y="8752"/>
                    <a:pt x="546" y="8752"/>
                  </a:cubicBezTo>
                  <a:cubicBezTo>
                    <a:pt x="547" y="8752"/>
                    <a:pt x="549" y="8752"/>
                    <a:pt x="550" y="8752"/>
                  </a:cubicBezTo>
                  <a:lnTo>
                    <a:pt x="9695" y="8752"/>
                  </a:lnTo>
                  <a:cubicBezTo>
                    <a:pt x="9996" y="8752"/>
                    <a:pt x="10240" y="8508"/>
                    <a:pt x="10240" y="8204"/>
                  </a:cubicBezTo>
                  <a:lnTo>
                    <a:pt x="10240" y="469"/>
                  </a:lnTo>
                  <a:cubicBezTo>
                    <a:pt x="10240" y="210"/>
                    <a:pt x="10032" y="0"/>
                    <a:pt x="9771"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3"/>
            <p:cNvSpPr/>
            <p:nvPr/>
          </p:nvSpPr>
          <p:spPr>
            <a:xfrm>
              <a:off x="5920773" y="1443423"/>
              <a:ext cx="31608" cy="238886"/>
            </a:xfrm>
            <a:custGeom>
              <a:rect b="b" l="l" r="r" t="t"/>
              <a:pathLst>
                <a:path extrusionOk="0" h="8752" w="1158">
                  <a:moveTo>
                    <a:pt x="77" y="0"/>
                  </a:moveTo>
                  <a:cubicBezTo>
                    <a:pt x="338" y="0"/>
                    <a:pt x="546" y="210"/>
                    <a:pt x="546" y="469"/>
                  </a:cubicBezTo>
                  <a:lnTo>
                    <a:pt x="546" y="8202"/>
                  </a:lnTo>
                  <a:cubicBezTo>
                    <a:pt x="546" y="8504"/>
                    <a:pt x="302" y="8752"/>
                    <a:pt x="1" y="8752"/>
                  </a:cubicBezTo>
                  <a:lnTo>
                    <a:pt x="610" y="8752"/>
                  </a:lnTo>
                  <a:cubicBezTo>
                    <a:pt x="913" y="8752"/>
                    <a:pt x="1157" y="8508"/>
                    <a:pt x="1157" y="8204"/>
                  </a:cubicBezTo>
                  <a:lnTo>
                    <a:pt x="1157" y="469"/>
                  </a:lnTo>
                  <a:cubicBezTo>
                    <a:pt x="1157" y="210"/>
                    <a:pt x="947" y="0"/>
                    <a:pt x="688"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3"/>
            <p:cNvSpPr/>
            <p:nvPr/>
          </p:nvSpPr>
          <p:spPr>
            <a:xfrm>
              <a:off x="5632592" y="1711323"/>
              <a:ext cx="360867" cy="47057"/>
            </a:xfrm>
            <a:custGeom>
              <a:rect b="b" l="l" r="r" t="t"/>
              <a:pathLst>
                <a:path extrusionOk="0" h="1724" w="13221">
                  <a:moveTo>
                    <a:pt x="913" y="0"/>
                  </a:moveTo>
                  <a:cubicBezTo>
                    <a:pt x="406" y="0"/>
                    <a:pt x="1" y="414"/>
                    <a:pt x="33" y="917"/>
                  </a:cubicBezTo>
                  <a:cubicBezTo>
                    <a:pt x="62" y="1369"/>
                    <a:pt x="436" y="1723"/>
                    <a:pt x="892" y="1723"/>
                  </a:cubicBezTo>
                  <a:lnTo>
                    <a:pt x="12308" y="1723"/>
                  </a:lnTo>
                  <a:cubicBezTo>
                    <a:pt x="12813" y="1723"/>
                    <a:pt x="13220" y="1310"/>
                    <a:pt x="13188" y="807"/>
                  </a:cubicBezTo>
                  <a:cubicBezTo>
                    <a:pt x="13161" y="355"/>
                    <a:pt x="12787" y="0"/>
                    <a:pt x="12329"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3"/>
            <p:cNvSpPr/>
            <p:nvPr/>
          </p:nvSpPr>
          <p:spPr>
            <a:xfrm>
              <a:off x="5632947" y="1711378"/>
              <a:ext cx="63461" cy="47002"/>
            </a:xfrm>
            <a:custGeom>
              <a:rect b="b" l="l" r="r" t="t"/>
              <a:pathLst>
                <a:path extrusionOk="0" h="1722" w="2325">
                  <a:moveTo>
                    <a:pt x="892" y="0"/>
                  </a:moveTo>
                  <a:cubicBezTo>
                    <a:pt x="406" y="0"/>
                    <a:pt x="1" y="395"/>
                    <a:pt x="11" y="881"/>
                  </a:cubicBezTo>
                  <a:cubicBezTo>
                    <a:pt x="18" y="1110"/>
                    <a:pt x="113" y="1318"/>
                    <a:pt x="264" y="1471"/>
                  </a:cubicBezTo>
                  <a:cubicBezTo>
                    <a:pt x="421" y="1626"/>
                    <a:pt x="635" y="1721"/>
                    <a:pt x="873" y="1721"/>
                  </a:cubicBezTo>
                  <a:lnTo>
                    <a:pt x="2324" y="1721"/>
                  </a:lnTo>
                  <a:cubicBezTo>
                    <a:pt x="2087" y="1721"/>
                    <a:pt x="1870" y="1626"/>
                    <a:pt x="1715" y="1471"/>
                  </a:cubicBezTo>
                  <a:cubicBezTo>
                    <a:pt x="1558" y="1314"/>
                    <a:pt x="1463" y="1100"/>
                    <a:pt x="1463" y="862"/>
                  </a:cubicBezTo>
                  <a:cubicBezTo>
                    <a:pt x="1463" y="389"/>
                    <a:pt x="1847" y="0"/>
                    <a:pt x="2324"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3"/>
            <p:cNvSpPr/>
            <p:nvPr/>
          </p:nvSpPr>
          <p:spPr>
            <a:xfrm>
              <a:off x="5661961" y="1653103"/>
              <a:ext cx="78992" cy="58248"/>
            </a:xfrm>
            <a:custGeom>
              <a:rect b="b" l="l" r="r" t="t"/>
              <a:pathLst>
                <a:path extrusionOk="0" h="2134" w="2894">
                  <a:moveTo>
                    <a:pt x="760" y="0"/>
                  </a:moveTo>
                  <a:cubicBezTo>
                    <a:pt x="341" y="0"/>
                    <a:pt x="1" y="340"/>
                    <a:pt x="1" y="762"/>
                  </a:cubicBezTo>
                  <a:lnTo>
                    <a:pt x="1" y="1530"/>
                  </a:lnTo>
                  <a:cubicBezTo>
                    <a:pt x="1" y="1862"/>
                    <a:pt x="273" y="2133"/>
                    <a:pt x="604" y="2133"/>
                  </a:cubicBezTo>
                  <a:lnTo>
                    <a:pt x="2291" y="2133"/>
                  </a:lnTo>
                  <a:cubicBezTo>
                    <a:pt x="2622" y="2133"/>
                    <a:pt x="2893" y="1862"/>
                    <a:pt x="2893" y="1530"/>
                  </a:cubicBezTo>
                  <a:lnTo>
                    <a:pt x="2893" y="1388"/>
                  </a:lnTo>
                  <a:cubicBezTo>
                    <a:pt x="2893" y="1019"/>
                    <a:pt x="2598" y="667"/>
                    <a:pt x="2236" y="616"/>
                  </a:cubicBezTo>
                  <a:cubicBezTo>
                    <a:pt x="2199" y="611"/>
                    <a:pt x="2162" y="608"/>
                    <a:pt x="2126" y="608"/>
                  </a:cubicBezTo>
                  <a:cubicBezTo>
                    <a:pt x="1876" y="608"/>
                    <a:pt x="1655" y="727"/>
                    <a:pt x="1514" y="913"/>
                  </a:cubicBezTo>
                  <a:lnTo>
                    <a:pt x="1514" y="773"/>
                  </a:lnTo>
                  <a:cubicBezTo>
                    <a:pt x="1514" y="359"/>
                    <a:pt x="1189" y="11"/>
                    <a:pt x="780" y="0"/>
                  </a:cubicBezTo>
                  <a:cubicBezTo>
                    <a:pt x="773" y="0"/>
                    <a:pt x="767" y="0"/>
                    <a:pt x="7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3"/>
            <p:cNvSpPr/>
            <p:nvPr/>
          </p:nvSpPr>
          <p:spPr>
            <a:xfrm>
              <a:off x="5661961" y="1653076"/>
              <a:ext cx="36111" cy="58275"/>
            </a:xfrm>
            <a:custGeom>
              <a:rect b="b" l="l" r="r" t="t"/>
              <a:pathLst>
                <a:path extrusionOk="0" h="2135" w="1323">
                  <a:moveTo>
                    <a:pt x="762" y="1"/>
                  </a:moveTo>
                  <a:cubicBezTo>
                    <a:pt x="343" y="1"/>
                    <a:pt x="1" y="343"/>
                    <a:pt x="1" y="763"/>
                  </a:cubicBezTo>
                  <a:lnTo>
                    <a:pt x="1" y="1531"/>
                  </a:lnTo>
                  <a:cubicBezTo>
                    <a:pt x="1" y="1863"/>
                    <a:pt x="273" y="2134"/>
                    <a:pt x="604" y="2134"/>
                  </a:cubicBezTo>
                  <a:lnTo>
                    <a:pt x="1323" y="2134"/>
                  </a:lnTo>
                  <a:cubicBezTo>
                    <a:pt x="988" y="2134"/>
                    <a:pt x="718" y="1863"/>
                    <a:pt x="718" y="1534"/>
                  </a:cubicBezTo>
                  <a:lnTo>
                    <a:pt x="718" y="765"/>
                  </a:lnTo>
                  <a:cubicBezTo>
                    <a:pt x="718" y="472"/>
                    <a:pt x="879" y="218"/>
                    <a:pt x="1121" y="91"/>
                  </a:cubicBezTo>
                  <a:cubicBezTo>
                    <a:pt x="1024" y="37"/>
                    <a:pt x="911" y="6"/>
                    <a:pt x="792" y="1"/>
                  </a:cubicBezTo>
                  <a:cubicBezTo>
                    <a:pt x="782" y="1"/>
                    <a:pt x="772" y="1"/>
                    <a:pt x="762"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3"/>
            <p:cNvSpPr/>
            <p:nvPr/>
          </p:nvSpPr>
          <p:spPr>
            <a:xfrm>
              <a:off x="5627515" y="1409359"/>
              <a:ext cx="371430" cy="354753"/>
            </a:xfrm>
            <a:custGeom>
              <a:rect b="b" l="l" r="r" t="t"/>
              <a:pathLst>
                <a:path extrusionOk="0" h="12997" w="13608">
                  <a:moveTo>
                    <a:pt x="2027" y="9140"/>
                  </a:moveTo>
                  <a:cubicBezTo>
                    <a:pt x="2324" y="9151"/>
                    <a:pt x="2564" y="9410"/>
                    <a:pt x="2564" y="9720"/>
                  </a:cubicBezTo>
                  <a:lnTo>
                    <a:pt x="2564" y="9847"/>
                  </a:lnTo>
                  <a:cubicBezTo>
                    <a:pt x="2564" y="9911"/>
                    <a:pt x="2589" y="9972"/>
                    <a:pt x="2642" y="10011"/>
                  </a:cubicBezTo>
                  <a:cubicBezTo>
                    <a:pt x="2679" y="10038"/>
                    <a:pt x="2722" y="10050"/>
                    <a:pt x="2763" y="10050"/>
                  </a:cubicBezTo>
                  <a:cubicBezTo>
                    <a:pt x="2826" y="10050"/>
                    <a:pt x="2886" y="10021"/>
                    <a:pt x="2925" y="9970"/>
                  </a:cubicBezTo>
                  <a:cubicBezTo>
                    <a:pt x="3035" y="9825"/>
                    <a:pt x="3199" y="9745"/>
                    <a:pt x="3379" y="9745"/>
                  </a:cubicBezTo>
                  <a:cubicBezTo>
                    <a:pt x="3404" y="9745"/>
                    <a:pt x="3430" y="9746"/>
                    <a:pt x="3455" y="9750"/>
                  </a:cubicBezTo>
                  <a:cubicBezTo>
                    <a:pt x="3725" y="9783"/>
                    <a:pt x="3943" y="10049"/>
                    <a:pt x="3943" y="10320"/>
                  </a:cubicBezTo>
                  <a:lnTo>
                    <a:pt x="3943" y="10469"/>
                  </a:lnTo>
                  <a:cubicBezTo>
                    <a:pt x="3943" y="10692"/>
                    <a:pt x="3763" y="10872"/>
                    <a:pt x="3540" y="10872"/>
                  </a:cubicBezTo>
                  <a:lnTo>
                    <a:pt x="1853" y="10872"/>
                  </a:lnTo>
                  <a:cubicBezTo>
                    <a:pt x="1630" y="10872"/>
                    <a:pt x="1450" y="10692"/>
                    <a:pt x="1450" y="10469"/>
                  </a:cubicBezTo>
                  <a:lnTo>
                    <a:pt x="1450" y="9699"/>
                  </a:lnTo>
                  <a:cubicBezTo>
                    <a:pt x="1450" y="9550"/>
                    <a:pt x="1511" y="9406"/>
                    <a:pt x="1619" y="9300"/>
                  </a:cubicBezTo>
                  <a:cubicBezTo>
                    <a:pt x="1726" y="9196"/>
                    <a:pt x="1861" y="9140"/>
                    <a:pt x="2006" y="9140"/>
                  </a:cubicBezTo>
                  <a:close/>
                  <a:moveTo>
                    <a:pt x="11443" y="399"/>
                  </a:moveTo>
                  <a:cubicBezTo>
                    <a:pt x="12177" y="399"/>
                    <a:pt x="12774" y="996"/>
                    <a:pt x="12774" y="1730"/>
                  </a:cubicBezTo>
                  <a:lnTo>
                    <a:pt x="12774" y="10906"/>
                  </a:lnTo>
                  <a:cubicBezTo>
                    <a:pt x="12691" y="10887"/>
                    <a:pt x="12610" y="10876"/>
                    <a:pt x="12521" y="10876"/>
                  </a:cubicBezTo>
                  <a:lnTo>
                    <a:pt x="11747" y="10876"/>
                  </a:lnTo>
                  <a:cubicBezTo>
                    <a:pt x="11647" y="10876"/>
                    <a:pt x="11553" y="10951"/>
                    <a:pt x="11543" y="11053"/>
                  </a:cubicBezTo>
                  <a:cubicBezTo>
                    <a:pt x="11528" y="11174"/>
                    <a:pt x="11623" y="11275"/>
                    <a:pt x="11740" y="11275"/>
                  </a:cubicBezTo>
                  <a:lnTo>
                    <a:pt x="12506" y="11275"/>
                  </a:lnTo>
                  <a:cubicBezTo>
                    <a:pt x="12627" y="11275"/>
                    <a:pt x="12742" y="11307"/>
                    <a:pt x="12844" y="11369"/>
                  </a:cubicBezTo>
                  <a:cubicBezTo>
                    <a:pt x="12846" y="11371"/>
                    <a:pt x="12848" y="11371"/>
                    <a:pt x="12850" y="11373"/>
                  </a:cubicBezTo>
                  <a:cubicBezTo>
                    <a:pt x="12897" y="11401"/>
                    <a:pt x="12935" y="11435"/>
                    <a:pt x="12975" y="11471"/>
                  </a:cubicBezTo>
                  <a:cubicBezTo>
                    <a:pt x="13100" y="11596"/>
                    <a:pt x="13168" y="11763"/>
                    <a:pt x="13168" y="11942"/>
                  </a:cubicBezTo>
                  <a:cubicBezTo>
                    <a:pt x="13175" y="12305"/>
                    <a:pt x="12878" y="12602"/>
                    <a:pt x="12511" y="12602"/>
                  </a:cubicBezTo>
                  <a:lnTo>
                    <a:pt x="1087" y="12602"/>
                  </a:lnTo>
                  <a:cubicBezTo>
                    <a:pt x="908" y="12602"/>
                    <a:pt x="741" y="12532"/>
                    <a:pt x="616" y="12409"/>
                  </a:cubicBezTo>
                  <a:cubicBezTo>
                    <a:pt x="497" y="12292"/>
                    <a:pt x="431" y="12135"/>
                    <a:pt x="422" y="11967"/>
                  </a:cubicBezTo>
                  <a:cubicBezTo>
                    <a:pt x="408" y="11587"/>
                    <a:pt x="722" y="11275"/>
                    <a:pt x="1102" y="11275"/>
                  </a:cubicBezTo>
                  <a:lnTo>
                    <a:pt x="10934" y="11275"/>
                  </a:lnTo>
                  <a:cubicBezTo>
                    <a:pt x="11033" y="11275"/>
                    <a:pt x="11127" y="11201"/>
                    <a:pt x="11137" y="11099"/>
                  </a:cubicBezTo>
                  <a:cubicBezTo>
                    <a:pt x="11152" y="10978"/>
                    <a:pt x="11057" y="10876"/>
                    <a:pt x="10940" y="10876"/>
                  </a:cubicBezTo>
                  <a:lnTo>
                    <a:pt x="4232" y="10876"/>
                  </a:lnTo>
                  <a:cubicBezTo>
                    <a:pt x="4302" y="10758"/>
                    <a:pt x="4340" y="10620"/>
                    <a:pt x="4340" y="10473"/>
                  </a:cubicBezTo>
                  <a:lnTo>
                    <a:pt x="4340" y="10314"/>
                  </a:lnTo>
                  <a:cubicBezTo>
                    <a:pt x="4340" y="10280"/>
                    <a:pt x="4338" y="10248"/>
                    <a:pt x="4336" y="10214"/>
                  </a:cubicBezTo>
                  <a:lnTo>
                    <a:pt x="11365" y="10214"/>
                  </a:lnTo>
                  <a:cubicBezTo>
                    <a:pt x="11776" y="10214"/>
                    <a:pt x="12112" y="9879"/>
                    <a:pt x="12112" y="9469"/>
                  </a:cubicBezTo>
                  <a:lnTo>
                    <a:pt x="12112" y="1730"/>
                  </a:lnTo>
                  <a:cubicBezTo>
                    <a:pt x="12112" y="1363"/>
                    <a:pt x="11810" y="1061"/>
                    <a:pt x="11443" y="1061"/>
                  </a:cubicBezTo>
                  <a:lnTo>
                    <a:pt x="1683" y="1061"/>
                  </a:lnTo>
                  <a:cubicBezTo>
                    <a:pt x="1568" y="1061"/>
                    <a:pt x="1473" y="1155"/>
                    <a:pt x="1473" y="1271"/>
                  </a:cubicBezTo>
                  <a:lnTo>
                    <a:pt x="1473" y="1844"/>
                  </a:lnTo>
                  <a:cubicBezTo>
                    <a:pt x="1473" y="1863"/>
                    <a:pt x="1481" y="1878"/>
                    <a:pt x="1494" y="1891"/>
                  </a:cubicBezTo>
                  <a:cubicBezTo>
                    <a:pt x="1553" y="1949"/>
                    <a:pt x="1616" y="1974"/>
                    <a:pt x="1673" y="1974"/>
                  </a:cubicBezTo>
                  <a:cubicBezTo>
                    <a:pt x="1783" y="1974"/>
                    <a:pt x="1872" y="1884"/>
                    <a:pt x="1872" y="1774"/>
                  </a:cubicBezTo>
                  <a:lnTo>
                    <a:pt x="1872" y="1730"/>
                  </a:lnTo>
                  <a:cubicBezTo>
                    <a:pt x="1872" y="1581"/>
                    <a:pt x="1993" y="1460"/>
                    <a:pt x="2141" y="1460"/>
                  </a:cubicBezTo>
                  <a:lnTo>
                    <a:pt x="11443" y="1460"/>
                  </a:lnTo>
                  <a:cubicBezTo>
                    <a:pt x="11592" y="1460"/>
                    <a:pt x="11713" y="1581"/>
                    <a:pt x="11713" y="1730"/>
                  </a:cubicBezTo>
                  <a:lnTo>
                    <a:pt x="11713" y="9465"/>
                  </a:lnTo>
                  <a:cubicBezTo>
                    <a:pt x="11713" y="9658"/>
                    <a:pt x="11556" y="9813"/>
                    <a:pt x="11365" y="9813"/>
                  </a:cubicBezTo>
                  <a:lnTo>
                    <a:pt x="4202" y="9813"/>
                  </a:lnTo>
                  <a:cubicBezTo>
                    <a:pt x="4032" y="9535"/>
                    <a:pt x="3729" y="9348"/>
                    <a:pt x="3381" y="9348"/>
                  </a:cubicBezTo>
                  <a:cubicBezTo>
                    <a:pt x="3222" y="9348"/>
                    <a:pt x="3071" y="9387"/>
                    <a:pt x="2935" y="9459"/>
                  </a:cubicBezTo>
                  <a:cubicBezTo>
                    <a:pt x="2823" y="9058"/>
                    <a:pt x="2466" y="8754"/>
                    <a:pt x="2044" y="8739"/>
                  </a:cubicBezTo>
                  <a:cubicBezTo>
                    <a:pt x="2027" y="8738"/>
                    <a:pt x="2011" y="8738"/>
                    <a:pt x="1995" y="8738"/>
                  </a:cubicBezTo>
                  <a:cubicBezTo>
                    <a:pt x="1953" y="8738"/>
                    <a:pt x="1912" y="8741"/>
                    <a:pt x="1872" y="8746"/>
                  </a:cubicBezTo>
                  <a:lnTo>
                    <a:pt x="1872" y="2594"/>
                  </a:lnTo>
                  <a:cubicBezTo>
                    <a:pt x="1872" y="2492"/>
                    <a:pt x="1798" y="2398"/>
                    <a:pt x="1696" y="2388"/>
                  </a:cubicBezTo>
                  <a:cubicBezTo>
                    <a:pt x="1687" y="2387"/>
                    <a:pt x="1679" y="2386"/>
                    <a:pt x="1671" y="2386"/>
                  </a:cubicBezTo>
                  <a:cubicBezTo>
                    <a:pt x="1561" y="2386"/>
                    <a:pt x="1473" y="2476"/>
                    <a:pt x="1473" y="2585"/>
                  </a:cubicBezTo>
                  <a:lnTo>
                    <a:pt x="1473" y="8905"/>
                  </a:lnTo>
                  <a:cubicBezTo>
                    <a:pt x="1428" y="8937"/>
                    <a:pt x="1384" y="8973"/>
                    <a:pt x="1341" y="9011"/>
                  </a:cubicBezTo>
                  <a:cubicBezTo>
                    <a:pt x="1153" y="9196"/>
                    <a:pt x="1049" y="9442"/>
                    <a:pt x="1049" y="9705"/>
                  </a:cubicBezTo>
                  <a:lnTo>
                    <a:pt x="1049" y="10473"/>
                  </a:lnTo>
                  <a:cubicBezTo>
                    <a:pt x="1049" y="10620"/>
                    <a:pt x="1089" y="10758"/>
                    <a:pt x="1157" y="10876"/>
                  </a:cubicBezTo>
                  <a:lnTo>
                    <a:pt x="1061" y="10876"/>
                  </a:lnTo>
                  <a:cubicBezTo>
                    <a:pt x="974" y="10876"/>
                    <a:pt x="891" y="10887"/>
                    <a:pt x="811" y="10906"/>
                  </a:cubicBezTo>
                  <a:lnTo>
                    <a:pt x="811" y="1730"/>
                  </a:lnTo>
                  <a:cubicBezTo>
                    <a:pt x="811" y="996"/>
                    <a:pt x="1407" y="399"/>
                    <a:pt x="2141" y="399"/>
                  </a:cubicBezTo>
                  <a:close/>
                  <a:moveTo>
                    <a:pt x="2144" y="0"/>
                  </a:moveTo>
                  <a:cubicBezTo>
                    <a:pt x="1189" y="0"/>
                    <a:pt x="414" y="775"/>
                    <a:pt x="414" y="1730"/>
                  </a:cubicBezTo>
                  <a:lnTo>
                    <a:pt x="414" y="11095"/>
                  </a:lnTo>
                  <a:cubicBezTo>
                    <a:pt x="164" y="11288"/>
                    <a:pt x="0" y="11594"/>
                    <a:pt x="0" y="11935"/>
                  </a:cubicBezTo>
                  <a:cubicBezTo>
                    <a:pt x="0" y="12220"/>
                    <a:pt x="113" y="12487"/>
                    <a:pt x="312" y="12687"/>
                  </a:cubicBezTo>
                  <a:cubicBezTo>
                    <a:pt x="514" y="12888"/>
                    <a:pt x="779" y="12996"/>
                    <a:pt x="1061" y="12996"/>
                  </a:cubicBezTo>
                  <a:lnTo>
                    <a:pt x="12506" y="12996"/>
                  </a:lnTo>
                  <a:cubicBezTo>
                    <a:pt x="13052" y="12996"/>
                    <a:pt x="13546" y="12553"/>
                    <a:pt x="13582" y="12008"/>
                  </a:cubicBezTo>
                  <a:cubicBezTo>
                    <a:pt x="13608" y="11700"/>
                    <a:pt x="13495" y="11403"/>
                    <a:pt x="13279" y="11184"/>
                  </a:cubicBezTo>
                  <a:cubicBezTo>
                    <a:pt x="13247" y="11152"/>
                    <a:pt x="13211" y="11125"/>
                    <a:pt x="13175" y="11095"/>
                  </a:cubicBezTo>
                  <a:lnTo>
                    <a:pt x="13175" y="1730"/>
                  </a:lnTo>
                  <a:cubicBezTo>
                    <a:pt x="13175" y="775"/>
                    <a:pt x="12400" y="0"/>
                    <a:pt x="11445"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3"/>
            <p:cNvSpPr/>
            <p:nvPr/>
          </p:nvSpPr>
          <p:spPr>
            <a:xfrm>
              <a:off x="5721055" y="1542531"/>
              <a:ext cx="55927" cy="54918"/>
            </a:xfrm>
            <a:custGeom>
              <a:rect b="b" l="l" r="r" t="t"/>
              <a:pathLst>
                <a:path extrusionOk="0" h="2012" w="2049">
                  <a:moveTo>
                    <a:pt x="219" y="0"/>
                  </a:moveTo>
                  <a:cubicBezTo>
                    <a:pt x="168" y="0"/>
                    <a:pt x="117" y="19"/>
                    <a:pt x="79" y="57"/>
                  </a:cubicBezTo>
                  <a:cubicBezTo>
                    <a:pt x="1" y="136"/>
                    <a:pt x="1" y="263"/>
                    <a:pt x="79" y="340"/>
                  </a:cubicBezTo>
                  <a:lnTo>
                    <a:pt x="743" y="1006"/>
                  </a:lnTo>
                  <a:lnTo>
                    <a:pt x="79" y="1672"/>
                  </a:lnTo>
                  <a:cubicBezTo>
                    <a:pt x="1" y="1749"/>
                    <a:pt x="1" y="1874"/>
                    <a:pt x="79" y="1953"/>
                  </a:cubicBezTo>
                  <a:cubicBezTo>
                    <a:pt x="117" y="1993"/>
                    <a:pt x="168" y="2012"/>
                    <a:pt x="219" y="2012"/>
                  </a:cubicBezTo>
                  <a:cubicBezTo>
                    <a:pt x="270" y="2012"/>
                    <a:pt x="319" y="1993"/>
                    <a:pt x="359" y="1953"/>
                  </a:cubicBezTo>
                  <a:lnTo>
                    <a:pt x="1026" y="1286"/>
                  </a:lnTo>
                  <a:lnTo>
                    <a:pt x="1692" y="1953"/>
                  </a:lnTo>
                  <a:cubicBezTo>
                    <a:pt x="1730" y="1993"/>
                    <a:pt x="1781" y="2012"/>
                    <a:pt x="1832" y="2012"/>
                  </a:cubicBezTo>
                  <a:cubicBezTo>
                    <a:pt x="1883" y="2012"/>
                    <a:pt x="1932" y="1993"/>
                    <a:pt x="1972" y="1953"/>
                  </a:cubicBezTo>
                  <a:cubicBezTo>
                    <a:pt x="2048" y="1876"/>
                    <a:pt x="2048" y="1749"/>
                    <a:pt x="1972" y="1672"/>
                  </a:cubicBezTo>
                  <a:lnTo>
                    <a:pt x="1306" y="1006"/>
                  </a:lnTo>
                  <a:lnTo>
                    <a:pt x="1972" y="340"/>
                  </a:lnTo>
                  <a:cubicBezTo>
                    <a:pt x="2048" y="263"/>
                    <a:pt x="2048" y="136"/>
                    <a:pt x="1972" y="57"/>
                  </a:cubicBezTo>
                  <a:cubicBezTo>
                    <a:pt x="1934" y="19"/>
                    <a:pt x="1883" y="0"/>
                    <a:pt x="1832" y="0"/>
                  </a:cubicBezTo>
                  <a:cubicBezTo>
                    <a:pt x="1781" y="0"/>
                    <a:pt x="1730" y="19"/>
                    <a:pt x="1692" y="57"/>
                  </a:cubicBezTo>
                  <a:lnTo>
                    <a:pt x="1026" y="724"/>
                  </a:lnTo>
                  <a:lnTo>
                    <a:pt x="359" y="57"/>
                  </a:lnTo>
                  <a:cubicBezTo>
                    <a:pt x="321" y="19"/>
                    <a:pt x="270" y="0"/>
                    <a:pt x="21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3"/>
            <p:cNvSpPr/>
            <p:nvPr/>
          </p:nvSpPr>
          <p:spPr>
            <a:xfrm>
              <a:off x="5816342" y="1542531"/>
              <a:ext cx="55927" cy="54918"/>
            </a:xfrm>
            <a:custGeom>
              <a:rect b="b" l="l" r="r" t="t"/>
              <a:pathLst>
                <a:path extrusionOk="0" h="2012" w="2049">
                  <a:moveTo>
                    <a:pt x="1832" y="1"/>
                  </a:moveTo>
                  <a:cubicBezTo>
                    <a:pt x="1781" y="1"/>
                    <a:pt x="1730" y="20"/>
                    <a:pt x="1692" y="60"/>
                  </a:cubicBezTo>
                  <a:lnTo>
                    <a:pt x="1026" y="724"/>
                  </a:lnTo>
                  <a:lnTo>
                    <a:pt x="359" y="62"/>
                  </a:lnTo>
                  <a:cubicBezTo>
                    <a:pt x="321" y="23"/>
                    <a:pt x="270" y="4"/>
                    <a:pt x="219" y="4"/>
                  </a:cubicBezTo>
                  <a:cubicBezTo>
                    <a:pt x="168" y="4"/>
                    <a:pt x="116" y="23"/>
                    <a:pt x="77" y="62"/>
                  </a:cubicBezTo>
                  <a:cubicBezTo>
                    <a:pt x="1" y="138"/>
                    <a:pt x="1" y="265"/>
                    <a:pt x="77" y="342"/>
                  </a:cubicBezTo>
                  <a:lnTo>
                    <a:pt x="741" y="1006"/>
                  </a:lnTo>
                  <a:lnTo>
                    <a:pt x="75" y="1672"/>
                  </a:lnTo>
                  <a:cubicBezTo>
                    <a:pt x="1" y="1749"/>
                    <a:pt x="1" y="1874"/>
                    <a:pt x="81" y="1953"/>
                  </a:cubicBezTo>
                  <a:cubicBezTo>
                    <a:pt x="121" y="1993"/>
                    <a:pt x="170" y="2012"/>
                    <a:pt x="221" y="2012"/>
                  </a:cubicBezTo>
                  <a:cubicBezTo>
                    <a:pt x="272" y="2012"/>
                    <a:pt x="323" y="1993"/>
                    <a:pt x="361" y="1953"/>
                  </a:cubicBezTo>
                  <a:lnTo>
                    <a:pt x="1161" y="1155"/>
                  </a:lnTo>
                  <a:lnTo>
                    <a:pt x="1168" y="1146"/>
                  </a:lnTo>
                  <a:lnTo>
                    <a:pt x="1176" y="1138"/>
                  </a:lnTo>
                  <a:lnTo>
                    <a:pt x="1972" y="340"/>
                  </a:lnTo>
                  <a:cubicBezTo>
                    <a:pt x="2048" y="263"/>
                    <a:pt x="2048" y="136"/>
                    <a:pt x="1972" y="60"/>
                  </a:cubicBezTo>
                  <a:cubicBezTo>
                    <a:pt x="1934" y="20"/>
                    <a:pt x="1883" y="1"/>
                    <a:pt x="183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3"/>
            <p:cNvSpPr/>
            <p:nvPr/>
          </p:nvSpPr>
          <p:spPr>
            <a:xfrm>
              <a:off x="5779794" y="1553640"/>
              <a:ext cx="36002" cy="35238"/>
            </a:xfrm>
            <a:custGeom>
              <a:rect b="b" l="l" r="r" t="t"/>
              <a:pathLst>
                <a:path extrusionOk="0" h="1291" w="1319">
                  <a:moveTo>
                    <a:pt x="658" y="1"/>
                  </a:moveTo>
                  <a:cubicBezTo>
                    <a:pt x="548" y="1"/>
                    <a:pt x="463" y="90"/>
                    <a:pt x="463" y="198"/>
                  </a:cubicBezTo>
                  <a:lnTo>
                    <a:pt x="463" y="444"/>
                  </a:lnTo>
                  <a:lnTo>
                    <a:pt x="221" y="444"/>
                  </a:lnTo>
                  <a:cubicBezTo>
                    <a:pt x="119" y="444"/>
                    <a:pt x="28" y="518"/>
                    <a:pt x="17" y="620"/>
                  </a:cubicBezTo>
                  <a:cubicBezTo>
                    <a:pt x="0" y="739"/>
                    <a:pt x="94" y="843"/>
                    <a:pt x="213" y="843"/>
                  </a:cubicBezTo>
                  <a:lnTo>
                    <a:pt x="459" y="843"/>
                  </a:lnTo>
                  <a:lnTo>
                    <a:pt x="459" y="1085"/>
                  </a:lnTo>
                  <a:cubicBezTo>
                    <a:pt x="459" y="1185"/>
                    <a:pt x="533" y="1278"/>
                    <a:pt x="635" y="1289"/>
                  </a:cubicBezTo>
                  <a:cubicBezTo>
                    <a:pt x="643" y="1290"/>
                    <a:pt x="652" y="1290"/>
                    <a:pt x="660" y="1290"/>
                  </a:cubicBezTo>
                  <a:cubicBezTo>
                    <a:pt x="770" y="1290"/>
                    <a:pt x="858" y="1200"/>
                    <a:pt x="858" y="1091"/>
                  </a:cubicBezTo>
                  <a:lnTo>
                    <a:pt x="858" y="845"/>
                  </a:lnTo>
                  <a:lnTo>
                    <a:pt x="1100" y="845"/>
                  </a:lnTo>
                  <a:cubicBezTo>
                    <a:pt x="1199" y="845"/>
                    <a:pt x="1293" y="771"/>
                    <a:pt x="1303" y="671"/>
                  </a:cubicBezTo>
                  <a:cubicBezTo>
                    <a:pt x="1318" y="548"/>
                    <a:pt x="1223" y="448"/>
                    <a:pt x="1106" y="448"/>
                  </a:cubicBezTo>
                  <a:lnTo>
                    <a:pt x="860" y="448"/>
                  </a:lnTo>
                  <a:lnTo>
                    <a:pt x="860" y="206"/>
                  </a:lnTo>
                  <a:cubicBezTo>
                    <a:pt x="860" y="105"/>
                    <a:pt x="786" y="13"/>
                    <a:pt x="686" y="3"/>
                  </a:cubicBezTo>
                  <a:cubicBezTo>
                    <a:pt x="676" y="1"/>
                    <a:pt x="667" y="1"/>
                    <a:pt x="65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3"/>
            <p:cNvSpPr/>
            <p:nvPr/>
          </p:nvSpPr>
          <p:spPr>
            <a:xfrm>
              <a:off x="5690594" y="1531395"/>
              <a:ext cx="30898" cy="79565"/>
            </a:xfrm>
            <a:custGeom>
              <a:rect b="b" l="l" r="r" t="t"/>
              <a:pathLst>
                <a:path extrusionOk="0" h="2915" w="1132">
                  <a:moveTo>
                    <a:pt x="913" y="1"/>
                  </a:moveTo>
                  <a:cubicBezTo>
                    <a:pt x="862" y="1"/>
                    <a:pt x="811" y="20"/>
                    <a:pt x="773" y="58"/>
                  </a:cubicBezTo>
                  <a:cubicBezTo>
                    <a:pt x="0" y="830"/>
                    <a:pt x="0" y="2085"/>
                    <a:pt x="773" y="2857"/>
                  </a:cubicBezTo>
                  <a:cubicBezTo>
                    <a:pt x="813" y="2897"/>
                    <a:pt x="862" y="2914"/>
                    <a:pt x="913" y="2914"/>
                  </a:cubicBezTo>
                  <a:cubicBezTo>
                    <a:pt x="964" y="2914"/>
                    <a:pt x="1015" y="2897"/>
                    <a:pt x="1053" y="2857"/>
                  </a:cubicBezTo>
                  <a:cubicBezTo>
                    <a:pt x="1131" y="2781"/>
                    <a:pt x="1131" y="2653"/>
                    <a:pt x="1053" y="2575"/>
                  </a:cubicBezTo>
                  <a:cubicBezTo>
                    <a:pt x="437" y="1959"/>
                    <a:pt x="437" y="956"/>
                    <a:pt x="1053" y="340"/>
                  </a:cubicBezTo>
                  <a:cubicBezTo>
                    <a:pt x="1131" y="262"/>
                    <a:pt x="1131" y="134"/>
                    <a:pt x="1053" y="58"/>
                  </a:cubicBezTo>
                  <a:cubicBezTo>
                    <a:pt x="1015" y="20"/>
                    <a:pt x="964" y="1"/>
                    <a:pt x="91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3"/>
            <p:cNvSpPr/>
            <p:nvPr/>
          </p:nvSpPr>
          <p:spPr>
            <a:xfrm>
              <a:off x="5871833" y="1531395"/>
              <a:ext cx="30843" cy="79565"/>
            </a:xfrm>
            <a:custGeom>
              <a:rect b="b" l="l" r="r" t="t"/>
              <a:pathLst>
                <a:path extrusionOk="0" h="2915" w="1130">
                  <a:moveTo>
                    <a:pt x="217" y="1"/>
                  </a:moveTo>
                  <a:cubicBezTo>
                    <a:pt x="166" y="1"/>
                    <a:pt x="115" y="20"/>
                    <a:pt x="77" y="58"/>
                  </a:cubicBezTo>
                  <a:cubicBezTo>
                    <a:pt x="1" y="134"/>
                    <a:pt x="1" y="262"/>
                    <a:pt x="77" y="340"/>
                  </a:cubicBezTo>
                  <a:cubicBezTo>
                    <a:pt x="692" y="956"/>
                    <a:pt x="692" y="1959"/>
                    <a:pt x="77" y="2575"/>
                  </a:cubicBezTo>
                  <a:cubicBezTo>
                    <a:pt x="1" y="2656"/>
                    <a:pt x="1" y="2781"/>
                    <a:pt x="77" y="2857"/>
                  </a:cubicBezTo>
                  <a:cubicBezTo>
                    <a:pt x="117" y="2897"/>
                    <a:pt x="166" y="2914"/>
                    <a:pt x="217" y="2914"/>
                  </a:cubicBezTo>
                  <a:cubicBezTo>
                    <a:pt x="268" y="2914"/>
                    <a:pt x="319" y="2897"/>
                    <a:pt x="359" y="2857"/>
                  </a:cubicBezTo>
                  <a:cubicBezTo>
                    <a:pt x="1130" y="2085"/>
                    <a:pt x="1130" y="830"/>
                    <a:pt x="359" y="58"/>
                  </a:cubicBezTo>
                  <a:cubicBezTo>
                    <a:pt x="320" y="20"/>
                    <a:pt x="269" y="1"/>
                    <a:pt x="21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3"/>
            <p:cNvSpPr/>
            <p:nvPr/>
          </p:nvSpPr>
          <p:spPr>
            <a:xfrm>
              <a:off x="5893914" y="1491435"/>
              <a:ext cx="32154" cy="49267"/>
            </a:xfrm>
            <a:custGeom>
              <a:rect b="b" l="l" r="r" t="t"/>
              <a:pathLst>
                <a:path extrusionOk="0" h="1805" w="1178">
                  <a:moveTo>
                    <a:pt x="565" y="0"/>
                  </a:moveTo>
                  <a:cubicBezTo>
                    <a:pt x="304" y="0"/>
                    <a:pt x="74" y="187"/>
                    <a:pt x="23" y="444"/>
                  </a:cubicBezTo>
                  <a:cubicBezTo>
                    <a:pt x="0" y="554"/>
                    <a:pt x="70" y="656"/>
                    <a:pt x="178" y="679"/>
                  </a:cubicBezTo>
                  <a:cubicBezTo>
                    <a:pt x="191" y="682"/>
                    <a:pt x="204" y="683"/>
                    <a:pt x="217" y="683"/>
                  </a:cubicBezTo>
                  <a:cubicBezTo>
                    <a:pt x="311" y="683"/>
                    <a:pt x="393" y="618"/>
                    <a:pt x="412" y="522"/>
                  </a:cubicBezTo>
                  <a:cubicBezTo>
                    <a:pt x="425" y="450"/>
                    <a:pt x="488" y="397"/>
                    <a:pt x="563" y="397"/>
                  </a:cubicBezTo>
                  <a:cubicBezTo>
                    <a:pt x="645" y="397"/>
                    <a:pt x="711" y="461"/>
                    <a:pt x="717" y="541"/>
                  </a:cubicBezTo>
                  <a:lnTo>
                    <a:pt x="713" y="567"/>
                  </a:lnTo>
                  <a:cubicBezTo>
                    <a:pt x="703" y="612"/>
                    <a:pt x="671" y="686"/>
                    <a:pt x="601" y="790"/>
                  </a:cubicBezTo>
                  <a:cubicBezTo>
                    <a:pt x="382" y="1102"/>
                    <a:pt x="253" y="1274"/>
                    <a:pt x="181" y="1363"/>
                  </a:cubicBezTo>
                  <a:cubicBezTo>
                    <a:pt x="91" y="1480"/>
                    <a:pt x="40" y="1545"/>
                    <a:pt x="74" y="1651"/>
                  </a:cubicBezTo>
                  <a:cubicBezTo>
                    <a:pt x="94" y="1715"/>
                    <a:pt x="144" y="1766"/>
                    <a:pt x="206" y="1787"/>
                  </a:cubicBezTo>
                  <a:cubicBezTo>
                    <a:pt x="234" y="1796"/>
                    <a:pt x="255" y="1804"/>
                    <a:pt x="529" y="1804"/>
                  </a:cubicBezTo>
                  <a:cubicBezTo>
                    <a:pt x="635" y="1804"/>
                    <a:pt x="781" y="1804"/>
                    <a:pt x="978" y="1800"/>
                  </a:cubicBezTo>
                  <a:cubicBezTo>
                    <a:pt x="1089" y="1798"/>
                    <a:pt x="1178" y="1709"/>
                    <a:pt x="1176" y="1598"/>
                  </a:cubicBezTo>
                  <a:cubicBezTo>
                    <a:pt x="1172" y="1493"/>
                    <a:pt x="1086" y="1403"/>
                    <a:pt x="981" y="1403"/>
                  </a:cubicBezTo>
                  <a:cubicBezTo>
                    <a:pt x="979" y="1403"/>
                    <a:pt x="977" y="1403"/>
                    <a:pt x="974" y="1403"/>
                  </a:cubicBezTo>
                  <a:cubicBezTo>
                    <a:pt x="864" y="1405"/>
                    <a:pt x="751" y="1405"/>
                    <a:pt x="647" y="1405"/>
                  </a:cubicBezTo>
                  <a:cubicBezTo>
                    <a:pt x="720" y="1310"/>
                    <a:pt x="809" y="1182"/>
                    <a:pt x="925" y="1019"/>
                  </a:cubicBezTo>
                  <a:cubicBezTo>
                    <a:pt x="1017" y="887"/>
                    <a:pt x="1076" y="762"/>
                    <a:pt x="1104" y="650"/>
                  </a:cubicBezTo>
                  <a:cubicBezTo>
                    <a:pt x="1106" y="643"/>
                    <a:pt x="1106" y="637"/>
                    <a:pt x="1106" y="631"/>
                  </a:cubicBezTo>
                  <a:lnTo>
                    <a:pt x="1114" y="578"/>
                  </a:lnTo>
                  <a:cubicBezTo>
                    <a:pt x="1114" y="569"/>
                    <a:pt x="1116" y="561"/>
                    <a:pt x="1116" y="550"/>
                  </a:cubicBezTo>
                  <a:cubicBezTo>
                    <a:pt x="1116" y="247"/>
                    <a:pt x="870" y="0"/>
                    <a:pt x="565"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operations and arithmetic</a:t>
            </a:r>
            <a:endParaRPr/>
          </a:p>
        </p:txBody>
      </p:sp>
      <p:sp>
        <p:nvSpPr>
          <p:cNvPr id="4263" name="Google Shape;4263;p44"/>
          <p:cNvSpPr txBox="1"/>
          <p:nvPr>
            <p:ph idx="1" type="subTitle"/>
          </p:nvPr>
        </p:nvSpPr>
        <p:spPr>
          <a:xfrm>
            <a:off x="2110300" y="2243163"/>
            <a:ext cx="197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264" name="Google Shape;4264;p44"/>
          <p:cNvSpPr txBox="1"/>
          <p:nvPr>
            <p:ph idx="2" type="subTitle"/>
          </p:nvPr>
        </p:nvSpPr>
        <p:spPr>
          <a:xfrm>
            <a:off x="5055491" y="2243163"/>
            <a:ext cx="197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265" name="Google Shape;4265;p44"/>
          <p:cNvSpPr txBox="1"/>
          <p:nvPr>
            <p:ph idx="3" type="subTitle"/>
          </p:nvPr>
        </p:nvSpPr>
        <p:spPr>
          <a:xfrm>
            <a:off x="2110300" y="4031300"/>
            <a:ext cx="197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266" name="Google Shape;4266;p44"/>
          <p:cNvSpPr txBox="1"/>
          <p:nvPr>
            <p:ph idx="4" type="subTitle"/>
          </p:nvPr>
        </p:nvSpPr>
        <p:spPr>
          <a:xfrm>
            <a:off x="5055491" y="4031300"/>
            <a:ext cx="197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267" name="Google Shape;4267;p44"/>
          <p:cNvSpPr txBox="1"/>
          <p:nvPr>
            <p:ph idx="5" type="subTitle"/>
          </p:nvPr>
        </p:nvSpPr>
        <p:spPr>
          <a:xfrm>
            <a:off x="2110311" y="1898063"/>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268" name="Google Shape;4268;p44"/>
          <p:cNvSpPr txBox="1"/>
          <p:nvPr>
            <p:ph idx="6" type="subTitle"/>
          </p:nvPr>
        </p:nvSpPr>
        <p:spPr>
          <a:xfrm>
            <a:off x="2110311" y="36863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269" name="Google Shape;4269;p44"/>
          <p:cNvSpPr txBox="1"/>
          <p:nvPr>
            <p:ph idx="7" type="subTitle"/>
          </p:nvPr>
        </p:nvSpPr>
        <p:spPr>
          <a:xfrm>
            <a:off x="5055486" y="1898063"/>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270" name="Google Shape;4270;p44"/>
          <p:cNvSpPr txBox="1"/>
          <p:nvPr>
            <p:ph idx="8" type="subTitle"/>
          </p:nvPr>
        </p:nvSpPr>
        <p:spPr>
          <a:xfrm>
            <a:off x="5055486" y="36863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grpSp>
        <p:nvGrpSpPr>
          <p:cNvPr id="4271" name="Google Shape;4271;p44"/>
          <p:cNvGrpSpPr/>
          <p:nvPr/>
        </p:nvGrpSpPr>
        <p:grpSpPr>
          <a:xfrm>
            <a:off x="2228014" y="1455413"/>
            <a:ext cx="448197" cy="350064"/>
            <a:chOff x="7186796" y="1442031"/>
            <a:chExt cx="370748" cy="289573"/>
          </a:xfrm>
        </p:grpSpPr>
        <p:sp>
          <p:nvSpPr>
            <p:cNvPr id="4272" name="Google Shape;4272;p44"/>
            <p:cNvSpPr/>
            <p:nvPr/>
          </p:nvSpPr>
          <p:spPr>
            <a:xfrm>
              <a:off x="7227002" y="1659599"/>
              <a:ext cx="124056" cy="66927"/>
            </a:xfrm>
            <a:custGeom>
              <a:rect b="b" l="l" r="r" t="t"/>
              <a:pathLst>
                <a:path extrusionOk="0" h="2452" w="4545">
                  <a:moveTo>
                    <a:pt x="4536" y="0"/>
                  </a:moveTo>
                  <a:lnTo>
                    <a:pt x="385" y="1725"/>
                  </a:lnTo>
                  <a:cubicBezTo>
                    <a:pt x="170" y="1725"/>
                    <a:pt x="0" y="1910"/>
                    <a:pt x="24" y="2131"/>
                  </a:cubicBezTo>
                  <a:cubicBezTo>
                    <a:pt x="45" y="2313"/>
                    <a:pt x="211" y="2451"/>
                    <a:pt x="395" y="2451"/>
                  </a:cubicBezTo>
                  <a:lnTo>
                    <a:pt x="4544" y="2451"/>
                  </a:lnTo>
                  <a:lnTo>
                    <a:pt x="4536"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4"/>
            <p:cNvSpPr/>
            <p:nvPr/>
          </p:nvSpPr>
          <p:spPr>
            <a:xfrm>
              <a:off x="7191737" y="1446999"/>
              <a:ext cx="359966" cy="259248"/>
            </a:xfrm>
            <a:custGeom>
              <a:rect b="b" l="l" r="r" t="t"/>
              <a:pathLst>
                <a:path extrusionOk="0" h="9498" w="13188">
                  <a:moveTo>
                    <a:pt x="6596" y="2917"/>
                  </a:moveTo>
                  <a:cubicBezTo>
                    <a:pt x="7988" y="2917"/>
                    <a:pt x="9117" y="4050"/>
                    <a:pt x="9117" y="5440"/>
                  </a:cubicBezTo>
                  <a:lnTo>
                    <a:pt x="7449" y="5440"/>
                  </a:lnTo>
                  <a:cubicBezTo>
                    <a:pt x="7449" y="4967"/>
                    <a:pt x="7067" y="4585"/>
                    <a:pt x="6596" y="4585"/>
                  </a:cubicBezTo>
                  <a:cubicBezTo>
                    <a:pt x="6123" y="4585"/>
                    <a:pt x="5741" y="4967"/>
                    <a:pt x="5741" y="5440"/>
                  </a:cubicBezTo>
                  <a:lnTo>
                    <a:pt x="4073" y="5440"/>
                  </a:lnTo>
                  <a:cubicBezTo>
                    <a:pt x="4073" y="4048"/>
                    <a:pt x="5206" y="2917"/>
                    <a:pt x="6596" y="2917"/>
                  </a:cubicBezTo>
                  <a:close/>
                  <a:moveTo>
                    <a:pt x="6592" y="1"/>
                  </a:moveTo>
                  <a:cubicBezTo>
                    <a:pt x="3587" y="1"/>
                    <a:pt x="1150" y="2437"/>
                    <a:pt x="1150" y="5440"/>
                  </a:cubicBezTo>
                  <a:lnTo>
                    <a:pt x="868" y="5440"/>
                  </a:lnTo>
                  <a:cubicBezTo>
                    <a:pt x="391" y="5440"/>
                    <a:pt x="0" y="5826"/>
                    <a:pt x="0" y="6308"/>
                  </a:cubicBezTo>
                  <a:lnTo>
                    <a:pt x="0" y="8632"/>
                  </a:lnTo>
                  <a:cubicBezTo>
                    <a:pt x="0" y="9109"/>
                    <a:pt x="386" y="9497"/>
                    <a:pt x="868" y="9497"/>
                  </a:cubicBezTo>
                  <a:lnTo>
                    <a:pt x="12319" y="9497"/>
                  </a:lnTo>
                  <a:cubicBezTo>
                    <a:pt x="12797" y="9497"/>
                    <a:pt x="13187" y="9111"/>
                    <a:pt x="13187" y="8632"/>
                  </a:cubicBezTo>
                  <a:lnTo>
                    <a:pt x="13187" y="6304"/>
                  </a:lnTo>
                  <a:cubicBezTo>
                    <a:pt x="13185" y="5826"/>
                    <a:pt x="12797" y="5440"/>
                    <a:pt x="12317" y="5440"/>
                  </a:cubicBezTo>
                  <a:lnTo>
                    <a:pt x="12033" y="5440"/>
                  </a:lnTo>
                  <a:cubicBezTo>
                    <a:pt x="12033" y="2437"/>
                    <a:pt x="9599" y="1"/>
                    <a:pt x="6592"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4"/>
            <p:cNvSpPr/>
            <p:nvPr/>
          </p:nvSpPr>
          <p:spPr>
            <a:xfrm>
              <a:off x="7382474" y="1526591"/>
              <a:ext cx="79565" cy="68893"/>
            </a:xfrm>
            <a:custGeom>
              <a:rect b="b" l="l" r="r" t="t"/>
              <a:pathLst>
                <a:path extrusionOk="0" h="2524" w="2915">
                  <a:moveTo>
                    <a:pt x="393" y="1"/>
                  </a:moveTo>
                  <a:cubicBezTo>
                    <a:pt x="259" y="1"/>
                    <a:pt x="128" y="11"/>
                    <a:pt x="0" y="32"/>
                  </a:cubicBezTo>
                  <a:cubicBezTo>
                    <a:pt x="1206" y="217"/>
                    <a:pt x="2129" y="1265"/>
                    <a:pt x="2129" y="2524"/>
                  </a:cubicBezTo>
                  <a:lnTo>
                    <a:pt x="2914" y="2524"/>
                  </a:lnTo>
                  <a:cubicBezTo>
                    <a:pt x="2914" y="1132"/>
                    <a:pt x="1783" y="1"/>
                    <a:pt x="393"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4"/>
            <p:cNvSpPr/>
            <p:nvPr/>
          </p:nvSpPr>
          <p:spPr>
            <a:xfrm>
              <a:off x="7191737" y="1446999"/>
              <a:ext cx="190710" cy="259357"/>
            </a:xfrm>
            <a:custGeom>
              <a:rect b="b" l="l" r="r" t="t"/>
              <a:pathLst>
                <a:path extrusionOk="0" h="9502" w="6987">
                  <a:moveTo>
                    <a:pt x="6596" y="1"/>
                  </a:moveTo>
                  <a:cubicBezTo>
                    <a:pt x="3589" y="1"/>
                    <a:pt x="1155" y="2437"/>
                    <a:pt x="1155" y="5442"/>
                  </a:cubicBezTo>
                  <a:lnTo>
                    <a:pt x="870" y="5442"/>
                  </a:lnTo>
                  <a:cubicBezTo>
                    <a:pt x="393" y="5444"/>
                    <a:pt x="2" y="5832"/>
                    <a:pt x="0" y="6310"/>
                  </a:cubicBezTo>
                  <a:lnTo>
                    <a:pt x="0" y="8638"/>
                  </a:lnTo>
                  <a:cubicBezTo>
                    <a:pt x="2" y="9113"/>
                    <a:pt x="386" y="9502"/>
                    <a:pt x="862" y="9502"/>
                  </a:cubicBezTo>
                  <a:cubicBezTo>
                    <a:pt x="865" y="9502"/>
                    <a:pt x="868" y="9502"/>
                    <a:pt x="870" y="9502"/>
                  </a:cubicBezTo>
                  <a:lnTo>
                    <a:pt x="1640" y="9502"/>
                  </a:lnTo>
                  <a:cubicBezTo>
                    <a:pt x="1169" y="9497"/>
                    <a:pt x="787" y="9114"/>
                    <a:pt x="787" y="8638"/>
                  </a:cubicBezTo>
                  <a:lnTo>
                    <a:pt x="796" y="8638"/>
                  </a:lnTo>
                  <a:lnTo>
                    <a:pt x="796" y="8636"/>
                  </a:lnTo>
                  <a:lnTo>
                    <a:pt x="796" y="6308"/>
                  </a:lnTo>
                  <a:cubicBezTo>
                    <a:pt x="787" y="5830"/>
                    <a:pt x="1176" y="5440"/>
                    <a:pt x="1655" y="5440"/>
                  </a:cubicBezTo>
                  <a:lnTo>
                    <a:pt x="1940" y="5440"/>
                  </a:lnTo>
                  <a:cubicBezTo>
                    <a:pt x="1940" y="2568"/>
                    <a:pt x="4166" y="217"/>
                    <a:pt x="6986" y="15"/>
                  </a:cubicBezTo>
                  <a:cubicBezTo>
                    <a:pt x="6857" y="7"/>
                    <a:pt x="6727" y="1"/>
                    <a:pt x="6596" y="1"/>
                  </a:cubicBezTo>
                  <a:close/>
                  <a:moveTo>
                    <a:pt x="1640" y="9502"/>
                  </a:moveTo>
                  <a:cubicBezTo>
                    <a:pt x="1642" y="9502"/>
                    <a:pt x="1645" y="9502"/>
                    <a:pt x="1648" y="9502"/>
                  </a:cubicBezTo>
                  <a:cubicBezTo>
                    <a:pt x="1650" y="9502"/>
                    <a:pt x="1653" y="9502"/>
                    <a:pt x="1655" y="9502"/>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4"/>
            <p:cNvSpPr/>
            <p:nvPr/>
          </p:nvSpPr>
          <p:spPr>
            <a:xfrm>
              <a:off x="7215647" y="1655860"/>
              <a:ext cx="24647" cy="50387"/>
            </a:xfrm>
            <a:custGeom>
              <a:rect b="b" l="l" r="r" t="t"/>
              <a:pathLst>
                <a:path extrusionOk="0" h="1846" w="903">
                  <a:moveTo>
                    <a:pt x="450" y="0"/>
                  </a:moveTo>
                  <a:cubicBezTo>
                    <a:pt x="420" y="0"/>
                    <a:pt x="389" y="3"/>
                    <a:pt x="357" y="10"/>
                  </a:cubicBezTo>
                  <a:cubicBezTo>
                    <a:pt x="162" y="48"/>
                    <a:pt x="1" y="254"/>
                    <a:pt x="1" y="455"/>
                  </a:cubicBezTo>
                  <a:lnTo>
                    <a:pt x="1" y="1845"/>
                  </a:lnTo>
                  <a:lnTo>
                    <a:pt x="902" y="1845"/>
                  </a:lnTo>
                  <a:lnTo>
                    <a:pt x="902" y="445"/>
                  </a:lnTo>
                  <a:cubicBezTo>
                    <a:pt x="902" y="199"/>
                    <a:pt x="699" y="0"/>
                    <a:pt x="45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4"/>
            <p:cNvSpPr/>
            <p:nvPr/>
          </p:nvSpPr>
          <p:spPr>
            <a:xfrm>
              <a:off x="7503828" y="1655833"/>
              <a:ext cx="24647" cy="50414"/>
            </a:xfrm>
            <a:custGeom>
              <a:rect b="b" l="l" r="r" t="t"/>
              <a:pathLst>
                <a:path extrusionOk="0" h="1847" w="903">
                  <a:moveTo>
                    <a:pt x="450" y="0"/>
                  </a:moveTo>
                  <a:cubicBezTo>
                    <a:pt x="202" y="0"/>
                    <a:pt x="0" y="200"/>
                    <a:pt x="0" y="446"/>
                  </a:cubicBezTo>
                  <a:lnTo>
                    <a:pt x="0" y="1846"/>
                  </a:lnTo>
                  <a:lnTo>
                    <a:pt x="902" y="1846"/>
                  </a:lnTo>
                  <a:lnTo>
                    <a:pt x="902" y="446"/>
                  </a:lnTo>
                  <a:cubicBezTo>
                    <a:pt x="902" y="200"/>
                    <a:pt x="699" y="0"/>
                    <a:pt x="45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4"/>
            <p:cNvSpPr/>
            <p:nvPr/>
          </p:nvSpPr>
          <p:spPr>
            <a:xfrm>
              <a:off x="7455297" y="1673656"/>
              <a:ext cx="24620" cy="32590"/>
            </a:xfrm>
            <a:custGeom>
              <a:rect b="b" l="l" r="r" t="t"/>
              <a:pathLst>
                <a:path extrusionOk="0" h="1194" w="902">
                  <a:moveTo>
                    <a:pt x="452" y="1"/>
                  </a:moveTo>
                  <a:cubicBezTo>
                    <a:pt x="202" y="1"/>
                    <a:pt x="0" y="200"/>
                    <a:pt x="0" y="446"/>
                  </a:cubicBezTo>
                  <a:lnTo>
                    <a:pt x="0" y="1193"/>
                  </a:lnTo>
                  <a:lnTo>
                    <a:pt x="902" y="1193"/>
                  </a:lnTo>
                  <a:lnTo>
                    <a:pt x="902" y="446"/>
                  </a:lnTo>
                  <a:cubicBezTo>
                    <a:pt x="902" y="200"/>
                    <a:pt x="700" y="1"/>
                    <a:pt x="452"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4"/>
            <p:cNvSpPr/>
            <p:nvPr/>
          </p:nvSpPr>
          <p:spPr>
            <a:xfrm>
              <a:off x="7311234" y="1673574"/>
              <a:ext cx="24647" cy="32618"/>
            </a:xfrm>
            <a:custGeom>
              <a:rect b="b" l="l" r="r" t="t"/>
              <a:pathLst>
                <a:path extrusionOk="0" h="1195" w="903">
                  <a:moveTo>
                    <a:pt x="450" y="1"/>
                  </a:moveTo>
                  <a:cubicBezTo>
                    <a:pt x="419" y="1"/>
                    <a:pt x="388" y="4"/>
                    <a:pt x="357" y="10"/>
                  </a:cubicBezTo>
                  <a:cubicBezTo>
                    <a:pt x="161" y="50"/>
                    <a:pt x="0" y="256"/>
                    <a:pt x="0" y="458"/>
                  </a:cubicBezTo>
                  <a:lnTo>
                    <a:pt x="0" y="1194"/>
                  </a:lnTo>
                  <a:lnTo>
                    <a:pt x="902" y="1194"/>
                  </a:lnTo>
                  <a:lnTo>
                    <a:pt x="902" y="445"/>
                  </a:lnTo>
                  <a:cubicBezTo>
                    <a:pt x="902" y="199"/>
                    <a:pt x="698" y="1"/>
                    <a:pt x="45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4"/>
            <p:cNvSpPr/>
            <p:nvPr/>
          </p:nvSpPr>
          <p:spPr>
            <a:xfrm>
              <a:off x="7263441" y="1673574"/>
              <a:ext cx="24647" cy="32618"/>
            </a:xfrm>
            <a:custGeom>
              <a:rect b="b" l="l" r="r" t="t"/>
              <a:pathLst>
                <a:path extrusionOk="0" h="1195" w="903">
                  <a:moveTo>
                    <a:pt x="450" y="1"/>
                  </a:moveTo>
                  <a:cubicBezTo>
                    <a:pt x="420" y="1"/>
                    <a:pt x="388" y="4"/>
                    <a:pt x="357" y="10"/>
                  </a:cubicBezTo>
                  <a:cubicBezTo>
                    <a:pt x="162" y="50"/>
                    <a:pt x="0" y="256"/>
                    <a:pt x="0" y="458"/>
                  </a:cubicBezTo>
                  <a:lnTo>
                    <a:pt x="0" y="1194"/>
                  </a:lnTo>
                  <a:lnTo>
                    <a:pt x="902" y="1194"/>
                  </a:lnTo>
                  <a:lnTo>
                    <a:pt x="902" y="445"/>
                  </a:lnTo>
                  <a:cubicBezTo>
                    <a:pt x="902" y="199"/>
                    <a:pt x="699" y="1"/>
                    <a:pt x="45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4"/>
            <p:cNvSpPr/>
            <p:nvPr/>
          </p:nvSpPr>
          <p:spPr>
            <a:xfrm>
              <a:off x="7344125" y="1514527"/>
              <a:ext cx="189264" cy="182576"/>
            </a:xfrm>
            <a:custGeom>
              <a:rect b="b" l="l" r="r" t="t"/>
              <a:pathLst>
                <a:path extrusionOk="0" h="6689" w="6934">
                  <a:moveTo>
                    <a:pt x="5604" y="0"/>
                  </a:moveTo>
                  <a:cubicBezTo>
                    <a:pt x="5122" y="0"/>
                    <a:pt x="4639" y="184"/>
                    <a:pt x="4273" y="551"/>
                  </a:cubicBezTo>
                  <a:lnTo>
                    <a:pt x="92" y="4731"/>
                  </a:lnTo>
                  <a:cubicBezTo>
                    <a:pt x="60" y="4763"/>
                    <a:pt x="28" y="4799"/>
                    <a:pt x="1" y="4835"/>
                  </a:cubicBezTo>
                  <a:lnTo>
                    <a:pt x="529" y="6066"/>
                  </a:lnTo>
                  <a:lnTo>
                    <a:pt x="794" y="6688"/>
                  </a:lnTo>
                  <a:lnTo>
                    <a:pt x="6934" y="551"/>
                  </a:lnTo>
                  <a:cubicBezTo>
                    <a:pt x="6777" y="396"/>
                    <a:pt x="6601" y="273"/>
                    <a:pt x="6414" y="184"/>
                  </a:cubicBezTo>
                  <a:cubicBezTo>
                    <a:pt x="6159" y="61"/>
                    <a:pt x="5881" y="0"/>
                    <a:pt x="5604"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4"/>
            <p:cNvSpPr/>
            <p:nvPr/>
          </p:nvSpPr>
          <p:spPr>
            <a:xfrm>
              <a:off x="7365852" y="1529539"/>
              <a:ext cx="182604" cy="189345"/>
            </a:xfrm>
            <a:custGeom>
              <a:rect b="b" l="l" r="r" t="t"/>
              <a:pathLst>
                <a:path extrusionOk="0" h="6937" w="6690">
                  <a:moveTo>
                    <a:pt x="6138" y="1"/>
                  </a:moveTo>
                  <a:lnTo>
                    <a:pt x="0" y="6142"/>
                  </a:lnTo>
                  <a:lnTo>
                    <a:pt x="622" y="6408"/>
                  </a:lnTo>
                  <a:lnTo>
                    <a:pt x="1853" y="6936"/>
                  </a:lnTo>
                  <a:cubicBezTo>
                    <a:pt x="1887" y="6908"/>
                    <a:pt x="1925" y="6877"/>
                    <a:pt x="1957" y="6845"/>
                  </a:cubicBezTo>
                  <a:lnTo>
                    <a:pt x="6138" y="2664"/>
                  </a:lnTo>
                  <a:cubicBezTo>
                    <a:pt x="6505" y="2297"/>
                    <a:pt x="6690" y="1815"/>
                    <a:pt x="6690" y="1333"/>
                  </a:cubicBezTo>
                  <a:cubicBezTo>
                    <a:pt x="6690" y="1055"/>
                    <a:pt x="6628" y="775"/>
                    <a:pt x="6505" y="521"/>
                  </a:cubicBezTo>
                  <a:cubicBezTo>
                    <a:pt x="6416" y="334"/>
                    <a:pt x="6293" y="158"/>
                    <a:pt x="6138"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4"/>
            <p:cNvSpPr/>
            <p:nvPr/>
          </p:nvSpPr>
          <p:spPr>
            <a:xfrm>
              <a:off x="7346909" y="1519576"/>
              <a:ext cx="196442" cy="196469"/>
            </a:xfrm>
            <a:custGeom>
              <a:rect b="b" l="l" r="r" t="t"/>
              <a:pathLst>
                <a:path extrusionOk="0" h="7198" w="7197">
                  <a:moveTo>
                    <a:pt x="6312" y="1"/>
                  </a:moveTo>
                  <a:lnTo>
                    <a:pt x="0" y="6312"/>
                  </a:lnTo>
                  <a:lnTo>
                    <a:pt x="885" y="7197"/>
                  </a:lnTo>
                  <a:lnTo>
                    <a:pt x="7197" y="886"/>
                  </a:lnTo>
                  <a:cubicBezTo>
                    <a:pt x="7108" y="699"/>
                    <a:pt x="6985" y="521"/>
                    <a:pt x="6832" y="368"/>
                  </a:cubicBezTo>
                  <a:cubicBezTo>
                    <a:pt x="6675" y="213"/>
                    <a:pt x="6499" y="90"/>
                    <a:pt x="6312"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4"/>
            <p:cNvSpPr/>
            <p:nvPr/>
          </p:nvSpPr>
          <p:spPr>
            <a:xfrm>
              <a:off x="7336591" y="1681299"/>
              <a:ext cx="44928" cy="44928"/>
            </a:xfrm>
            <a:custGeom>
              <a:rect b="b" l="l" r="r" t="t"/>
              <a:pathLst>
                <a:path extrusionOk="0" h="1646" w="1646">
                  <a:moveTo>
                    <a:pt x="43" y="1"/>
                  </a:moveTo>
                  <a:lnTo>
                    <a:pt x="5" y="1130"/>
                  </a:lnTo>
                  <a:cubicBezTo>
                    <a:pt x="1" y="1242"/>
                    <a:pt x="33" y="1348"/>
                    <a:pt x="94" y="1433"/>
                  </a:cubicBezTo>
                  <a:cubicBezTo>
                    <a:pt x="184" y="1562"/>
                    <a:pt x="333" y="1646"/>
                    <a:pt x="500" y="1646"/>
                  </a:cubicBezTo>
                  <a:cubicBezTo>
                    <a:pt x="506" y="1646"/>
                    <a:pt x="512" y="1646"/>
                    <a:pt x="518" y="1646"/>
                  </a:cubicBezTo>
                  <a:lnTo>
                    <a:pt x="1645" y="1607"/>
                  </a:lnTo>
                  <a:lnTo>
                    <a:pt x="1554" y="156"/>
                  </a:lnTo>
                  <a:lnTo>
                    <a:pt x="854" y="84"/>
                  </a:lnTo>
                  <a:lnTo>
                    <a:pt x="43"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4"/>
            <p:cNvSpPr/>
            <p:nvPr/>
          </p:nvSpPr>
          <p:spPr>
            <a:xfrm>
              <a:off x="7336591" y="1681299"/>
              <a:ext cx="23310" cy="39141"/>
            </a:xfrm>
            <a:custGeom>
              <a:rect b="b" l="l" r="r" t="t"/>
              <a:pathLst>
                <a:path extrusionOk="0" h="1434" w="854">
                  <a:moveTo>
                    <a:pt x="43" y="1"/>
                  </a:moveTo>
                  <a:lnTo>
                    <a:pt x="5" y="1130"/>
                  </a:lnTo>
                  <a:cubicBezTo>
                    <a:pt x="1" y="1242"/>
                    <a:pt x="33" y="1348"/>
                    <a:pt x="94" y="1433"/>
                  </a:cubicBezTo>
                  <a:lnTo>
                    <a:pt x="854" y="84"/>
                  </a:lnTo>
                  <a:lnTo>
                    <a:pt x="43"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4"/>
            <p:cNvSpPr/>
            <p:nvPr/>
          </p:nvSpPr>
          <p:spPr>
            <a:xfrm>
              <a:off x="7337683" y="1643386"/>
              <a:ext cx="83386" cy="81803"/>
            </a:xfrm>
            <a:custGeom>
              <a:rect b="b" l="l" r="r" t="t"/>
              <a:pathLst>
                <a:path extrusionOk="0" h="2997" w="3055">
                  <a:moveTo>
                    <a:pt x="594" y="1"/>
                  </a:moveTo>
                  <a:cubicBezTo>
                    <a:pt x="468" y="1"/>
                    <a:pt x="342" y="39"/>
                    <a:pt x="234" y="114"/>
                  </a:cubicBezTo>
                  <a:cubicBezTo>
                    <a:pt x="105" y="282"/>
                    <a:pt x="33" y="486"/>
                    <a:pt x="24" y="698"/>
                  </a:cubicBezTo>
                  <a:lnTo>
                    <a:pt x="1" y="1390"/>
                  </a:lnTo>
                  <a:lnTo>
                    <a:pt x="1605" y="2996"/>
                  </a:lnTo>
                  <a:lnTo>
                    <a:pt x="2299" y="2971"/>
                  </a:lnTo>
                  <a:cubicBezTo>
                    <a:pt x="2512" y="2965"/>
                    <a:pt x="2715" y="2890"/>
                    <a:pt x="2883" y="2763"/>
                  </a:cubicBezTo>
                  <a:cubicBezTo>
                    <a:pt x="3055" y="2519"/>
                    <a:pt x="3034" y="2179"/>
                    <a:pt x="2811" y="1954"/>
                  </a:cubicBezTo>
                  <a:cubicBezTo>
                    <a:pt x="2689" y="1832"/>
                    <a:pt x="2528" y="1771"/>
                    <a:pt x="2367" y="1771"/>
                  </a:cubicBezTo>
                  <a:cubicBezTo>
                    <a:pt x="2207" y="1771"/>
                    <a:pt x="2047" y="1832"/>
                    <a:pt x="1926" y="1952"/>
                  </a:cubicBezTo>
                  <a:lnTo>
                    <a:pt x="1926" y="1952"/>
                  </a:lnTo>
                  <a:cubicBezTo>
                    <a:pt x="2168" y="1710"/>
                    <a:pt x="2167" y="1313"/>
                    <a:pt x="1924" y="1069"/>
                  </a:cubicBezTo>
                  <a:cubicBezTo>
                    <a:pt x="1802" y="947"/>
                    <a:pt x="1641" y="886"/>
                    <a:pt x="1481" y="886"/>
                  </a:cubicBezTo>
                  <a:cubicBezTo>
                    <a:pt x="1321" y="886"/>
                    <a:pt x="1161" y="947"/>
                    <a:pt x="1039" y="1069"/>
                  </a:cubicBezTo>
                  <a:cubicBezTo>
                    <a:pt x="1283" y="825"/>
                    <a:pt x="1283" y="429"/>
                    <a:pt x="1039" y="184"/>
                  </a:cubicBezTo>
                  <a:cubicBezTo>
                    <a:pt x="915" y="62"/>
                    <a:pt x="754" y="1"/>
                    <a:pt x="59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4"/>
            <p:cNvSpPr/>
            <p:nvPr/>
          </p:nvSpPr>
          <p:spPr>
            <a:xfrm>
              <a:off x="7337683" y="1643386"/>
              <a:ext cx="35019" cy="52952"/>
            </a:xfrm>
            <a:custGeom>
              <a:rect b="b" l="l" r="r" t="t"/>
              <a:pathLst>
                <a:path extrusionOk="0" h="1940" w="1283">
                  <a:moveTo>
                    <a:pt x="594" y="1"/>
                  </a:moveTo>
                  <a:cubicBezTo>
                    <a:pt x="468" y="1"/>
                    <a:pt x="342" y="39"/>
                    <a:pt x="234" y="114"/>
                  </a:cubicBezTo>
                  <a:cubicBezTo>
                    <a:pt x="105" y="282"/>
                    <a:pt x="33" y="486"/>
                    <a:pt x="24" y="698"/>
                  </a:cubicBezTo>
                  <a:lnTo>
                    <a:pt x="1" y="1390"/>
                  </a:lnTo>
                  <a:lnTo>
                    <a:pt x="551" y="1940"/>
                  </a:lnTo>
                  <a:lnTo>
                    <a:pt x="1039" y="1069"/>
                  </a:lnTo>
                  <a:cubicBezTo>
                    <a:pt x="1283" y="825"/>
                    <a:pt x="1283" y="429"/>
                    <a:pt x="1039" y="184"/>
                  </a:cubicBezTo>
                  <a:cubicBezTo>
                    <a:pt x="915" y="62"/>
                    <a:pt x="754" y="1"/>
                    <a:pt x="59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4"/>
            <p:cNvSpPr/>
            <p:nvPr/>
          </p:nvSpPr>
          <p:spPr>
            <a:xfrm>
              <a:off x="7186796" y="1442031"/>
              <a:ext cx="370748" cy="289573"/>
            </a:xfrm>
            <a:custGeom>
              <a:rect b="b" l="l" r="r" t="t"/>
              <a:pathLst>
                <a:path extrusionOk="0" h="10609" w="13583">
                  <a:moveTo>
                    <a:pt x="6777" y="3311"/>
                  </a:moveTo>
                  <a:cubicBezTo>
                    <a:pt x="7539" y="3311"/>
                    <a:pt x="8237" y="3678"/>
                    <a:pt x="8676" y="4298"/>
                  </a:cubicBezTo>
                  <a:lnTo>
                    <a:pt x="7745" y="5229"/>
                  </a:lnTo>
                  <a:cubicBezTo>
                    <a:pt x="7585" y="4847"/>
                    <a:pt x="7212" y="4582"/>
                    <a:pt x="6777" y="4582"/>
                  </a:cubicBezTo>
                  <a:cubicBezTo>
                    <a:pt x="6263" y="4582"/>
                    <a:pt x="5835" y="4951"/>
                    <a:pt x="5741" y="5435"/>
                  </a:cubicBezTo>
                  <a:lnTo>
                    <a:pt x="4459" y="5435"/>
                  </a:lnTo>
                  <a:cubicBezTo>
                    <a:pt x="4561" y="4247"/>
                    <a:pt x="5561" y="3311"/>
                    <a:pt x="6777" y="3311"/>
                  </a:cubicBezTo>
                  <a:close/>
                  <a:moveTo>
                    <a:pt x="11365" y="2857"/>
                  </a:moveTo>
                  <a:cubicBezTo>
                    <a:pt x="11517" y="2857"/>
                    <a:pt x="11669" y="2877"/>
                    <a:pt x="11817" y="2918"/>
                  </a:cubicBezTo>
                  <a:lnTo>
                    <a:pt x="6925" y="7810"/>
                  </a:lnTo>
                  <a:cubicBezTo>
                    <a:pt x="6889" y="7668"/>
                    <a:pt x="6819" y="7534"/>
                    <a:pt x="6707" y="7421"/>
                  </a:cubicBezTo>
                  <a:cubicBezTo>
                    <a:pt x="6594" y="7311"/>
                    <a:pt x="6463" y="7239"/>
                    <a:pt x="6318" y="7205"/>
                  </a:cubicBezTo>
                  <a:lnTo>
                    <a:pt x="10174" y="3349"/>
                  </a:lnTo>
                  <a:cubicBezTo>
                    <a:pt x="10502" y="3021"/>
                    <a:pt x="10933" y="2857"/>
                    <a:pt x="11365" y="2857"/>
                  </a:cubicBezTo>
                  <a:close/>
                  <a:moveTo>
                    <a:pt x="12214" y="3084"/>
                  </a:moveTo>
                  <a:cubicBezTo>
                    <a:pt x="12333" y="3152"/>
                    <a:pt x="12447" y="3239"/>
                    <a:pt x="12551" y="3340"/>
                  </a:cubicBezTo>
                  <a:cubicBezTo>
                    <a:pt x="12551" y="3343"/>
                    <a:pt x="12553" y="3345"/>
                    <a:pt x="12556" y="3349"/>
                  </a:cubicBezTo>
                  <a:cubicBezTo>
                    <a:pt x="12660" y="3451"/>
                    <a:pt x="12747" y="3565"/>
                    <a:pt x="12821" y="3691"/>
                  </a:cubicBezTo>
                  <a:lnTo>
                    <a:pt x="7815" y="8695"/>
                  </a:lnTo>
                  <a:cubicBezTo>
                    <a:pt x="7781" y="8553"/>
                    <a:pt x="7708" y="8421"/>
                    <a:pt x="7598" y="8308"/>
                  </a:cubicBezTo>
                  <a:cubicBezTo>
                    <a:pt x="7490" y="8200"/>
                    <a:pt x="7356" y="8126"/>
                    <a:pt x="7210" y="8090"/>
                  </a:cubicBezTo>
                  <a:lnTo>
                    <a:pt x="12214" y="3084"/>
                  </a:lnTo>
                  <a:close/>
                  <a:moveTo>
                    <a:pt x="3244" y="8696"/>
                  </a:moveTo>
                  <a:cubicBezTo>
                    <a:pt x="3264" y="8696"/>
                    <a:pt x="3284" y="8698"/>
                    <a:pt x="3305" y="8703"/>
                  </a:cubicBezTo>
                  <a:cubicBezTo>
                    <a:pt x="3420" y="8731"/>
                    <a:pt x="3498" y="8835"/>
                    <a:pt x="3498" y="8952"/>
                  </a:cubicBezTo>
                  <a:lnTo>
                    <a:pt x="3498" y="9491"/>
                  </a:lnTo>
                  <a:lnTo>
                    <a:pt x="2993" y="9491"/>
                  </a:lnTo>
                  <a:lnTo>
                    <a:pt x="2993" y="8943"/>
                  </a:lnTo>
                  <a:cubicBezTo>
                    <a:pt x="2993" y="8806"/>
                    <a:pt x="3106" y="8696"/>
                    <a:pt x="3244" y="8696"/>
                  </a:cubicBezTo>
                  <a:close/>
                  <a:moveTo>
                    <a:pt x="5022" y="8696"/>
                  </a:moveTo>
                  <a:cubicBezTo>
                    <a:pt x="5042" y="8696"/>
                    <a:pt x="5063" y="8698"/>
                    <a:pt x="5083" y="8703"/>
                  </a:cubicBezTo>
                  <a:cubicBezTo>
                    <a:pt x="5198" y="8731"/>
                    <a:pt x="5274" y="8835"/>
                    <a:pt x="5274" y="8952"/>
                  </a:cubicBezTo>
                  <a:lnTo>
                    <a:pt x="5274" y="9491"/>
                  </a:lnTo>
                  <a:lnTo>
                    <a:pt x="4771" y="9491"/>
                  </a:lnTo>
                  <a:lnTo>
                    <a:pt x="4771" y="8943"/>
                  </a:lnTo>
                  <a:cubicBezTo>
                    <a:pt x="4771" y="8806"/>
                    <a:pt x="4885" y="8696"/>
                    <a:pt x="5022" y="8696"/>
                  </a:cubicBezTo>
                  <a:close/>
                  <a:moveTo>
                    <a:pt x="1491" y="8046"/>
                  </a:moveTo>
                  <a:cubicBezTo>
                    <a:pt x="1512" y="8046"/>
                    <a:pt x="1533" y="8049"/>
                    <a:pt x="1554" y="8054"/>
                  </a:cubicBezTo>
                  <a:cubicBezTo>
                    <a:pt x="1669" y="8081"/>
                    <a:pt x="1747" y="8183"/>
                    <a:pt x="1747" y="8300"/>
                  </a:cubicBezTo>
                  <a:lnTo>
                    <a:pt x="1747" y="9495"/>
                  </a:lnTo>
                  <a:lnTo>
                    <a:pt x="1242" y="9495"/>
                  </a:lnTo>
                  <a:lnTo>
                    <a:pt x="1242" y="8294"/>
                  </a:lnTo>
                  <a:cubicBezTo>
                    <a:pt x="1242" y="8157"/>
                    <a:pt x="1355" y="8046"/>
                    <a:pt x="1491" y="8046"/>
                  </a:cubicBezTo>
                  <a:close/>
                  <a:moveTo>
                    <a:pt x="9652" y="9202"/>
                  </a:moveTo>
                  <a:lnTo>
                    <a:pt x="9652" y="9495"/>
                  </a:lnTo>
                  <a:lnTo>
                    <a:pt x="9360" y="9495"/>
                  </a:lnTo>
                  <a:lnTo>
                    <a:pt x="9652" y="9202"/>
                  </a:lnTo>
                  <a:close/>
                  <a:moveTo>
                    <a:pt x="10301" y="8700"/>
                  </a:moveTo>
                  <a:cubicBezTo>
                    <a:pt x="10441" y="8700"/>
                    <a:pt x="10554" y="8811"/>
                    <a:pt x="10554" y="8945"/>
                  </a:cubicBezTo>
                  <a:lnTo>
                    <a:pt x="10554" y="9495"/>
                  </a:lnTo>
                  <a:lnTo>
                    <a:pt x="10049" y="9495"/>
                  </a:lnTo>
                  <a:lnTo>
                    <a:pt x="10049" y="8954"/>
                  </a:lnTo>
                  <a:cubicBezTo>
                    <a:pt x="10049" y="8837"/>
                    <a:pt x="10126" y="8733"/>
                    <a:pt x="10240" y="8707"/>
                  </a:cubicBezTo>
                  <a:cubicBezTo>
                    <a:pt x="10261" y="8703"/>
                    <a:pt x="10281" y="8700"/>
                    <a:pt x="10301" y="8700"/>
                  </a:cubicBezTo>
                  <a:close/>
                  <a:moveTo>
                    <a:pt x="12050" y="8047"/>
                  </a:moveTo>
                  <a:cubicBezTo>
                    <a:pt x="12190" y="8047"/>
                    <a:pt x="12305" y="8157"/>
                    <a:pt x="12305" y="8294"/>
                  </a:cubicBezTo>
                  <a:lnTo>
                    <a:pt x="12305" y="9495"/>
                  </a:lnTo>
                  <a:lnTo>
                    <a:pt x="11800" y="9495"/>
                  </a:lnTo>
                  <a:lnTo>
                    <a:pt x="11800" y="8300"/>
                  </a:lnTo>
                  <a:cubicBezTo>
                    <a:pt x="11800" y="8183"/>
                    <a:pt x="11876" y="8081"/>
                    <a:pt x="11991" y="8054"/>
                  </a:cubicBezTo>
                  <a:cubicBezTo>
                    <a:pt x="12011" y="8049"/>
                    <a:pt x="12031" y="8047"/>
                    <a:pt x="12050" y="8047"/>
                  </a:cubicBezTo>
                  <a:close/>
                  <a:moveTo>
                    <a:pt x="12999" y="4094"/>
                  </a:moveTo>
                  <a:cubicBezTo>
                    <a:pt x="13039" y="4238"/>
                    <a:pt x="13061" y="4391"/>
                    <a:pt x="13061" y="4548"/>
                  </a:cubicBezTo>
                  <a:cubicBezTo>
                    <a:pt x="13061" y="4996"/>
                    <a:pt x="12885" y="5420"/>
                    <a:pt x="12566" y="5739"/>
                  </a:cubicBezTo>
                  <a:lnTo>
                    <a:pt x="12176" y="6129"/>
                  </a:lnTo>
                  <a:cubicBezTo>
                    <a:pt x="12110" y="6195"/>
                    <a:pt x="12095" y="6301"/>
                    <a:pt x="12144" y="6379"/>
                  </a:cubicBezTo>
                  <a:cubicBezTo>
                    <a:pt x="12184" y="6442"/>
                    <a:pt x="12248" y="6473"/>
                    <a:pt x="12312" y="6473"/>
                  </a:cubicBezTo>
                  <a:cubicBezTo>
                    <a:pt x="12363" y="6473"/>
                    <a:pt x="12415" y="6453"/>
                    <a:pt x="12456" y="6413"/>
                  </a:cubicBezTo>
                  <a:lnTo>
                    <a:pt x="12851" y="6019"/>
                  </a:lnTo>
                  <a:cubicBezTo>
                    <a:pt x="12870" y="6000"/>
                    <a:pt x="12891" y="5980"/>
                    <a:pt x="12908" y="5959"/>
                  </a:cubicBezTo>
                  <a:cubicBezTo>
                    <a:pt x="13078" y="6082"/>
                    <a:pt x="13184" y="6282"/>
                    <a:pt x="13184" y="6500"/>
                  </a:cubicBezTo>
                  <a:lnTo>
                    <a:pt x="13184" y="8814"/>
                  </a:lnTo>
                  <a:lnTo>
                    <a:pt x="13180" y="8814"/>
                  </a:lnTo>
                  <a:cubicBezTo>
                    <a:pt x="13180" y="9117"/>
                    <a:pt x="12978" y="9376"/>
                    <a:pt x="12702" y="9463"/>
                  </a:cubicBezTo>
                  <a:lnTo>
                    <a:pt x="12702" y="8306"/>
                  </a:lnTo>
                  <a:cubicBezTo>
                    <a:pt x="12702" y="8007"/>
                    <a:pt x="12460" y="7710"/>
                    <a:pt x="12165" y="7659"/>
                  </a:cubicBezTo>
                  <a:cubicBezTo>
                    <a:pt x="12126" y="7652"/>
                    <a:pt x="12088" y="7649"/>
                    <a:pt x="12050" y="7649"/>
                  </a:cubicBezTo>
                  <a:cubicBezTo>
                    <a:pt x="11693" y="7649"/>
                    <a:pt x="11403" y="7938"/>
                    <a:pt x="11403" y="8294"/>
                  </a:cubicBezTo>
                  <a:lnTo>
                    <a:pt x="11403" y="9495"/>
                  </a:lnTo>
                  <a:lnTo>
                    <a:pt x="10951" y="9495"/>
                  </a:lnTo>
                  <a:lnTo>
                    <a:pt x="10951" y="8945"/>
                  </a:lnTo>
                  <a:cubicBezTo>
                    <a:pt x="10951" y="8667"/>
                    <a:pt x="10773" y="8429"/>
                    <a:pt x="10527" y="8340"/>
                  </a:cubicBezTo>
                  <a:lnTo>
                    <a:pt x="11885" y="6982"/>
                  </a:lnTo>
                  <a:cubicBezTo>
                    <a:pt x="11957" y="6910"/>
                    <a:pt x="11970" y="6793"/>
                    <a:pt x="11906" y="6715"/>
                  </a:cubicBezTo>
                  <a:cubicBezTo>
                    <a:pt x="11866" y="6663"/>
                    <a:pt x="11807" y="6637"/>
                    <a:pt x="11748" y="6637"/>
                  </a:cubicBezTo>
                  <a:cubicBezTo>
                    <a:pt x="11698" y="6637"/>
                    <a:pt x="11647" y="6656"/>
                    <a:pt x="11609" y="6696"/>
                  </a:cubicBezTo>
                  <a:lnTo>
                    <a:pt x="8712" y="9590"/>
                  </a:lnTo>
                  <a:cubicBezTo>
                    <a:pt x="8678" y="9446"/>
                    <a:pt x="8604" y="9314"/>
                    <a:pt x="8494" y="9202"/>
                  </a:cubicBezTo>
                  <a:cubicBezTo>
                    <a:pt x="8383" y="9092"/>
                    <a:pt x="8248" y="9019"/>
                    <a:pt x="8107" y="8985"/>
                  </a:cubicBezTo>
                  <a:lnTo>
                    <a:pt x="12999" y="4094"/>
                  </a:lnTo>
                  <a:close/>
                  <a:moveTo>
                    <a:pt x="6125" y="7579"/>
                  </a:moveTo>
                  <a:cubicBezTo>
                    <a:pt x="6236" y="7579"/>
                    <a:pt x="6346" y="7621"/>
                    <a:pt x="6429" y="7704"/>
                  </a:cubicBezTo>
                  <a:cubicBezTo>
                    <a:pt x="6594" y="7871"/>
                    <a:pt x="6594" y="8141"/>
                    <a:pt x="6429" y="8308"/>
                  </a:cubicBezTo>
                  <a:cubicBezTo>
                    <a:pt x="6388" y="8349"/>
                    <a:pt x="6369" y="8398"/>
                    <a:pt x="6369" y="8449"/>
                  </a:cubicBezTo>
                  <a:cubicBezTo>
                    <a:pt x="6369" y="8499"/>
                    <a:pt x="6388" y="8550"/>
                    <a:pt x="6429" y="8589"/>
                  </a:cubicBezTo>
                  <a:cubicBezTo>
                    <a:pt x="6467" y="8628"/>
                    <a:pt x="6518" y="8648"/>
                    <a:pt x="6569" y="8648"/>
                  </a:cubicBezTo>
                  <a:cubicBezTo>
                    <a:pt x="6620" y="8648"/>
                    <a:pt x="6671" y="8628"/>
                    <a:pt x="6709" y="8589"/>
                  </a:cubicBezTo>
                  <a:cubicBezTo>
                    <a:pt x="6790" y="8510"/>
                    <a:pt x="6898" y="8466"/>
                    <a:pt x="7012" y="8466"/>
                  </a:cubicBezTo>
                  <a:cubicBezTo>
                    <a:pt x="7125" y="8466"/>
                    <a:pt x="7235" y="8510"/>
                    <a:pt x="7314" y="8589"/>
                  </a:cubicBezTo>
                  <a:cubicBezTo>
                    <a:pt x="7394" y="8669"/>
                    <a:pt x="7439" y="8777"/>
                    <a:pt x="7439" y="8892"/>
                  </a:cubicBezTo>
                  <a:cubicBezTo>
                    <a:pt x="7439" y="9007"/>
                    <a:pt x="7394" y="9115"/>
                    <a:pt x="7314" y="9193"/>
                  </a:cubicBezTo>
                  <a:cubicBezTo>
                    <a:pt x="7273" y="9234"/>
                    <a:pt x="7256" y="9285"/>
                    <a:pt x="7256" y="9336"/>
                  </a:cubicBezTo>
                  <a:cubicBezTo>
                    <a:pt x="7256" y="9384"/>
                    <a:pt x="7273" y="9435"/>
                    <a:pt x="7314" y="9476"/>
                  </a:cubicBezTo>
                  <a:cubicBezTo>
                    <a:pt x="7352" y="9514"/>
                    <a:pt x="7403" y="9533"/>
                    <a:pt x="7455" y="9533"/>
                  </a:cubicBezTo>
                  <a:cubicBezTo>
                    <a:pt x="7506" y="9533"/>
                    <a:pt x="7558" y="9514"/>
                    <a:pt x="7596" y="9476"/>
                  </a:cubicBezTo>
                  <a:cubicBezTo>
                    <a:pt x="7679" y="9392"/>
                    <a:pt x="7788" y="9350"/>
                    <a:pt x="7898" y="9350"/>
                  </a:cubicBezTo>
                  <a:cubicBezTo>
                    <a:pt x="8007" y="9350"/>
                    <a:pt x="8117" y="9392"/>
                    <a:pt x="8201" y="9476"/>
                  </a:cubicBezTo>
                  <a:cubicBezTo>
                    <a:pt x="8341" y="9616"/>
                    <a:pt x="8364" y="9834"/>
                    <a:pt x="8265" y="10000"/>
                  </a:cubicBezTo>
                  <a:cubicBezTo>
                    <a:pt x="8135" y="10091"/>
                    <a:pt x="7980" y="10144"/>
                    <a:pt x="7821" y="10151"/>
                  </a:cubicBezTo>
                  <a:lnTo>
                    <a:pt x="7214" y="10172"/>
                  </a:lnTo>
                  <a:lnTo>
                    <a:pt x="5733" y="8690"/>
                  </a:lnTo>
                  <a:lnTo>
                    <a:pt x="5754" y="8084"/>
                  </a:lnTo>
                  <a:cubicBezTo>
                    <a:pt x="5760" y="7922"/>
                    <a:pt x="5813" y="7769"/>
                    <a:pt x="5902" y="7640"/>
                  </a:cubicBezTo>
                  <a:cubicBezTo>
                    <a:pt x="5971" y="7599"/>
                    <a:pt x="6048" y="7579"/>
                    <a:pt x="6125" y="7579"/>
                  </a:cubicBezTo>
                  <a:close/>
                  <a:moveTo>
                    <a:pt x="1940" y="9866"/>
                  </a:moveTo>
                  <a:lnTo>
                    <a:pt x="1942" y="9892"/>
                  </a:lnTo>
                  <a:lnTo>
                    <a:pt x="5293" y="9892"/>
                  </a:lnTo>
                  <a:lnTo>
                    <a:pt x="5293" y="9898"/>
                  </a:lnTo>
                  <a:cubicBezTo>
                    <a:pt x="5289" y="10006"/>
                    <a:pt x="5310" y="10114"/>
                    <a:pt x="5359" y="10210"/>
                  </a:cubicBezTo>
                  <a:lnTo>
                    <a:pt x="1862" y="10210"/>
                  </a:lnTo>
                  <a:cubicBezTo>
                    <a:pt x="1768" y="10210"/>
                    <a:pt x="1690" y="10134"/>
                    <a:pt x="1690" y="10038"/>
                  </a:cubicBezTo>
                  <a:cubicBezTo>
                    <a:pt x="1690" y="9993"/>
                    <a:pt x="1709" y="9949"/>
                    <a:pt x="1741" y="9917"/>
                  </a:cubicBezTo>
                  <a:cubicBezTo>
                    <a:pt x="1773" y="9885"/>
                    <a:pt x="1815" y="9866"/>
                    <a:pt x="1860" y="9866"/>
                  </a:cubicBezTo>
                  <a:close/>
                  <a:moveTo>
                    <a:pt x="5716" y="9234"/>
                  </a:moveTo>
                  <a:lnTo>
                    <a:pt x="6671" y="10189"/>
                  </a:lnTo>
                  <a:lnTo>
                    <a:pt x="6000" y="10214"/>
                  </a:lnTo>
                  <a:cubicBezTo>
                    <a:pt x="5997" y="10214"/>
                    <a:pt x="5995" y="10214"/>
                    <a:pt x="5992" y="10214"/>
                  </a:cubicBezTo>
                  <a:cubicBezTo>
                    <a:pt x="5910" y="10214"/>
                    <a:pt x="5837" y="10183"/>
                    <a:pt x="5779" y="10125"/>
                  </a:cubicBezTo>
                  <a:cubicBezTo>
                    <a:pt x="5720" y="10068"/>
                    <a:pt x="5688" y="9987"/>
                    <a:pt x="5690" y="9902"/>
                  </a:cubicBezTo>
                  <a:lnTo>
                    <a:pt x="5716" y="9234"/>
                  </a:lnTo>
                  <a:close/>
                  <a:moveTo>
                    <a:pt x="6781" y="0"/>
                  </a:moveTo>
                  <a:cubicBezTo>
                    <a:pt x="5450" y="0"/>
                    <a:pt x="4158" y="471"/>
                    <a:pt x="3142" y="1326"/>
                  </a:cubicBezTo>
                  <a:cubicBezTo>
                    <a:pt x="3069" y="1386"/>
                    <a:pt x="3048" y="1488"/>
                    <a:pt x="3091" y="1571"/>
                  </a:cubicBezTo>
                  <a:cubicBezTo>
                    <a:pt x="3128" y="1642"/>
                    <a:pt x="3198" y="1680"/>
                    <a:pt x="3269" y="1680"/>
                  </a:cubicBezTo>
                  <a:cubicBezTo>
                    <a:pt x="3314" y="1680"/>
                    <a:pt x="3359" y="1664"/>
                    <a:pt x="3396" y="1632"/>
                  </a:cubicBezTo>
                  <a:cubicBezTo>
                    <a:pt x="4341" y="836"/>
                    <a:pt x="5542" y="397"/>
                    <a:pt x="6781" y="397"/>
                  </a:cubicBezTo>
                  <a:cubicBezTo>
                    <a:pt x="8453" y="397"/>
                    <a:pt x="10003" y="1180"/>
                    <a:pt x="10994" y="2511"/>
                  </a:cubicBezTo>
                  <a:cubicBezTo>
                    <a:pt x="10593" y="2583"/>
                    <a:pt x="10211" y="2776"/>
                    <a:pt x="9903" y="3084"/>
                  </a:cubicBezTo>
                  <a:lnTo>
                    <a:pt x="8969" y="4013"/>
                  </a:lnTo>
                  <a:cubicBezTo>
                    <a:pt x="8456" y="3321"/>
                    <a:pt x="7655" y="2916"/>
                    <a:pt x="6783" y="2916"/>
                  </a:cubicBezTo>
                  <a:cubicBezTo>
                    <a:pt x="5279" y="2916"/>
                    <a:pt x="4056" y="4136"/>
                    <a:pt x="4058" y="5637"/>
                  </a:cubicBezTo>
                  <a:cubicBezTo>
                    <a:pt x="4058" y="5747"/>
                    <a:pt x="4150" y="5836"/>
                    <a:pt x="4258" y="5836"/>
                  </a:cubicBezTo>
                  <a:lnTo>
                    <a:pt x="5930" y="5836"/>
                  </a:lnTo>
                  <a:cubicBezTo>
                    <a:pt x="6038" y="5836"/>
                    <a:pt x="6132" y="5749"/>
                    <a:pt x="6132" y="5641"/>
                  </a:cubicBezTo>
                  <a:cubicBezTo>
                    <a:pt x="6132" y="5280"/>
                    <a:pt x="6425" y="4985"/>
                    <a:pt x="6787" y="4985"/>
                  </a:cubicBezTo>
                  <a:cubicBezTo>
                    <a:pt x="7114" y="4985"/>
                    <a:pt x="7394" y="5231"/>
                    <a:pt x="7437" y="5550"/>
                  </a:cubicBezTo>
                  <a:lnTo>
                    <a:pt x="5722" y="7260"/>
                  </a:lnTo>
                  <a:cubicBezTo>
                    <a:pt x="5504" y="7481"/>
                    <a:pt x="5374" y="7774"/>
                    <a:pt x="5363" y="8084"/>
                  </a:cubicBezTo>
                  <a:lnTo>
                    <a:pt x="5355" y="8395"/>
                  </a:lnTo>
                  <a:cubicBezTo>
                    <a:pt x="5260" y="8338"/>
                    <a:pt x="5149" y="8306"/>
                    <a:pt x="5031" y="8306"/>
                  </a:cubicBezTo>
                  <a:cubicBezTo>
                    <a:pt x="4996" y="8306"/>
                    <a:pt x="4960" y="8309"/>
                    <a:pt x="4924" y="8315"/>
                  </a:cubicBezTo>
                  <a:cubicBezTo>
                    <a:pt x="4608" y="8362"/>
                    <a:pt x="4381" y="8642"/>
                    <a:pt x="4381" y="8960"/>
                  </a:cubicBezTo>
                  <a:lnTo>
                    <a:pt x="4381" y="9497"/>
                  </a:lnTo>
                  <a:lnTo>
                    <a:pt x="3903" y="9497"/>
                  </a:lnTo>
                  <a:lnTo>
                    <a:pt x="3903" y="8960"/>
                  </a:lnTo>
                  <a:cubicBezTo>
                    <a:pt x="3903" y="8661"/>
                    <a:pt x="3661" y="8364"/>
                    <a:pt x="3366" y="8315"/>
                  </a:cubicBezTo>
                  <a:cubicBezTo>
                    <a:pt x="3327" y="8308"/>
                    <a:pt x="3289" y="8305"/>
                    <a:pt x="3251" y="8305"/>
                  </a:cubicBezTo>
                  <a:cubicBezTo>
                    <a:pt x="2894" y="8305"/>
                    <a:pt x="2602" y="8592"/>
                    <a:pt x="2602" y="8947"/>
                  </a:cubicBezTo>
                  <a:lnTo>
                    <a:pt x="2602" y="9497"/>
                  </a:lnTo>
                  <a:lnTo>
                    <a:pt x="2153" y="9497"/>
                  </a:lnTo>
                  <a:lnTo>
                    <a:pt x="2153" y="8308"/>
                  </a:lnTo>
                  <a:cubicBezTo>
                    <a:pt x="2153" y="8009"/>
                    <a:pt x="1911" y="7712"/>
                    <a:pt x="1616" y="7661"/>
                  </a:cubicBezTo>
                  <a:cubicBezTo>
                    <a:pt x="1578" y="7655"/>
                    <a:pt x="1540" y="7652"/>
                    <a:pt x="1503" y="7652"/>
                  </a:cubicBezTo>
                  <a:cubicBezTo>
                    <a:pt x="1145" y="7652"/>
                    <a:pt x="852" y="7940"/>
                    <a:pt x="852" y="8296"/>
                  </a:cubicBezTo>
                  <a:lnTo>
                    <a:pt x="852" y="9463"/>
                  </a:lnTo>
                  <a:cubicBezTo>
                    <a:pt x="576" y="9376"/>
                    <a:pt x="374" y="9117"/>
                    <a:pt x="374" y="8814"/>
                  </a:cubicBezTo>
                  <a:lnTo>
                    <a:pt x="374" y="6490"/>
                  </a:lnTo>
                  <a:cubicBezTo>
                    <a:pt x="374" y="6490"/>
                    <a:pt x="684" y="5834"/>
                    <a:pt x="1049" y="5834"/>
                  </a:cubicBezTo>
                  <a:cubicBezTo>
                    <a:pt x="1053" y="5834"/>
                    <a:pt x="1056" y="5834"/>
                    <a:pt x="1060" y="5834"/>
                  </a:cubicBezTo>
                  <a:lnTo>
                    <a:pt x="1342" y="5834"/>
                  </a:lnTo>
                  <a:cubicBezTo>
                    <a:pt x="1452" y="5823"/>
                    <a:pt x="1541" y="5732"/>
                    <a:pt x="1541" y="5624"/>
                  </a:cubicBezTo>
                  <a:cubicBezTo>
                    <a:pt x="1541" y="4342"/>
                    <a:pt x="2008" y="3111"/>
                    <a:pt x="2855" y="2152"/>
                  </a:cubicBezTo>
                  <a:cubicBezTo>
                    <a:pt x="2927" y="2069"/>
                    <a:pt x="2921" y="1944"/>
                    <a:pt x="2836" y="1870"/>
                  </a:cubicBezTo>
                  <a:cubicBezTo>
                    <a:pt x="2798" y="1837"/>
                    <a:pt x="2751" y="1820"/>
                    <a:pt x="2705" y="1820"/>
                  </a:cubicBezTo>
                  <a:cubicBezTo>
                    <a:pt x="2650" y="1820"/>
                    <a:pt x="2596" y="1843"/>
                    <a:pt x="2556" y="1889"/>
                  </a:cubicBezTo>
                  <a:cubicBezTo>
                    <a:pt x="1688" y="2871"/>
                    <a:pt x="1191" y="4119"/>
                    <a:pt x="1145" y="5435"/>
                  </a:cubicBezTo>
                  <a:lnTo>
                    <a:pt x="1055" y="5435"/>
                  </a:lnTo>
                  <a:cubicBezTo>
                    <a:pt x="1052" y="5435"/>
                    <a:pt x="1050" y="5435"/>
                    <a:pt x="1047" y="5435"/>
                  </a:cubicBezTo>
                  <a:cubicBezTo>
                    <a:pt x="465" y="5435"/>
                    <a:pt x="1" y="6490"/>
                    <a:pt x="1" y="6490"/>
                  </a:cubicBezTo>
                  <a:lnTo>
                    <a:pt x="1" y="8841"/>
                  </a:lnTo>
                  <a:cubicBezTo>
                    <a:pt x="1" y="9421"/>
                    <a:pt x="476" y="9890"/>
                    <a:pt x="1062" y="9892"/>
                  </a:cubicBezTo>
                  <a:lnTo>
                    <a:pt x="1338" y="9892"/>
                  </a:lnTo>
                  <a:cubicBezTo>
                    <a:pt x="1323" y="9945"/>
                    <a:pt x="1314" y="9998"/>
                    <a:pt x="1314" y="10055"/>
                  </a:cubicBezTo>
                  <a:cubicBezTo>
                    <a:pt x="1314" y="10359"/>
                    <a:pt x="1567" y="10609"/>
                    <a:pt x="1877" y="10609"/>
                  </a:cubicBezTo>
                  <a:lnTo>
                    <a:pt x="6030" y="10609"/>
                  </a:lnTo>
                  <a:lnTo>
                    <a:pt x="7851" y="10545"/>
                  </a:lnTo>
                  <a:cubicBezTo>
                    <a:pt x="8161" y="10535"/>
                    <a:pt x="8453" y="10409"/>
                    <a:pt x="8672" y="10193"/>
                  </a:cubicBezTo>
                  <a:lnTo>
                    <a:pt x="8978" y="9890"/>
                  </a:lnTo>
                  <a:lnTo>
                    <a:pt x="12522" y="9890"/>
                  </a:lnTo>
                  <a:cubicBezTo>
                    <a:pt x="13107" y="9887"/>
                    <a:pt x="13583" y="9418"/>
                    <a:pt x="13583" y="8839"/>
                  </a:cubicBezTo>
                  <a:lnTo>
                    <a:pt x="13583" y="6500"/>
                  </a:lnTo>
                  <a:cubicBezTo>
                    <a:pt x="13579" y="6157"/>
                    <a:pt x="13413" y="5842"/>
                    <a:pt x="13146" y="5643"/>
                  </a:cubicBezTo>
                  <a:cubicBezTo>
                    <a:pt x="13347" y="5316"/>
                    <a:pt x="13455" y="4943"/>
                    <a:pt x="13455" y="4550"/>
                  </a:cubicBezTo>
                  <a:cubicBezTo>
                    <a:pt x="13455" y="3998"/>
                    <a:pt x="13241" y="3478"/>
                    <a:pt x="12851" y="3086"/>
                  </a:cubicBezTo>
                  <a:lnTo>
                    <a:pt x="12846" y="3079"/>
                  </a:lnTo>
                  <a:cubicBezTo>
                    <a:pt x="12460" y="2695"/>
                    <a:pt x="11959" y="2494"/>
                    <a:pt x="11456" y="2475"/>
                  </a:cubicBezTo>
                  <a:cubicBezTo>
                    <a:pt x="10402" y="923"/>
                    <a:pt x="8661" y="0"/>
                    <a:pt x="678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44"/>
          <p:cNvGrpSpPr/>
          <p:nvPr/>
        </p:nvGrpSpPr>
        <p:grpSpPr>
          <a:xfrm>
            <a:off x="5156900" y="1361122"/>
            <a:ext cx="447867" cy="447966"/>
            <a:chOff x="7878943" y="1401443"/>
            <a:chExt cx="370475" cy="370557"/>
          </a:xfrm>
        </p:grpSpPr>
        <p:sp>
          <p:nvSpPr>
            <p:cNvPr id="4290" name="Google Shape;4290;p44"/>
            <p:cNvSpPr/>
            <p:nvPr/>
          </p:nvSpPr>
          <p:spPr>
            <a:xfrm>
              <a:off x="7882382" y="1445470"/>
              <a:ext cx="80766" cy="79156"/>
            </a:xfrm>
            <a:custGeom>
              <a:rect b="b" l="l" r="r" t="t"/>
              <a:pathLst>
                <a:path extrusionOk="0" h="2900" w="2959">
                  <a:moveTo>
                    <a:pt x="1517" y="797"/>
                  </a:moveTo>
                  <a:cubicBezTo>
                    <a:pt x="1878" y="797"/>
                    <a:pt x="2169" y="1088"/>
                    <a:pt x="2169" y="1449"/>
                  </a:cubicBezTo>
                  <a:cubicBezTo>
                    <a:pt x="2169" y="1810"/>
                    <a:pt x="1878" y="2102"/>
                    <a:pt x="1517" y="2102"/>
                  </a:cubicBezTo>
                  <a:cubicBezTo>
                    <a:pt x="1155" y="2102"/>
                    <a:pt x="864" y="1810"/>
                    <a:pt x="864" y="1449"/>
                  </a:cubicBezTo>
                  <a:cubicBezTo>
                    <a:pt x="864" y="1088"/>
                    <a:pt x="1155" y="797"/>
                    <a:pt x="1517" y="797"/>
                  </a:cubicBezTo>
                  <a:close/>
                  <a:moveTo>
                    <a:pt x="2562" y="0"/>
                  </a:moveTo>
                  <a:cubicBezTo>
                    <a:pt x="2418" y="0"/>
                    <a:pt x="2294" y="77"/>
                    <a:pt x="2222" y="190"/>
                  </a:cubicBezTo>
                  <a:cubicBezTo>
                    <a:pt x="2013" y="72"/>
                    <a:pt x="1772" y="2"/>
                    <a:pt x="1515" y="2"/>
                  </a:cubicBezTo>
                  <a:cubicBezTo>
                    <a:pt x="1472" y="2"/>
                    <a:pt x="1429" y="4"/>
                    <a:pt x="1386" y="8"/>
                  </a:cubicBezTo>
                  <a:cubicBezTo>
                    <a:pt x="681" y="65"/>
                    <a:pt x="117" y="636"/>
                    <a:pt x="64" y="1341"/>
                  </a:cubicBezTo>
                  <a:cubicBezTo>
                    <a:pt x="0" y="2189"/>
                    <a:pt x="673" y="2898"/>
                    <a:pt x="1509" y="2898"/>
                  </a:cubicBezTo>
                  <a:cubicBezTo>
                    <a:pt x="1768" y="2898"/>
                    <a:pt x="2010" y="2830"/>
                    <a:pt x="2222" y="2709"/>
                  </a:cubicBezTo>
                  <a:cubicBezTo>
                    <a:pt x="2294" y="2823"/>
                    <a:pt x="2420" y="2899"/>
                    <a:pt x="2563" y="2899"/>
                  </a:cubicBezTo>
                  <a:cubicBezTo>
                    <a:pt x="2580" y="2899"/>
                    <a:pt x="2597" y="2898"/>
                    <a:pt x="2615" y="2896"/>
                  </a:cubicBezTo>
                  <a:cubicBezTo>
                    <a:pt x="2814" y="2869"/>
                    <a:pt x="2958" y="2692"/>
                    <a:pt x="2958" y="2493"/>
                  </a:cubicBezTo>
                  <a:lnTo>
                    <a:pt x="2958" y="411"/>
                  </a:lnTo>
                  <a:cubicBezTo>
                    <a:pt x="2958" y="205"/>
                    <a:pt x="2814" y="29"/>
                    <a:pt x="2615" y="4"/>
                  </a:cubicBezTo>
                  <a:cubicBezTo>
                    <a:pt x="2597" y="1"/>
                    <a:pt x="2579" y="0"/>
                    <a:pt x="2562"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
            <p:cNvSpPr/>
            <p:nvPr/>
          </p:nvSpPr>
          <p:spPr>
            <a:xfrm>
              <a:off x="8020413" y="1687495"/>
              <a:ext cx="75607" cy="79101"/>
            </a:xfrm>
            <a:custGeom>
              <a:rect b="b" l="l" r="r" t="t"/>
              <a:pathLst>
                <a:path extrusionOk="0" h="2898" w="2770">
                  <a:moveTo>
                    <a:pt x="1590" y="0"/>
                  </a:moveTo>
                  <a:cubicBezTo>
                    <a:pt x="1219" y="0"/>
                    <a:pt x="848" y="142"/>
                    <a:pt x="565" y="425"/>
                  </a:cubicBezTo>
                  <a:cubicBezTo>
                    <a:pt x="0" y="990"/>
                    <a:pt x="0" y="1907"/>
                    <a:pt x="565" y="2473"/>
                  </a:cubicBezTo>
                  <a:cubicBezTo>
                    <a:pt x="847" y="2756"/>
                    <a:pt x="1218" y="2898"/>
                    <a:pt x="1590" y="2898"/>
                  </a:cubicBezTo>
                  <a:cubicBezTo>
                    <a:pt x="1961" y="2898"/>
                    <a:pt x="2333" y="2756"/>
                    <a:pt x="2615" y="2473"/>
                  </a:cubicBezTo>
                  <a:cubicBezTo>
                    <a:pt x="2770" y="2318"/>
                    <a:pt x="2770" y="2066"/>
                    <a:pt x="2615" y="1911"/>
                  </a:cubicBezTo>
                  <a:cubicBezTo>
                    <a:pt x="2537" y="1832"/>
                    <a:pt x="2435" y="1793"/>
                    <a:pt x="2333" y="1793"/>
                  </a:cubicBezTo>
                  <a:cubicBezTo>
                    <a:pt x="2231" y="1793"/>
                    <a:pt x="2129" y="1832"/>
                    <a:pt x="2050" y="1911"/>
                  </a:cubicBezTo>
                  <a:cubicBezTo>
                    <a:pt x="1924" y="2038"/>
                    <a:pt x="1757" y="2102"/>
                    <a:pt x="1591" y="2102"/>
                  </a:cubicBezTo>
                  <a:cubicBezTo>
                    <a:pt x="1424" y="2102"/>
                    <a:pt x="1257" y="2038"/>
                    <a:pt x="1129" y="1911"/>
                  </a:cubicBezTo>
                  <a:cubicBezTo>
                    <a:pt x="872" y="1656"/>
                    <a:pt x="872" y="1242"/>
                    <a:pt x="1129" y="988"/>
                  </a:cubicBezTo>
                  <a:cubicBezTo>
                    <a:pt x="1256" y="860"/>
                    <a:pt x="1422" y="797"/>
                    <a:pt x="1589" y="797"/>
                  </a:cubicBezTo>
                  <a:cubicBezTo>
                    <a:pt x="1756" y="797"/>
                    <a:pt x="1923" y="860"/>
                    <a:pt x="2050" y="988"/>
                  </a:cubicBezTo>
                  <a:cubicBezTo>
                    <a:pt x="2128" y="1065"/>
                    <a:pt x="2230" y="1104"/>
                    <a:pt x="2332" y="1104"/>
                  </a:cubicBezTo>
                  <a:cubicBezTo>
                    <a:pt x="2434" y="1104"/>
                    <a:pt x="2536" y="1065"/>
                    <a:pt x="2615" y="988"/>
                  </a:cubicBezTo>
                  <a:cubicBezTo>
                    <a:pt x="2770" y="833"/>
                    <a:pt x="2770" y="580"/>
                    <a:pt x="2615" y="425"/>
                  </a:cubicBezTo>
                  <a:cubicBezTo>
                    <a:pt x="2331" y="142"/>
                    <a:pt x="1961" y="0"/>
                    <a:pt x="159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4"/>
            <p:cNvSpPr/>
            <p:nvPr/>
          </p:nvSpPr>
          <p:spPr>
            <a:xfrm>
              <a:off x="8165104" y="1419431"/>
              <a:ext cx="80766" cy="105140"/>
            </a:xfrm>
            <a:custGeom>
              <a:rect b="b" l="l" r="r" t="t"/>
              <a:pathLst>
                <a:path extrusionOk="0" h="3852" w="2959">
                  <a:moveTo>
                    <a:pt x="1446" y="1751"/>
                  </a:moveTo>
                  <a:cubicBezTo>
                    <a:pt x="1806" y="1751"/>
                    <a:pt x="2099" y="2042"/>
                    <a:pt x="2099" y="2403"/>
                  </a:cubicBezTo>
                  <a:cubicBezTo>
                    <a:pt x="2099" y="2764"/>
                    <a:pt x="1804" y="3056"/>
                    <a:pt x="1446" y="3056"/>
                  </a:cubicBezTo>
                  <a:cubicBezTo>
                    <a:pt x="1085" y="3056"/>
                    <a:pt x="794" y="2764"/>
                    <a:pt x="794" y="2403"/>
                  </a:cubicBezTo>
                  <a:cubicBezTo>
                    <a:pt x="794" y="2042"/>
                    <a:pt x="1085" y="1751"/>
                    <a:pt x="1446" y="1751"/>
                  </a:cubicBezTo>
                  <a:close/>
                  <a:moveTo>
                    <a:pt x="401" y="0"/>
                  </a:moveTo>
                  <a:cubicBezTo>
                    <a:pt x="180" y="0"/>
                    <a:pt x="1" y="180"/>
                    <a:pt x="1" y="399"/>
                  </a:cubicBezTo>
                  <a:lnTo>
                    <a:pt x="1" y="3445"/>
                  </a:lnTo>
                  <a:cubicBezTo>
                    <a:pt x="1" y="3646"/>
                    <a:pt x="147" y="3820"/>
                    <a:pt x="344" y="3848"/>
                  </a:cubicBezTo>
                  <a:cubicBezTo>
                    <a:pt x="362" y="3850"/>
                    <a:pt x="380" y="3851"/>
                    <a:pt x="397" y="3851"/>
                  </a:cubicBezTo>
                  <a:cubicBezTo>
                    <a:pt x="541" y="3851"/>
                    <a:pt x="667" y="3775"/>
                    <a:pt x="737" y="3661"/>
                  </a:cubicBezTo>
                  <a:cubicBezTo>
                    <a:pt x="947" y="3780"/>
                    <a:pt x="1191" y="3850"/>
                    <a:pt x="1452" y="3850"/>
                  </a:cubicBezTo>
                  <a:cubicBezTo>
                    <a:pt x="2286" y="3850"/>
                    <a:pt x="2959" y="3139"/>
                    <a:pt x="2897" y="2292"/>
                  </a:cubicBezTo>
                  <a:cubicBezTo>
                    <a:pt x="2844" y="1584"/>
                    <a:pt x="2271" y="1011"/>
                    <a:pt x="1560" y="958"/>
                  </a:cubicBezTo>
                  <a:cubicBezTo>
                    <a:pt x="1523" y="955"/>
                    <a:pt x="1486" y="953"/>
                    <a:pt x="1450" y="953"/>
                  </a:cubicBezTo>
                  <a:cubicBezTo>
                    <a:pt x="1215" y="953"/>
                    <a:pt x="993" y="1011"/>
                    <a:pt x="796" y="1110"/>
                  </a:cubicBezTo>
                  <a:lnTo>
                    <a:pt x="796" y="410"/>
                  </a:lnTo>
                  <a:cubicBezTo>
                    <a:pt x="796" y="204"/>
                    <a:pt x="648" y="24"/>
                    <a:pt x="444" y="3"/>
                  </a:cubicBezTo>
                  <a:cubicBezTo>
                    <a:pt x="429" y="1"/>
                    <a:pt x="415" y="0"/>
                    <a:pt x="401"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4"/>
            <p:cNvSpPr/>
            <p:nvPr/>
          </p:nvSpPr>
          <p:spPr>
            <a:xfrm>
              <a:off x="7910360" y="1407366"/>
              <a:ext cx="307724" cy="261159"/>
            </a:xfrm>
            <a:custGeom>
              <a:rect b="b" l="l" r="r" t="t"/>
              <a:pathLst>
                <a:path extrusionOk="0" h="9568" w="11274">
                  <a:moveTo>
                    <a:pt x="5636" y="1"/>
                  </a:moveTo>
                  <a:cubicBezTo>
                    <a:pt x="5247" y="1"/>
                    <a:pt x="4858" y="193"/>
                    <a:pt x="4635" y="578"/>
                  </a:cubicBezTo>
                  <a:lnTo>
                    <a:pt x="444" y="7838"/>
                  </a:lnTo>
                  <a:cubicBezTo>
                    <a:pt x="0" y="8609"/>
                    <a:pt x="556" y="9568"/>
                    <a:pt x="1443" y="9568"/>
                  </a:cubicBezTo>
                  <a:lnTo>
                    <a:pt x="9830" y="9568"/>
                  </a:lnTo>
                  <a:cubicBezTo>
                    <a:pt x="10717" y="9568"/>
                    <a:pt x="11273" y="8609"/>
                    <a:pt x="10830" y="7838"/>
                  </a:cubicBezTo>
                  <a:lnTo>
                    <a:pt x="6638" y="578"/>
                  </a:lnTo>
                  <a:cubicBezTo>
                    <a:pt x="6414" y="193"/>
                    <a:pt x="6025" y="1"/>
                    <a:pt x="5636"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4"/>
            <p:cNvSpPr/>
            <p:nvPr/>
          </p:nvSpPr>
          <p:spPr>
            <a:xfrm>
              <a:off x="7910469" y="1407366"/>
              <a:ext cx="166090" cy="261159"/>
            </a:xfrm>
            <a:custGeom>
              <a:rect b="b" l="l" r="r" t="t"/>
              <a:pathLst>
                <a:path extrusionOk="0" h="9568" w="6085">
                  <a:moveTo>
                    <a:pt x="5630" y="1"/>
                  </a:moveTo>
                  <a:cubicBezTo>
                    <a:pt x="5241" y="1"/>
                    <a:pt x="4853" y="193"/>
                    <a:pt x="4633" y="578"/>
                  </a:cubicBezTo>
                  <a:lnTo>
                    <a:pt x="442" y="7838"/>
                  </a:lnTo>
                  <a:cubicBezTo>
                    <a:pt x="0" y="8609"/>
                    <a:pt x="554" y="9568"/>
                    <a:pt x="1443" y="9568"/>
                  </a:cubicBezTo>
                  <a:lnTo>
                    <a:pt x="2350" y="9568"/>
                  </a:lnTo>
                  <a:cubicBezTo>
                    <a:pt x="1460" y="9568"/>
                    <a:pt x="906" y="8609"/>
                    <a:pt x="1350" y="7838"/>
                  </a:cubicBezTo>
                  <a:lnTo>
                    <a:pt x="5541" y="578"/>
                  </a:lnTo>
                  <a:cubicBezTo>
                    <a:pt x="5673" y="347"/>
                    <a:pt x="5866" y="186"/>
                    <a:pt x="6085" y="92"/>
                  </a:cubicBezTo>
                  <a:cubicBezTo>
                    <a:pt x="5940" y="31"/>
                    <a:pt x="5785" y="1"/>
                    <a:pt x="563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4"/>
            <p:cNvSpPr/>
            <p:nvPr/>
          </p:nvSpPr>
          <p:spPr>
            <a:xfrm>
              <a:off x="7910933" y="1401443"/>
              <a:ext cx="306550" cy="272022"/>
            </a:xfrm>
            <a:custGeom>
              <a:rect b="b" l="l" r="r" t="t"/>
              <a:pathLst>
                <a:path extrusionOk="0" h="9966" w="11231">
                  <a:moveTo>
                    <a:pt x="5618" y="0"/>
                  </a:moveTo>
                  <a:cubicBezTo>
                    <a:pt x="5539" y="0"/>
                    <a:pt x="5459" y="7"/>
                    <a:pt x="5380" y="21"/>
                  </a:cubicBezTo>
                  <a:cubicBezTo>
                    <a:pt x="4987" y="89"/>
                    <a:pt x="4646" y="328"/>
                    <a:pt x="4444" y="676"/>
                  </a:cubicBezTo>
                  <a:lnTo>
                    <a:pt x="253" y="7936"/>
                  </a:lnTo>
                  <a:cubicBezTo>
                    <a:pt x="0" y="8374"/>
                    <a:pt x="9" y="8896"/>
                    <a:pt x="276" y="9329"/>
                  </a:cubicBezTo>
                  <a:cubicBezTo>
                    <a:pt x="527" y="9730"/>
                    <a:pt x="972" y="9965"/>
                    <a:pt x="1443" y="9965"/>
                  </a:cubicBezTo>
                  <a:lnTo>
                    <a:pt x="9788" y="9965"/>
                  </a:lnTo>
                  <a:cubicBezTo>
                    <a:pt x="10259" y="9965"/>
                    <a:pt x="10705" y="9730"/>
                    <a:pt x="10955" y="9329"/>
                  </a:cubicBezTo>
                  <a:cubicBezTo>
                    <a:pt x="11222" y="8896"/>
                    <a:pt x="11231" y="8374"/>
                    <a:pt x="10978" y="7936"/>
                  </a:cubicBezTo>
                  <a:lnTo>
                    <a:pt x="6987" y="1027"/>
                  </a:lnTo>
                  <a:cubicBezTo>
                    <a:pt x="6949" y="962"/>
                    <a:pt x="6882" y="927"/>
                    <a:pt x="6815" y="927"/>
                  </a:cubicBezTo>
                  <a:cubicBezTo>
                    <a:pt x="6781" y="927"/>
                    <a:pt x="6746" y="936"/>
                    <a:pt x="6715" y="954"/>
                  </a:cubicBezTo>
                  <a:cubicBezTo>
                    <a:pt x="6619" y="1010"/>
                    <a:pt x="6588" y="1133"/>
                    <a:pt x="6643" y="1224"/>
                  </a:cubicBezTo>
                  <a:lnTo>
                    <a:pt x="10635" y="8140"/>
                  </a:lnTo>
                  <a:cubicBezTo>
                    <a:pt x="10766" y="8365"/>
                    <a:pt x="10798" y="8624"/>
                    <a:pt x="10732" y="8862"/>
                  </a:cubicBezTo>
                  <a:lnTo>
                    <a:pt x="10503" y="8705"/>
                  </a:lnTo>
                  <a:cubicBezTo>
                    <a:pt x="10467" y="8680"/>
                    <a:pt x="10425" y="8668"/>
                    <a:pt x="10384" y="8668"/>
                  </a:cubicBezTo>
                  <a:cubicBezTo>
                    <a:pt x="10328" y="8668"/>
                    <a:pt x="10274" y="8690"/>
                    <a:pt x="10236" y="8734"/>
                  </a:cubicBezTo>
                  <a:cubicBezTo>
                    <a:pt x="10155" y="8828"/>
                    <a:pt x="10174" y="8966"/>
                    <a:pt x="10272" y="9031"/>
                  </a:cubicBezTo>
                  <a:lnTo>
                    <a:pt x="10548" y="9220"/>
                  </a:lnTo>
                  <a:cubicBezTo>
                    <a:pt x="10367" y="9443"/>
                    <a:pt x="10102" y="9573"/>
                    <a:pt x="9807" y="9573"/>
                  </a:cubicBezTo>
                  <a:lnTo>
                    <a:pt x="1424" y="9573"/>
                  </a:lnTo>
                  <a:cubicBezTo>
                    <a:pt x="1131" y="9573"/>
                    <a:pt x="866" y="9443"/>
                    <a:pt x="686" y="9220"/>
                  </a:cubicBezTo>
                  <a:lnTo>
                    <a:pt x="955" y="9038"/>
                  </a:lnTo>
                  <a:cubicBezTo>
                    <a:pt x="1040" y="8978"/>
                    <a:pt x="1074" y="8868"/>
                    <a:pt x="1027" y="8777"/>
                  </a:cubicBezTo>
                  <a:cubicBezTo>
                    <a:pt x="992" y="8707"/>
                    <a:pt x="922" y="8668"/>
                    <a:pt x="850" y="8668"/>
                  </a:cubicBezTo>
                  <a:cubicBezTo>
                    <a:pt x="812" y="8668"/>
                    <a:pt x="773" y="8680"/>
                    <a:pt x="739" y="8703"/>
                  </a:cubicBezTo>
                  <a:lnTo>
                    <a:pt x="503" y="8862"/>
                  </a:lnTo>
                  <a:cubicBezTo>
                    <a:pt x="435" y="8620"/>
                    <a:pt x="471" y="8363"/>
                    <a:pt x="599" y="8138"/>
                  </a:cubicBezTo>
                  <a:lnTo>
                    <a:pt x="4790" y="878"/>
                  </a:lnTo>
                  <a:cubicBezTo>
                    <a:pt x="4932" y="628"/>
                    <a:pt x="5168" y="464"/>
                    <a:pt x="5450" y="413"/>
                  </a:cubicBezTo>
                  <a:cubicBezTo>
                    <a:pt x="5507" y="403"/>
                    <a:pt x="5563" y="399"/>
                    <a:pt x="5619" y="399"/>
                  </a:cubicBezTo>
                  <a:cubicBezTo>
                    <a:pt x="5842" y="399"/>
                    <a:pt x="6057" y="475"/>
                    <a:pt x="6227" y="617"/>
                  </a:cubicBezTo>
                  <a:cubicBezTo>
                    <a:pt x="6266" y="650"/>
                    <a:pt x="6315" y="667"/>
                    <a:pt x="6364" y="667"/>
                  </a:cubicBezTo>
                  <a:cubicBezTo>
                    <a:pt x="6410" y="667"/>
                    <a:pt x="6456" y="651"/>
                    <a:pt x="6492" y="617"/>
                  </a:cubicBezTo>
                  <a:cubicBezTo>
                    <a:pt x="6585" y="534"/>
                    <a:pt x="6579" y="394"/>
                    <a:pt x="6490" y="318"/>
                  </a:cubicBezTo>
                  <a:cubicBezTo>
                    <a:pt x="6245" y="112"/>
                    <a:pt x="5937" y="0"/>
                    <a:pt x="561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4"/>
            <p:cNvSpPr/>
            <p:nvPr/>
          </p:nvSpPr>
          <p:spPr>
            <a:xfrm>
              <a:off x="7878943" y="1439984"/>
              <a:ext cx="89937" cy="89992"/>
            </a:xfrm>
            <a:custGeom>
              <a:rect b="b" l="l" r="r" t="t"/>
              <a:pathLst>
                <a:path extrusionOk="0" h="3297" w="3295">
                  <a:moveTo>
                    <a:pt x="2698" y="398"/>
                  </a:moveTo>
                  <a:cubicBezTo>
                    <a:pt x="2712" y="398"/>
                    <a:pt x="2726" y="399"/>
                    <a:pt x="2741" y="402"/>
                  </a:cubicBezTo>
                  <a:cubicBezTo>
                    <a:pt x="2834" y="421"/>
                    <a:pt x="2900" y="508"/>
                    <a:pt x="2900" y="604"/>
                  </a:cubicBezTo>
                  <a:lnTo>
                    <a:pt x="2900" y="2694"/>
                  </a:lnTo>
                  <a:cubicBezTo>
                    <a:pt x="2900" y="2792"/>
                    <a:pt x="2832" y="2883"/>
                    <a:pt x="2732" y="2898"/>
                  </a:cubicBezTo>
                  <a:cubicBezTo>
                    <a:pt x="2721" y="2899"/>
                    <a:pt x="2711" y="2900"/>
                    <a:pt x="2700" y="2900"/>
                  </a:cubicBezTo>
                  <a:cubicBezTo>
                    <a:pt x="2631" y="2900"/>
                    <a:pt x="2567" y="2865"/>
                    <a:pt x="2530" y="2804"/>
                  </a:cubicBezTo>
                  <a:cubicBezTo>
                    <a:pt x="2494" y="2745"/>
                    <a:pt x="2429" y="2713"/>
                    <a:pt x="2361" y="2713"/>
                  </a:cubicBezTo>
                  <a:cubicBezTo>
                    <a:pt x="2327" y="2713"/>
                    <a:pt x="2295" y="2719"/>
                    <a:pt x="2263" y="2738"/>
                  </a:cubicBezTo>
                  <a:cubicBezTo>
                    <a:pt x="2074" y="2845"/>
                    <a:pt x="1862" y="2900"/>
                    <a:pt x="1648" y="2900"/>
                  </a:cubicBezTo>
                  <a:cubicBezTo>
                    <a:pt x="960" y="2900"/>
                    <a:pt x="398" y="2337"/>
                    <a:pt x="398" y="1648"/>
                  </a:cubicBezTo>
                  <a:cubicBezTo>
                    <a:pt x="398" y="958"/>
                    <a:pt x="958" y="400"/>
                    <a:pt x="1648" y="400"/>
                  </a:cubicBezTo>
                  <a:cubicBezTo>
                    <a:pt x="1862" y="400"/>
                    <a:pt x="2074" y="455"/>
                    <a:pt x="2263" y="561"/>
                  </a:cubicBezTo>
                  <a:cubicBezTo>
                    <a:pt x="2294" y="579"/>
                    <a:pt x="2327" y="587"/>
                    <a:pt x="2360" y="587"/>
                  </a:cubicBezTo>
                  <a:cubicBezTo>
                    <a:pt x="2428" y="587"/>
                    <a:pt x="2493" y="552"/>
                    <a:pt x="2530" y="491"/>
                  </a:cubicBezTo>
                  <a:cubicBezTo>
                    <a:pt x="2569" y="431"/>
                    <a:pt x="2630" y="398"/>
                    <a:pt x="2698" y="398"/>
                  </a:cubicBezTo>
                  <a:close/>
                  <a:moveTo>
                    <a:pt x="1648" y="1"/>
                  </a:moveTo>
                  <a:cubicBezTo>
                    <a:pt x="737" y="1"/>
                    <a:pt x="1" y="741"/>
                    <a:pt x="1" y="1648"/>
                  </a:cubicBezTo>
                  <a:cubicBezTo>
                    <a:pt x="1" y="2558"/>
                    <a:pt x="741" y="3297"/>
                    <a:pt x="1648" y="3297"/>
                  </a:cubicBezTo>
                  <a:cubicBezTo>
                    <a:pt x="1652" y="3297"/>
                    <a:pt x="1657" y="3297"/>
                    <a:pt x="1662" y="3297"/>
                  </a:cubicBezTo>
                  <a:cubicBezTo>
                    <a:pt x="1888" y="3297"/>
                    <a:pt x="2110" y="3246"/>
                    <a:pt x="2314" y="3154"/>
                  </a:cubicBezTo>
                  <a:cubicBezTo>
                    <a:pt x="2418" y="3244"/>
                    <a:pt x="2552" y="3295"/>
                    <a:pt x="2692" y="3295"/>
                  </a:cubicBezTo>
                  <a:cubicBezTo>
                    <a:pt x="2711" y="3295"/>
                    <a:pt x="2731" y="3294"/>
                    <a:pt x="2751" y="3292"/>
                  </a:cubicBezTo>
                  <a:cubicBezTo>
                    <a:pt x="3050" y="3267"/>
                    <a:pt x="3294" y="2985"/>
                    <a:pt x="3294" y="2685"/>
                  </a:cubicBezTo>
                  <a:lnTo>
                    <a:pt x="3294" y="612"/>
                  </a:lnTo>
                  <a:cubicBezTo>
                    <a:pt x="3294" y="311"/>
                    <a:pt x="3050" y="28"/>
                    <a:pt x="2751" y="3"/>
                  </a:cubicBezTo>
                  <a:cubicBezTo>
                    <a:pt x="2735" y="2"/>
                    <a:pt x="2718" y="1"/>
                    <a:pt x="2702" y="1"/>
                  </a:cubicBezTo>
                  <a:cubicBezTo>
                    <a:pt x="2557" y="1"/>
                    <a:pt x="2421" y="51"/>
                    <a:pt x="2314" y="141"/>
                  </a:cubicBezTo>
                  <a:cubicBezTo>
                    <a:pt x="2104" y="50"/>
                    <a:pt x="1879" y="1"/>
                    <a:pt x="164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4"/>
            <p:cNvSpPr/>
            <p:nvPr/>
          </p:nvSpPr>
          <p:spPr>
            <a:xfrm>
              <a:off x="7900506" y="1461711"/>
              <a:ext cx="46538" cy="46538"/>
            </a:xfrm>
            <a:custGeom>
              <a:rect b="b" l="l" r="r" t="t"/>
              <a:pathLst>
                <a:path extrusionOk="0" h="1705" w="1705">
                  <a:moveTo>
                    <a:pt x="853" y="400"/>
                  </a:moveTo>
                  <a:cubicBezTo>
                    <a:pt x="1102" y="400"/>
                    <a:pt x="1305" y="603"/>
                    <a:pt x="1305" y="852"/>
                  </a:cubicBezTo>
                  <a:cubicBezTo>
                    <a:pt x="1305" y="1102"/>
                    <a:pt x="1102" y="1306"/>
                    <a:pt x="853" y="1306"/>
                  </a:cubicBezTo>
                  <a:cubicBezTo>
                    <a:pt x="852" y="1306"/>
                    <a:pt x="851" y="1306"/>
                    <a:pt x="850" y="1306"/>
                  </a:cubicBezTo>
                  <a:cubicBezTo>
                    <a:pt x="601" y="1306"/>
                    <a:pt x="399" y="1103"/>
                    <a:pt x="399" y="852"/>
                  </a:cubicBezTo>
                  <a:cubicBezTo>
                    <a:pt x="399" y="603"/>
                    <a:pt x="603" y="400"/>
                    <a:pt x="853" y="400"/>
                  </a:cubicBezTo>
                  <a:close/>
                  <a:moveTo>
                    <a:pt x="853" y="1"/>
                  </a:moveTo>
                  <a:cubicBezTo>
                    <a:pt x="382" y="1"/>
                    <a:pt x="0" y="383"/>
                    <a:pt x="0" y="852"/>
                  </a:cubicBezTo>
                  <a:cubicBezTo>
                    <a:pt x="0" y="1323"/>
                    <a:pt x="382" y="1705"/>
                    <a:pt x="853" y="1705"/>
                  </a:cubicBezTo>
                  <a:cubicBezTo>
                    <a:pt x="1322" y="1705"/>
                    <a:pt x="1704" y="1321"/>
                    <a:pt x="1704" y="852"/>
                  </a:cubicBezTo>
                  <a:cubicBezTo>
                    <a:pt x="1704" y="383"/>
                    <a:pt x="1322" y="1"/>
                    <a:pt x="85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4"/>
            <p:cNvSpPr/>
            <p:nvPr/>
          </p:nvSpPr>
          <p:spPr>
            <a:xfrm>
              <a:off x="8014790" y="1682091"/>
              <a:ext cx="85570" cy="89910"/>
            </a:xfrm>
            <a:custGeom>
              <a:rect b="b" l="l" r="r" t="t"/>
              <a:pathLst>
                <a:path extrusionOk="0" h="3294" w="3135">
                  <a:moveTo>
                    <a:pt x="1796" y="1"/>
                  </a:moveTo>
                  <a:cubicBezTo>
                    <a:pt x="1374" y="1"/>
                    <a:pt x="952" y="161"/>
                    <a:pt x="631" y="481"/>
                  </a:cubicBezTo>
                  <a:cubicBezTo>
                    <a:pt x="111" y="1001"/>
                    <a:pt x="0" y="1812"/>
                    <a:pt x="359" y="2451"/>
                  </a:cubicBezTo>
                  <a:cubicBezTo>
                    <a:pt x="395" y="2516"/>
                    <a:pt x="463" y="2552"/>
                    <a:pt x="532" y="2552"/>
                  </a:cubicBezTo>
                  <a:cubicBezTo>
                    <a:pt x="565" y="2552"/>
                    <a:pt x="598" y="2544"/>
                    <a:pt x="629" y="2527"/>
                  </a:cubicBezTo>
                  <a:cubicBezTo>
                    <a:pt x="724" y="2474"/>
                    <a:pt x="758" y="2353"/>
                    <a:pt x="705" y="2257"/>
                  </a:cubicBezTo>
                  <a:cubicBezTo>
                    <a:pt x="435" y="1771"/>
                    <a:pt x="520" y="1156"/>
                    <a:pt x="913" y="763"/>
                  </a:cubicBezTo>
                  <a:cubicBezTo>
                    <a:pt x="1157" y="519"/>
                    <a:pt x="1477" y="397"/>
                    <a:pt x="1797" y="397"/>
                  </a:cubicBezTo>
                  <a:cubicBezTo>
                    <a:pt x="2116" y="397"/>
                    <a:pt x="2436" y="519"/>
                    <a:pt x="2679" y="763"/>
                  </a:cubicBezTo>
                  <a:cubicBezTo>
                    <a:pt x="2717" y="800"/>
                    <a:pt x="2738" y="850"/>
                    <a:pt x="2738" y="904"/>
                  </a:cubicBezTo>
                  <a:cubicBezTo>
                    <a:pt x="2738" y="957"/>
                    <a:pt x="2717" y="1008"/>
                    <a:pt x="2679" y="1044"/>
                  </a:cubicBezTo>
                  <a:cubicBezTo>
                    <a:pt x="2640" y="1082"/>
                    <a:pt x="2589" y="1101"/>
                    <a:pt x="2539" y="1101"/>
                  </a:cubicBezTo>
                  <a:cubicBezTo>
                    <a:pt x="2488" y="1101"/>
                    <a:pt x="2437" y="1082"/>
                    <a:pt x="2398" y="1044"/>
                  </a:cubicBezTo>
                  <a:cubicBezTo>
                    <a:pt x="2237" y="882"/>
                    <a:pt x="2025" y="795"/>
                    <a:pt x="1796" y="795"/>
                  </a:cubicBezTo>
                  <a:cubicBezTo>
                    <a:pt x="1567" y="795"/>
                    <a:pt x="1352" y="882"/>
                    <a:pt x="1193" y="1044"/>
                  </a:cubicBezTo>
                  <a:cubicBezTo>
                    <a:pt x="1032" y="1207"/>
                    <a:pt x="945" y="1419"/>
                    <a:pt x="945" y="1646"/>
                  </a:cubicBezTo>
                  <a:cubicBezTo>
                    <a:pt x="945" y="1875"/>
                    <a:pt x="1032" y="2090"/>
                    <a:pt x="1193" y="2249"/>
                  </a:cubicBezTo>
                  <a:cubicBezTo>
                    <a:pt x="1354" y="2410"/>
                    <a:pt x="1567" y="2497"/>
                    <a:pt x="1796" y="2497"/>
                  </a:cubicBezTo>
                  <a:cubicBezTo>
                    <a:pt x="2025" y="2497"/>
                    <a:pt x="2239" y="2410"/>
                    <a:pt x="2398" y="2249"/>
                  </a:cubicBezTo>
                  <a:cubicBezTo>
                    <a:pt x="2435" y="2211"/>
                    <a:pt x="2485" y="2190"/>
                    <a:pt x="2539" y="2190"/>
                  </a:cubicBezTo>
                  <a:cubicBezTo>
                    <a:pt x="2592" y="2190"/>
                    <a:pt x="2643" y="2211"/>
                    <a:pt x="2679" y="2249"/>
                  </a:cubicBezTo>
                  <a:cubicBezTo>
                    <a:pt x="2717" y="2285"/>
                    <a:pt x="2738" y="2336"/>
                    <a:pt x="2738" y="2389"/>
                  </a:cubicBezTo>
                  <a:cubicBezTo>
                    <a:pt x="2738" y="2442"/>
                    <a:pt x="2717" y="2493"/>
                    <a:pt x="2679" y="2529"/>
                  </a:cubicBezTo>
                  <a:cubicBezTo>
                    <a:pt x="2443" y="2765"/>
                    <a:pt x="2129" y="2896"/>
                    <a:pt x="1796" y="2896"/>
                  </a:cubicBezTo>
                  <a:cubicBezTo>
                    <a:pt x="1581" y="2896"/>
                    <a:pt x="1371" y="2839"/>
                    <a:pt x="1185" y="2737"/>
                  </a:cubicBezTo>
                  <a:cubicBezTo>
                    <a:pt x="1154" y="2720"/>
                    <a:pt x="1121" y="2712"/>
                    <a:pt x="1088" y="2712"/>
                  </a:cubicBezTo>
                  <a:cubicBezTo>
                    <a:pt x="1019" y="2712"/>
                    <a:pt x="951" y="2749"/>
                    <a:pt x="915" y="2813"/>
                  </a:cubicBezTo>
                  <a:cubicBezTo>
                    <a:pt x="862" y="2909"/>
                    <a:pt x="896" y="3030"/>
                    <a:pt x="991" y="3083"/>
                  </a:cubicBezTo>
                  <a:cubicBezTo>
                    <a:pt x="1236" y="3223"/>
                    <a:pt x="1514" y="3293"/>
                    <a:pt x="1796" y="3293"/>
                  </a:cubicBezTo>
                  <a:cubicBezTo>
                    <a:pt x="2235" y="3293"/>
                    <a:pt x="2649" y="3121"/>
                    <a:pt x="2961" y="2811"/>
                  </a:cubicBezTo>
                  <a:cubicBezTo>
                    <a:pt x="3073" y="2697"/>
                    <a:pt x="3135" y="2548"/>
                    <a:pt x="3135" y="2389"/>
                  </a:cubicBezTo>
                  <a:cubicBezTo>
                    <a:pt x="3135" y="2230"/>
                    <a:pt x="3073" y="2079"/>
                    <a:pt x="2961" y="1967"/>
                  </a:cubicBezTo>
                  <a:cubicBezTo>
                    <a:pt x="2846" y="1854"/>
                    <a:pt x="2698" y="1793"/>
                    <a:pt x="2539" y="1793"/>
                  </a:cubicBezTo>
                  <a:cubicBezTo>
                    <a:pt x="2379" y="1793"/>
                    <a:pt x="2229" y="1852"/>
                    <a:pt x="2116" y="1967"/>
                  </a:cubicBezTo>
                  <a:cubicBezTo>
                    <a:pt x="2031" y="2052"/>
                    <a:pt x="1917" y="2100"/>
                    <a:pt x="1796" y="2100"/>
                  </a:cubicBezTo>
                  <a:cubicBezTo>
                    <a:pt x="1673" y="2100"/>
                    <a:pt x="1560" y="2052"/>
                    <a:pt x="1475" y="1967"/>
                  </a:cubicBezTo>
                  <a:cubicBezTo>
                    <a:pt x="1390" y="1882"/>
                    <a:pt x="1342" y="1767"/>
                    <a:pt x="1342" y="1646"/>
                  </a:cubicBezTo>
                  <a:cubicBezTo>
                    <a:pt x="1342" y="1523"/>
                    <a:pt x="1390" y="1411"/>
                    <a:pt x="1475" y="1326"/>
                  </a:cubicBezTo>
                  <a:cubicBezTo>
                    <a:pt x="1560" y="1241"/>
                    <a:pt x="1675" y="1192"/>
                    <a:pt x="1796" y="1192"/>
                  </a:cubicBezTo>
                  <a:cubicBezTo>
                    <a:pt x="1919" y="1192"/>
                    <a:pt x="2031" y="1241"/>
                    <a:pt x="2116" y="1326"/>
                  </a:cubicBezTo>
                  <a:cubicBezTo>
                    <a:pt x="2233" y="1443"/>
                    <a:pt x="2386" y="1501"/>
                    <a:pt x="2539" y="1501"/>
                  </a:cubicBezTo>
                  <a:cubicBezTo>
                    <a:pt x="2691" y="1501"/>
                    <a:pt x="2844" y="1443"/>
                    <a:pt x="2961" y="1326"/>
                  </a:cubicBezTo>
                  <a:cubicBezTo>
                    <a:pt x="3073" y="1211"/>
                    <a:pt x="3135" y="1063"/>
                    <a:pt x="3135" y="904"/>
                  </a:cubicBezTo>
                  <a:cubicBezTo>
                    <a:pt x="3135" y="744"/>
                    <a:pt x="3075" y="594"/>
                    <a:pt x="2961" y="481"/>
                  </a:cubicBezTo>
                  <a:cubicBezTo>
                    <a:pt x="2639" y="161"/>
                    <a:pt x="2218" y="1"/>
                    <a:pt x="179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4"/>
            <p:cNvSpPr/>
            <p:nvPr/>
          </p:nvSpPr>
          <p:spPr>
            <a:xfrm>
              <a:off x="8159372" y="1413999"/>
              <a:ext cx="90046" cy="115895"/>
            </a:xfrm>
            <a:custGeom>
              <a:rect b="b" l="l" r="r" t="t"/>
              <a:pathLst>
                <a:path extrusionOk="0" h="4246" w="3299">
                  <a:moveTo>
                    <a:pt x="597" y="401"/>
                  </a:moveTo>
                  <a:cubicBezTo>
                    <a:pt x="707" y="401"/>
                    <a:pt x="796" y="490"/>
                    <a:pt x="796" y="601"/>
                  </a:cubicBezTo>
                  <a:lnTo>
                    <a:pt x="796" y="1309"/>
                  </a:lnTo>
                  <a:cubicBezTo>
                    <a:pt x="796" y="1343"/>
                    <a:pt x="805" y="1377"/>
                    <a:pt x="820" y="1407"/>
                  </a:cubicBezTo>
                  <a:cubicBezTo>
                    <a:pt x="860" y="1474"/>
                    <a:pt x="927" y="1509"/>
                    <a:pt x="994" y="1509"/>
                  </a:cubicBezTo>
                  <a:cubicBezTo>
                    <a:pt x="1025" y="1509"/>
                    <a:pt x="1057" y="1501"/>
                    <a:pt x="1085" y="1486"/>
                  </a:cubicBezTo>
                  <a:cubicBezTo>
                    <a:pt x="1261" y="1396"/>
                    <a:pt x="1452" y="1352"/>
                    <a:pt x="1647" y="1352"/>
                  </a:cubicBezTo>
                  <a:cubicBezTo>
                    <a:pt x="2337" y="1352"/>
                    <a:pt x="2897" y="1910"/>
                    <a:pt x="2897" y="2600"/>
                  </a:cubicBezTo>
                  <a:cubicBezTo>
                    <a:pt x="2897" y="3289"/>
                    <a:pt x="2337" y="3852"/>
                    <a:pt x="1647" y="3852"/>
                  </a:cubicBezTo>
                  <a:cubicBezTo>
                    <a:pt x="1433" y="3852"/>
                    <a:pt x="1221" y="3797"/>
                    <a:pt x="1032" y="3690"/>
                  </a:cubicBezTo>
                  <a:cubicBezTo>
                    <a:pt x="1000" y="3671"/>
                    <a:pt x="968" y="3663"/>
                    <a:pt x="934" y="3663"/>
                  </a:cubicBezTo>
                  <a:cubicBezTo>
                    <a:pt x="868" y="3663"/>
                    <a:pt x="800" y="3699"/>
                    <a:pt x="764" y="3756"/>
                  </a:cubicBezTo>
                  <a:cubicBezTo>
                    <a:pt x="728" y="3815"/>
                    <a:pt x="665" y="3851"/>
                    <a:pt x="596" y="3851"/>
                  </a:cubicBezTo>
                  <a:cubicBezTo>
                    <a:pt x="568" y="3851"/>
                    <a:pt x="540" y="3845"/>
                    <a:pt x="512" y="3833"/>
                  </a:cubicBezTo>
                  <a:cubicBezTo>
                    <a:pt x="440" y="3801"/>
                    <a:pt x="397" y="3731"/>
                    <a:pt x="397" y="3652"/>
                  </a:cubicBezTo>
                  <a:lnTo>
                    <a:pt x="397" y="601"/>
                  </a:lnTo>
                  <a:cubicBezTo>
                    <a:pt x="397" y="516"/>
                    <a:pt x="450" y="439"/>
                    <a:pt x="531" y="412"/>
                  </a:cubicBezTo>
                  <a:cubicBezTo>
                    <a:pt x="553" y="404"/>
                    <a:pt x="576" y="401"/>
                    <a:pt x="597" y="401"/>
                  </a:cubicBezTo>
                  <a:close/>
                  <a:moveTo>
                    <a:pt x="597" y="0"/>
                  </a:moveTo>
                  <a:cubicBezTo>
                    <a:pt x="268" y="0"/>
                    <a:pt x="0" y="268"/>
                    <a:pt x="0" y="598"/>
                  </a:cubicBezTo>
                  <a:lnTo>
                    <a:pt x="0" y="3741"/>
                  </a:lnTo>
                  <a:cubicBezTo>
                    <a:pt x="0" y="3854"/>
                    <a:pt x="73" y="4011"/>
                    <a:pt x="162" y="4083"/>
                  </a:cubicBezTo>
                  <a:cubicBezTo>
                    <a:pt x="302" y="4195"/>
                    <a:pt x="455" y="4246"/>
                    <a:pt x="599" y="4246"/>
                  </a:cubicBezTo>
                  <a:cubicBezTo>
                    <a:pt x="743" y="4246"/>
                    <a:pt x="879" y="4195"/>
                    <a:pt x="985" y="4104"/>
                  </a:cubicBezTo>
                  <a:cubicBezTo>
                    <a:pt x="1195" y="4198"/>
                    <a:pt x="1420" y="4244"/>
                    <a:pt x="1651" y="4244"/>
                  </a:cubicBezTo>
                  <a:cubicBezTo>
                    <a:pt x="2560" y="4244"/>
                    <a:pt x="3298" y="3504"/>
                    <a:pt x="3298" y="2598"/>
                  </a:cubicBezTo>
                  <a:cubicBezTo>
                    <a:pt x="3298" y="1689"/>
                    <a:pt x="2556" y="953"/>
                    <a:pt x="1647" y="953"/>
                  </a:cubicBezTo>
                  <a:cubicBezTo>
                    <a:pt x="1492" y="953"/>
                    <a:pt x="1340" y="974"/>
                    <a:pt x="1195" y="1017"/>
                  </a:cubicBezTo>
                  <a:lnTo>
                    <a:pt x="1195" y="505"/>
                  </a:lnTo>
                  <a:cubicBezTo>
                    <a:pt x="1195" y="361"/>
                    <a:pt x="1125" y="227"/>
                    <a:pt x="1008" y="142"/>
                  </a:cubicBezTo>
                  <a:cubicBezTo>
                    <a:pt x="870" y="43"/>
                    <a:pt x="729" y="0"/>
                    <a:pt x="59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4"/>
            <p:cNvSpPr/>
            <p:nvPr/>
          </p:nvSpPr>
          <p:spPr>
            <a:xfrm>
              <a:off x="8181317" y="1461711"/>
              <a:ext cx="46483" cy="46538"/>
            </a:xfrm>
            <a:custGeom>
              <a:rect b="b" l="l" r="r" t="t"/>
              <a:pathLst>
                <a:path extrusionOk="0" h="1705" w="1703">
                  <a:moveTo>
                    <a:pt x="852" y="402"/>
                  </a:moveTo>
                  <a:cubicBezTo>
                    <a:pt x="1102" y="402"/>
                    <a:pt x="1306" y="605"/>
                    <a:pt x="1306" y="854"/>
                  </a:cubicBezTo>
                  <a:cubicBezTo>
                    <a:pt x="1306" y="1104"/>
                    <a:pt x="1102" y="1308"/>
                    <a:pt x="852" y="1308"/>
                  </a:cubicBezTo>
                  <a:cubicBezTo>
                    <a:pt x="603" y="1308"/>
                    <a:pt x="398" y="1104"/>
                    <a:pt x="398" y="854"/>
                  </a:cubicBezTo>
                  <a:cubicBezTo>
                    <a:pt x="398" y="605"/>
                    <a:pt x="603" y="402"/>
                    <a:pt x="852" y="402"/>
                  </a:cubicBezTo>
                  <a:close/>
                  <a:moveTo>
                    <a:pt x="852" y="1"/>
                  </a:moveTo>
                  <a:cubicBezTo>
                    <a:pt x="383" y="1"/>
                    <a:pt x="1" y="383"/>
                    <a:pt x="1" y="852"/>
                  </a:cubicBezTo>
                  <a:cubicBezTo>
                    <a:pt x="1" y="1323"/>
                    <a:pt x="383" y="1705"/>
                    <a:pt x="852" y="1705"/>
                  </a:cubicBezTo>
                  <a:cubicBezTo>
                    <a:pt x="1321" y="1705"/>
                    <a:pt x="1703" y="1323"/>
                    <a:pt x="1703" y="852"/>
                  </a:cubicBezTo>
                  <a:cubicBezTo>
                    <a:pt x="1703" y="383"/>
                    <a:pt x="1321" y="1"/>
                    <a:pt x="85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4"/>
            <p:cNvSpPr/>
            <p:nvPr/>
          </p:nvSpPr>
          <p:spPr>
            <a:xfrm>
              <a:off x="7951466" y="1606074"/>
              <a:ext cx="35948" cy="27022"/>
            </a:xfrm>
            <a:custGeom>
              <a:rect b="b" l="l" r="r" t="t"/>
              <a:pathLst>
                <a:path extrusionOk="0" h="990" w="1317">
                  <a:moveTo>
                    <a:pt x="1093" y="0"/>
                  </a:moveTo>
                  <a:cubicBezTo>
                    <a:pt x="1054" y="0"/>
                    <a:pt x="1015" y="12"/>
                    <a:pt x="981" y="36"/>
                  </a:cubicBezTo>
                  <a:lnTo>
                    <a:pt x="115" y="624"/>
                  </a:lnTo>
                  <a:cubicBezTo>
                    <a:pt x="26" y="686"/>
                    <a:pt x="1" y="811"/>
                    <a:pt x="62" y="900"/>
                  </a:cubicBezTo>
                  <a:cubicBezTo>
                    <a:pt x="103" y="957"/>
                    <a:pt x="162" y="989"/>
                    <a:pt x="228" y="989"/>
                  </a:cubicBezTo>
                  <a:cubicBezTo>
                    <a:pt x="266" y="989"/>
                    <a:pt x="304" y="978"/>
                    <a:pt x="338" y="953"/>
                  </a:cubicBezTo>
                  <a:lnTo>
                    <a:pt x="1204" y="365"/>
                  </a:lnTo>
                  <a:cubicBezTo>
                    <a:pt x="1293" y="304"/>
                    <a:pt x="1317" y="178"/>
                    <a:pt x="1257" y="89"/>
                  </a:cubicBezTo>
                  <a:cubicBezTo>
                    <a:pt x="1219" y="31"/>
                    <a:pt x="1156" y="0"/>
                    <a:pt x="1093"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4"/>
            <p:cNvSpPr/>
            <p:nvPr/>
          </p:nvSpPr>
          <p:spPr>
            <a:xfrm>
              <a:off x="7998795" y="1573866"/>
              <a:ext cx="35948" cy="26967"/>
            </a:xfrm>
            <a:custGeom>
              <a:rect b="b" l="l" r="r" t="t"/>
              <a:pathLst>
                <a:path extrusionOk="0" h="988" w="1317">
                  <a:moveTo>
                    <a:pt x="1091" y="0"/>
                  </a:moveTo>
                  <a:cubicBezTo>
                    <a:pt x="1052" y="0"/>
                    <a:pt x="1013" y="12"/>
                    <a:pt x="979" y="36"/>
                  </a:cubicBezTo>
                  <a:lnTo>
                    <a:pt x="113" y="624"/>
                  </a:lnTo>
                  <a:cubicBezTo>
                    <a:pt x="24" y="686"/>
                    <a:pt x="1" y="811"/>
                    <a:pt x="60" y="900"/>
                  </a:cubicBezTo>
                  <a:cubicBezTo>
                    <a:pt x="100" y="955"/>
                    <a:pt x="162" y="987"/>
                    <a:pt x="226" y="987"/>
                  </a:cubicBezTo>
                  <a:cubicBezTo>
                    <a:pt x="266" y="987"/>
                    <a:pt x="302" y="976"/>
                    <a:pt x="336" y="953"/>
                  </a:cubicBezTo>
                  <a:lnTo>
                    <a:pt x="1202" y="365"/>
                  </a:lnTo>
                  <a:cubicBezTo>
                    <a:pt x="1291" y="304"/>
                    <a:pt x="1316" y="178"/>
                    <a:pt x="1255" y="89"/>
                  </a:cubicBezTo>
                  <a:cubicBezTo>
                    <a:pt x="1217" y="31"/>
                    <a:pt x="1154" y="0"/>
                    <a:pt x="109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4"/>
            <p:cNvSpPr/>
            <p:nvPr/>
          </p:nvSpPr>
          <p:spPr>
            <a:xfrm>
              <a:off x="8093618" y="1573893"/>
              <a:ext cx="35948" cy="26940"/>
            </a:xfrm>
            <a:custGeom>
              <a:rect b="b" l="l" r="r" t="t"/>
              <a:pathLst>
                <a:path extrusionOk="0" h="987" w="1317">
                  <a:moveTo>
                    <a:pt x="226" y="1"/>
                  </a:moveTo>
                  <a:cubicBezTo>
                    <a:pt x="163" y="1"/>
                    <a:pt x="101" y="31"/>
                    <a:pt x="62" y="88"/>
                  </a:cubicBezTo>
                  <a:cubicBezTo>
                    <a:pt x="1" y="177"/>
                    <a:pt x="24" y="303"/>
                    <a:pt x="115" y="362"/>
                  </a:cubicBezTo>
                  <a:lnTo>
                    <a:pt x="979" y="952"/>
                  </a:lnTo>
                  <a:cubicBezTo>
                    <a:pt x="1013" y="975"/>
                    <a:pt x="1053" y="986"/>
                    <a:pt x="1092" y="986"/>
                  </a:cubicBezTo>
                  <a:cubicBezTo>
                    <a:pt x="1155" y="986"/>
                    <a:pt x="1219" y="956"/>
                    <a:pt x="1255" y="899"/>
                  </a:cubicBezTo>
                  <a:cubicBezTo>
                    <a:pt x="1316" y="810"/>
                    <a:pt x="1293" y="685"/>
                    <a:pt x="1202" y="623"/>
                  </a:cubicBezTo>
                  <a:lnTo>
                    <a:pt x="338" y="35"/>
                  </a:lnTo>
                  <a:cubicBezTo>
                    <a:pt x="304" y="12"/>
                    <a:pt x="265" y="1"/>
                    <a:pt x="22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4"/>
            <p:cNvSpPr/>
            <p:nvPr/>
          </p:nvSpPr>
          <p:spPr>
            <a:xfrm>
              <a:off x="8140893" y="1606101"/>
              <a:ext cx="35948" cy="26913"/>
            </a:xfrm>
            <a:custGeom>
              <a:rect b="b" l="l" r="r" t="t"/>
              <a:pathLst>
                <a:path extrusionOk="0" h="986" w="1317">
                  <a:moveTo>
                    <a:pt x="227" y="1"/>
                  </a:moveTo>
                  <a:cubicBezTo>
                    <a:pt x="163" y="1"/>
                    <a:pt x="100" y="31"/>
                    <a:pt x="62" y="88"/>
                  </a:cubicBezTo>
                  <a:cubicBezTo>
                    <a:pt x="0" y="177"/>
                    <a:pt x="26" y="303"/>
                    <a:pt x="115" y="364"/>
                  </a:cubicBezTo>
                  <a:lnTo>
                    <a:pt x="981" y="952"/>
                  </a:lnTo>
                  <a:cubicBezTo>
                    <a:pt x="1015" y="977"/>
                    <a:pt x="1055" y="986"/>
                    <a:pt x="1091" y="986"/>
                  </a:cubicBezTo>
                  <a:cubicBezTo>
                    <a:pt x="1155" y="986"/>
                    <a:pt x="1219" y="958"/>
                    <a:pt x="1257" y="899"/>
                  </a:cubicBezTo>
                  <a:cubicBezTo>
                    <a:pt x="1316" y="810"/>
                    <a:pt x="1293" y="685"/>
                    <a:pt x="1204" y="623"/>
                  </a:cubicBezTo>
                  <a:lnTo>
                    <a:pt x="338" y="35"/>
                  </a:lnTo>
                  <a:cubicBezTo>
                    <a:pt x="304" y="12"/>
                    <a:pt x="266" y="1"/>
                    <a:pt x="22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4"/>
            <p:cNvSpPr/>
            <p:nvPr/>
          </p:nvSpPr>
          <p:spPr>
            <a:xfrm>
              <a:off x="8046070" y="1536608"/>
              <a:ext cx="36220" cy="32072"/>
            </a:xfrm>
            <a:custGeom>
              <a:rect b="b" l="l" r="r" t="t"/>
              <a:pathLst>
                <a:path extrusionOk="0" h="1175" w="1327">
                  <a:moveTo>
                    <a:pt x="656" y="1"/>
                  </a:moveTo>
                  <a:cubicBezTo>
                    <a:pt x="548" y="1"/>
                    <a:pt x="461" y="90"/>
                    <a:pt x="461" y="198"/>
                  </a:cubicBezTo>
                  <a:lnTo>
                    <a:pt x="461" y="569"/>
                  </a:lnTo>
                  <a:lnTo>
                    <a:pt x="463" y="569"/>
                  </a:lnTo>
                  <a:lnTo>
                    <a:pt x="119" y="807"/>
                  </a:lnTo>
                  <a:cubicBezTo>
                    <a:pt x="34" y="864"/>
                    <a:pt x="0" y="977"/>
                    <a:pt x="47" y="1066"/>
                  </a:cubicBezTo>
                  <a:cubicBezTo>
                    <a:pt x="83" y="1136"/>
                    <a:pt x="153" y="1174"/>
                    <a:pt x="224" y="1174"/>
                  </a:cubicBezTo>
                  <a:cubicBezTo>
                    <a:pt x="263" y="1174"/>
                    <a:pt x="301" y="1163"/>
                    <a:pt x="336" y="1140"/>
                  </a:cubicBezTo>
                  <a:lnTo>
                    <a:pt x="663" y="917"/>
                  </a:lnTo>
                  <a:lnTo>
                    <a:pt x="989" y="1140"/>
                  </a:lnTo>
                  <a:cubicBezTo>
                    <a:pt x="1023" y="1164"/>
                    <a:pt x="1064" y="1174"/>
                    <a:pt x="1100" y="1174"/>
                  </a:cubicBezTo>
                  <a:cubicBezTo>
                    <a:pt x="1163" y="1174"/>
                    <a:pt x="1227" y="1145"/>
                    <a:pt x="1265" y="1087"/>
                  </a:cubicBezTo>
                  <a:cubicBezTo>
                    <a:pt x="1327" y="996"/>
                    <a:pt x="1301" y="873"/>
                    <a:pt x="1212" y="811"/>
                  </a:cubicBezTo>
                  <a:lnTo>
                    <a:pt x="860" y="572"/>
                  </a:lnTo>
                  <a:lnTo>
                    <a:pt x="860" y="206"/>
                  </a:lnTo>
                  <a:cubicBezTo>
                    <a:pt x="860" y="107"/>
                    <a:pt x="786" y="13"/>
                    <a:pt x="684" y="3"/>
                  </a:cubicBezTo>
                  <a:cubicBezTo>
                    <a:pt x="674" y="1"/>
                    <a:pt x="665" y="1"/>
                    <a:pt x="65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4"/>
            <p:cNvSpPr/>
            <p:nvPr/>
          </p:nvSpPr>
          <p:spPr>
            <a:xfrm>
              <a:off x="8058708" y="1478579"/>
              <a:ext cx="10891" cy="39823"/>
            </a:xfrm>
            <a:custGeom>
              <a:rect b="b" l="l" r="r" t="t"/>
              <a:pathLst>
                <a:path extrusionOk="0" h="1459" w="399">
                  <a:moveTo>
                    <a:pt x="198" y="1"/>
                  </a:moveTo>
                  <a:cubicBezTo>
                    <a:pt x="88" y="1"/>
                    <a:pt x="0" y="91"/>
                    <a:pt x="0" y="200"/>
                  </a:cubicBezTo>
                  <a:lnTo>
                    <a:pt x="0" y="1261"/>
                  </a:lnTo>
                  <a:cubicBezTo>
                    <a:pt x="0" y="1370"/>
                    <a:pt x="88" y="1458"/>
                    <a:pt x="195" y="1458"/>
                  </a:cubicBezTo>
                  <a:cubicBezTo>
                    <a:pt x="204" y="1458"/>
                    <a:pt x="213" y="1457"/>
                    <a:pt x="223" y="1456"/>
                  </a:cubicBezTo>
                  <a:cubicBezTo>
                    <a:pt x="325" y="1443"/>
                    <a:pt x="399" y="1354"/>
                    <a:pt x="399" y="1252"/>
                  </a:cubicBezTo>
                  <a:lnTo>
                    <a:pt x="399" y="208"/>
                  </a:lnTo>
                  <a:cubicBezTo>
                    <a:pt x="399" y="106"/>
                    <a:pt x="325" y="13"/>
                    <a:pt x="223" y="2"/>
                  </a:cubicBezTo>
                  <a:cubicBezTo>
                    <a:pt x="214" y="1"/>
                    <a:pt x="206" y="1"/>
                    <a:pt x="19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4"/>
            <p:cNvSpPr/>
            <p:nvPr/>
          </p:nvSpPr>
          <p:spPr>
            <a:xfrm>
              <a:off x="8058708" y="1420714"/>
              <a:ext cx="10891" cy="39742"/>
            </a:xfrm>
            <a:custGeom>
              <a:rect b="b" l="l" r="r" t="t"/>
              <a:pathLst>
                <a:path extrusionOk="0" h="1456" w="399">
                  <a:moveTo>
                    <a:pt x="195" y="0"/>
                  </a:moveTo>
                  <a:cubicBezTo>
                    <a:pt x="87" y="0"/>
                    <a:pt x="0" y="90"/>
                    <a:pt x="0" y="198"/>
                  </a:cubicBezTo>
                  <a:lnTo>
                    <a:pt x="0" y="1259"/>
                  </a:lnTo>
                  <a:cubicBezTo>
                    <a:pt x="0" y="1368"/>
                    <a:pt x="88" y="1456"/>
                    <a:pt x="195" y="1456"/>
                  </a:cubicBezTo>
                  <a:cubicBezTo>
                    <a:pt x="204" y="1456"/>
                    <a:pt x="213" y="1455"/>
                    <a:pt x="223" y="1454"/>
                  </a:cubicBezTo>
                  <a:cubicBezTo>
                    <a:pt x="325" y="1443"/>
                    <a:pt x="399" y="1354"/>
                    <a:pt x="399" y="1250"/>
                  </a:cubicBezTo>
                  <a:lnTo>
                    <a:pt x="399" y="206"/>
                  </a:lnTo>
                  <a:cubicBezTo>
                    <a:pt x="399" y="104"/>
                    <a:pt x="325" y="13"/>
                    <a:pt x="223" y="2"/>
                  </a:cubicBezTo>
                  <a:cubicBezTo>
                    <a:pt x="213" y="1"/>
                    <a:pt x="204" y="0"/>
                    <a:pt x="195"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44"/>
          <p:cNvGrpSpPr/>
          <p:nvPr/>
        </p:nvGrpSpPr>
        <p:grpSpPr>
          <a:xfrm>
            <a:off x="2226516" y="3173990"/>
            <a:ext cx="451200" cy="445590"/>
            <a:chOff x="2374934" y="2032859"/>
            <a:chExt cx="373232" cy="368592"/>
          </a:xfrm>
        </p:grpSpPr>
        <p:sp>
          <p:nvSpPr>
            <p:cNvPr id="4309" name="Google Shape;4309;p44"/>
            <p:cNvSpPr/>
            <p:nvPr/>
          </p:nvSpPr>
          <p:spPr>
            <a:xfrm>
              <a:off x="2550168" y="2238554"/>
              <a:ext cx="193249" cy="124629"/>
            </a:xfrm>
            <a:custGeom>
              <a:rect b="b" l="l" r="r" t="t"/>
              <a:pathLst>
                <a:path extrusionOk="0" h="4566" w="7080">
                  <a:moveTo>
                    <a:pt x="0" y="0"/>
                  </a:moveTo>
                  <a:lnTo>
                    <a:pt x="442" y="764"/>
                  </a:lnTo>
                  <a:lnTo>
                    <a:pt x="5452" y="3657"/>
                  </a:lnTo>
                  <a:lnTo>
                    <a:pt x="5282" y="3701"/>
                  </a:lnTo>
                  <a:cubicBezTo>
                    <a:pt x="5166" y="3731"/>
                    <a:pt x="5072" y="3808"/>
                    <a:pt x="5015" y="3905"/>
                  </a:cubicBezTo>
                  <a:cubicBezTo>
                    <a:pt x="4955" y="4003"/>
                    <a:pt x="4936" y="4124"/>
                    <a:pt x="4968" y="4240"/>
                  </a:cubicBezTo>
                  <a:cubicBezTo>
                    <a:pt x="5020" y="4436"/>
                    <a:pt x="5197" y="4566"/>
                    <a:pt x="5392" y="4566"/>
                  </a:cubicBezTo>
                  <a:cubicBezTo>
                    <a:pt x="5430" y="4566"/>
                    <a:pt x="5469" y="4561"/>
                    <a:pt x="5507" y="4550"/>
                  </a:cubicBezTo>
                  <a:lnTo>
                    <a:pt x="6706" y="4230"/>
                  </a:lnTo>
                  <a:cubicBezTo>
                    <a:pt x="6940" y="4168"/>
                    <a:pt x="7080" y="3924"/>
                    <a:pt x="7016" y="3693"/>
                  </a:cubicBezTo>
                  <a:lnTo>
                    <a:pt x="6696" y="2494"/>
                  </a:lnTo>
                  <a:cubicBezTo>
                    <a:pt x="6644" y="2299"/>
                    <a:pt x="6468" y="2169"/>
                    <a:pt x="6273" y="2169"/>
                  </a:cubicBezTo>
                  <a:cubicBezTo>
                    <a:pt x="6234" y="2169"/>
                    <a:pt x="6196" y="2174"/>
                    <a:pt x="6157" y="2184"/>
                  </a:cubicBezTo>
                  <a:cubicBezTo>
                    <a:pt x="5923" y="2246"/>
                    <a:pt x="5783" y="2485"/>
                    <a:pt x="5847" y="2723"/>
                  </a:cubicBezTo>
                  <a:lnTo>
                    <a:pt x="5891" y="2893"/>
                  </a:lnTo>
                  <a:lnTo>
                    <a:pt x="5891" y="2893"/>
                  </a:lnTo>
                  <a:lnTo>
                    <a:pt x="881"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4"/>
            <p:cNvSpPr/>
            <p:nvPr/>
          </p:nvSpPr>
          <p:spPr>
            <a:xfrm>
              <a:off x="2380829" y="2238090"/>
              <a:ext cx="181403" cy="124684"/>
            </a:xfrm>
            <a:custGeom>
              <a:rect b="b" l="l" r="r" t="t"/>
              <a:pathLst>
                <a:path extrusionOk="0" h="4568" w="6646">
                  <a:moveTo>
                    <a:pt x="6204" y="0"/>
                  </a:moveTo>
                  <a:lnTo>
                    <a:pt x="1194" y="2891"/>
                  </a:lnTo>
                  <a:lnTo>
                    <a:pt x="1238" y="2721"/>
                  </a:lnTo>
                  <a:cubicBezTo>
                    <a:pt x="1268" y="2604"/>
                    <a:pt x="1249" y="2485"/>
                    <a:pt x="1194" y="2388"/>
                  </a:cubicBezTo>
                  <a:cubicBezTo>
                    <a:pt x="1138" y="2288"/>
                    <a:pt x="1043" y="2214"/>
                    <a:pt x="926" y="2182"/>
                  </a:cubicBezTo>
                  <a:cubicBezTo>
                    <a:pt x="887" y="2171"/>
                    <a:pt x="849" y="2166"/>
                    <a:pt x="810" y="2166"/>
                  </a:cubicBezTo>
                  <a:cubicBezTo>
                    <a:pt x="616" y="2166"/>
                    <a:pt x="440" y="2295"/>
                    <a:pt x="387" y="2494"/>
                  </a:cubicBezTo>
                  <a:lnTo>
                    <a:pt x="67" y="3693"/>
                  </a:lnTo>
                  <a:cubicBezTo>
                    <a:pt x="1" y="3926"/>
                    <a:pt x="139" y="4166"/>
                    <a:pt x="377" y="4230"/>
                  </a:cubicBezTo>
                  <a:lnTo>
                    <a:pt x="1576" y="4552"/>
                  </a:lnTo>
                  <a:cubicBezTo>
                    <a:pt x="1614" y="4562"/>
                    <a:pt x="1652" y="4567"/>
                    <a:pt x="1689" y="4567"/>
                  </a:cubicBezTo>
                  <a:cubicBezTo>
                    <a:pt x="1882" y="4567"/>
                    <a:pt x="2059" y="4440"/>
                    <a:pt x="2113" y="4240"/>
                  </a:cubicBezTo>
                  <a:cubicBezTo>
                    <a:pt x="2176" y="4007"/>
                    <a:pt x="2040" y="3767"/>
                    <a:pt x="1803" y="3704"/>
                  </a:cubicBezTo>
                  <a:lnTo>
                    <a:pt x="1633" y="3657"/>
                  </a:lnTo>
                  <a:lnTo>
                    <a:pt x="6646" y="766"/>
                  </a:lnTo>
                  <a:lnTo>
                    <a:pt x="6646" y="255"/>
                  </a:lnTo>
                  <a:lnTo>
                    <a:pt x="6204" y="0"/>
                  </a:ln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4"/>
            <p:cNvSpPr/>
            <p:nvPr/>
          </p:nvSpPr>
          <p:spPr>
            <a:xfrm>
              <a:off x="2525602" y="2039983"/>
              <a:ext cx="73833" cy="204494"/>
            </a:xfrm>
            <a:custGeom>
              <a:rect b="b" l="l" r="r" t="t"/>
              <a:pathLst>
                <a:path extrusionOk="0" h="7492" w="2705">
                  <a:moveTo>
                    <a:pt x="1352" y="0"/>
                  </a:moveTo>
                  <a:cubicBezTo>
                    <a:pt x="1240" y="0"/>
                    <a:pt x="1127" y="43"/>
                    <a:pt x="1040" y="128"/>
                  </a:cubicBezTo>
                  <a:lnTo>
                    <a:pt x="170" y="998"/>
                  </a:lnTo>
                  <a:cubicBezTo>
                    <a:pt x="0" y="1168"/>
                    <a:pt x="0" y="1446"/>
                    <a:pt x="170" y="1615"/>
                  </a:cubicBezTo>
                  <a:cubicBezTo>
                    <a:pt x="255" y="1701"/>
                    <a:pt x="367" y="1744"/>
                    <a:pt x="480" y="1744"/>
                  </a:cubicBezTo>
                  <a:cubicBezTo>
                    <a:pt x="592" y="1744"/>
                    <a:pt x="705" y="1701"/>
                    <a:pt x="790" y="1615"/>
                  </a:cubicBezTo>
                  <a:lnTo>
                    <a:pt x="913" y="1490"/>
                  </a:lnTo>
                  <a:lnTo>
                    <a:pt x="913" y="7239"/>
                  </a:lnTo>
                  <a:lnTo>
                    <a:pt x="1352" y="7492"/>
                  </a:lnTo>
                  <a:lnTo>
                    <a:pt x="1789" y="7239"/>
                  </a:lnTo>
                  <a:lnTo>
                    <a:pt x="1789" y="1490"/>
                  </a:lnTo>
                  <a:lnTo>
                    <a:pt x="1915" y="1615"/>
                  </a:lnTo>
                  <a:cubicBezTo>
                    <a:pt x="2002" y="1700"/>
                    <a:pt x="2112" y="1743"/>
                    <a:pt x="2224" y="1743"/>
                  </a:cubicBezTo>
                  <a:cubicBezTo>
                    <a:pt x="2339" y="1743"/>
                    <a:pt x="2449" y="1700"/>
                    <a:pt x="2534" y="1615"/>
                  </a:cubicBezTo>
                  <a:cubicBezTo>
                    <a:pt x="2704" y="1446"/>
                    <a:pt x="2704" y="1168"/>
                    <a:pt x="2530" y="998"/>
                  </a:cubicBezTo>
                  <a:lnTo>
                    <a:pt x="1660" y="128"/>
                  </a:lnTo>
                  <a:cubicBezTo>
                    <a:pt x="1575" y="43"/>
                    <a:pt x="1464" y="0"/>
                    <a:pt x="1352"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4"/>
            <p:cNvSpPr/>
            <p:nvPr/>
          </p:nvSpPr>
          <p:spPr>
            <a:xfrm>
              <a:off x="2396715" y="2217837"/>
              <a:ext cx="59394" cy="57238"/>
            </a:xfrm>
            <a:custGeom>
              <a:rect b="b" l="l" r="r" t="t"/>
              <a:pathLst>
                <a:path extrusionOk="0" h="2097" w="2176">
                  <a:moveTo>
                    <a:pt x="440" y="1"/>
                  </a:moveTo>
                  <a:cubicBezTo>
                    <a:pt x="338" y="1"/>
                    <a:pt x="236" y="40"/>
                    <a:pt x="157" y="118"/>
                  </a:cubicBezTo>
                  <a:cubicBezTo>
                    <a:pt x="0" y="275"/>
                    <a:pt x="0" y="526"/>
                    <a:pt x="157" y="683"/>
                  </a:cubicBezTo>
                  <a:lnTo>
                    <a:pt x="523" y="1050"/>
                  </a:lnTo>
                  <a:lnTo>
                    <a:pt x="157" y="1415"/>
                  </a:lnTo>
                  <a:cubicBezTo>
                    <a:pt x="0" y="1572"/>
                    <a:pt x="0" y="1825"/>
                    <a:pt x="157" y="1980"/>
                  </a:cubicBezTo>
                  <a:cubicBezTo>
                    <a:pt x="234" y="2058"/>
                    <a:pt x="338" y="2096"/>
                    <a:pt x="438" y="2096"/>
                  </a:cubicBezTo>
                  <a:cubicBezTo>
                    <a:pt x="539" y="2096"/>
                    <a:pt x="643" y="2058"/>
                    <a:pt x="720" y="1980"/>
                  </a:cubicBezTo>
                  <a:lnTo>
                    <a:pt x="1085" y="1615"/>
                  </a:lnTo>
                  <a:lnTo>
                    <a:pt x="1452" y="1980"/>
                  </a:lnTo>
                  <a:cubicBezTo>
                    <a:pt x="1528" y="2058"/>
                    <a:pt x="1632" y="2096"/>
                    <a:pt x="1732" y="2096"/>
                  </a:cubicBezTo>
                  <a:cubicBezTo>
                    <a:pt x="1834" y="2096"/>
                    <a:pt x="1938" y="2058"/>
                    <a:pt x="2014" y="1980"/>
                  </a:cubicBezTo>
                  <a:cubicBezTo>
                    <a:pt x="2171" y="1823"/>
                    <a:pt x="2171" y="1572"/>
                    <a:pt x="2014" y="1415"/>
                  </a:cubicBezTo>
                  <a:lnTo>
                    <a:pt x="1654" y="1050"/>
                  </a:lnTo>
                  <a:lnTo>
                    <a:pt x="2021" y="683"/>
                  </a:lnTo>
                  <a:cubicBezTo>
                    <a:pt x="2176" y="526"/>
                    <a:pt x="2176" y="275"/>
                    <a:pt x="2021" y="118"/>
                  </a:cubicBezTo>
                  <a:cubicBezTo>
                    <a:pt x="1942" y="40"/>
                    <a:pt x="1840" y="1"/>
                    <a:pt x="1737" y="1"/>
                  </a:cubicBezTo>
                  <a:cubicBezTo>
                    <a:pt x="1635" y="1"/>
                    <a:pt x="1533" y="40"/>
                    <a:pt x="1454" y="118"/>
                  </a:cubicBezTo>
                  <a:lnTo>
                    <a:pt x="1089" y="483"/>
                  </a:lnTo>
                  <a:lnTo>
                    <a:pt x="722" y="118"/>
                  </a:lnTo>
                  <a:cubicBezTo>
                    <a:pt x="643" y="40"/>
                    <a:pt x="542" y="1"/>
                    <a:pt x="44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4"/>
            <p:cNvSpPr/>
            <p:nvPr/>
          </p:nvSpPr>
          <p:spPr>
            <a:xfrm>
              <a:off x="2605604" y="2099677"/>
              <a:ext cx="59339" cy="57238"/>
            </a:xfrm>
            <a:custGeom>
              <a:rect b="b" l="l" r="r" t="t"/>
              <a:pathLst>
                <a:path extrusionOk="0" h="2097" w="2174">
                  <a:moveTo>
                    <a:pt x="440" y="0"/>
                  </a:moveTo>
                  <a:cubicBezTo>
                    <a:pt x="338" y="0"/>
                    <a:pt x="236" y="40"/>
                    <a:pt x="157" y="118"/>
                  </a:cubicBezTo>
                  <a:cubicBezTo>
                    <a:pt x="0" y="275"/>
                    <a:pt x="0" y="526"/>
                    <a:pt x="157" y="683"/>
                  </a:cubicBezTo>
                  <a:lnTo>
                    <a:pt x="524" y="1050"/>
                  </a:lnTo>
                  <a:lnTo>
                    <a:pt x="157" y="1415"/>
                  </a:lnTo>
                  <a:cubicBezTo>
                    <a:pt x="0" y="1572"/>
                    <a:pt x="0" y="1824"/>
                    <a:pt x="157" y="1979"/>
                  </a:cubicBezTo>
                  <a:cubicBezTo>
                    <a:pt x="234" y="2058"/>
                    <a:pt x="338" y="2096"/>
                    <a:pt x="439" y="2096"/>
                  </a:cubicBezTo>
                  <a:cubicBezTo>
                    <a:pt x="539" y="2096"/>
                    <a:pt x="643" y="2058"/>
                    <a:pt x="720" y="1979"/>
                  </a:cubicBezTo>
                  <a:lnTo>
                    <a:pt x="2014" y="685"/>
                  </a:lnTo>
                  <a:cubicBezTo>
                    <a:pt x="2173" y="526"/>
                    <a:pt x="2173" y="275"/>
                    <a:pt x="2020" y="118"/>
                  </a:cubicBezTo>
                  <a:cubicBezTo>
                    <a:pt x="1942" y="40"/>
                    <a:pt x="1840" y="0"/>
                    <a:pt x="1737" y="0"/>
                  </a:cubicBezTo>
                  <a:cubicBezTo>
                    <a:pt x="1635" y="0"/>
                    <a:pt x="1532" y="40"/>
                    <a:pt x="1454" y="118"/>
                  </a:cubicBezTo>
                  <a:lnTo>
                    <a:pt x="1089" y="483"/>
                  </a:lnTo>
                  <a:lnTo>
                    <a:pt x="722" y="118"/>
                  </a:lnTo>
                  <a:cubicBezTo>
                    <a:pt x="644" y="40"/>
                    <a:pt x="542" y="0"/>
                    <a:pt x="44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4"/>
            <p:cNvSpPr/>
            <p:nvPr/>
          </p:nvSpPr>
          <p:spPr>
            <a:xfrm>
              <a:off x="2605522" y="2339054"/>
              <a:ext cx="59694" cy="57319"/>
            </a:xfrm>
            <a:custGeom>
              <a:rect b="b" l="l" r="r" t="t"/>
              <a:pathLst>
                <a:path extrusionOk="0" h="2100" w="2187">
                  <a:moveTo>
                    <a:pt x="447" y="0"/>
                  </a:moveTo>
                  <a:cubicBezTo>
                    <a:pt x="213" y="0"/>
                    <a:pt x="26" y="206"/>
                    <a:pt x="52" y="444"/>
                  </a:cubicBezTo>
                  <a:cubicBezTo>
                    <a:pt x="73" y="645"/>
                    <a:pt x="254" y="796"/>
                    <a:pt x="457" y="796"/>
                  </a:cubicBezTo>
                  <a:lnTo>
                    <a:pt x="782" y="796"/>
                  </a:lnTo>
                  <a:lnTo>
                    <a:pt x="164" y="1416"/>
                  </a:lnTo>
                  <a:cubicBezTo>
                    <a:pt x="24" y="1554"/>
                    <a:pt x="1" y="1777"/>
                    <a:pt x="126" y="1940"/>
                  </a:cubicBezTo>
                  <a:cubicBezTo>
                    <a:pt x="203" y="2044"/>
                    <a:pt x="326" y="2099"/>
                    <a:pt x="453" y="2099"/>
                  </a:cubicBezTo>
                  <a:lnTo>
                    <a:pt x="1741" y="2099"/>
                  </a:lnTo>
                  <a:cubicBezTo>
                    <a:pt x="1975" y="2099"/>
                    <a:pt x="2163" y="1898"/>
                    <a:pt x="2138" y="1656"/>
                  </a:cubicBezTo>
                  <a:cubicBezTo>
                    <a:pt x="2117" y="1454"/>
                    <a:pt x="1934" y="1303"/>
                    <a:pt x="1731" y="1303"/>
                  </a:cubicBezTo>
                  <a:lnTo>
                    <a:pt x="1408" y="1303"/>
                  </a:lnTo>
                  <a:lnTo>
                    <a:pt x="2026" y="686"/>
                  </a:lnTo>
                  <a:cubicBezTo>
                    <a:pt x="2163" y="548"/>
                    <a:pt x="2187" y="325"/>
                    <a:pt x="2064" y="159"/>
                  </a:cubicBezTo>
                  <a:cubicBezTo>
                    <a:pt x="1985" y="58"/>
                    <a:pt x="1864" y="0"/>
                    <a:pt x="1737"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4"/>
            <p:cNvSpPr/>
            <p:nvPr/>
          </p:nvSpPr>
          <p:spPr>
            <a:xfrm>
              <a:off x="2392430" y="2212432"/>
              <a:ext cx="69602" cy="68019"/>
            </a:xfrm>
            <a:custGeom>
              <a:rect b="b" l="l" r="r" t="t"/>
              <a:pathLst>
                <a:path extrusionOk="0" h="2492" w="2550">
                  <a:moveTo>
                    <a:pt x="1893" y="401"/>
                  </a:moveTo>
                  <a:cubicBezTo>
                    <a:pt x="1946" y="401"/>
                    <a:pt x="1997" y="423"/>
                    <a:pt x="2033" y="459"/>
                  </a:cubicBezTo>
                  <a:cubicBezTo>
                    <a:pt x="2072" y="497"/>
                    <a:pt x="2093" y="548"/>
                    <a:pt x="2093" y="601"/>
                  </a:cubicBezTo>
                  <a:cubicBezTo>
                    <a:pt x="2093" y="654"/>
                    <a:pt x="2072" y="703"/>
                    <a:pt x="2033" y="741"/>
                  </a:cubicBezTo>
                  <a:lnTo>
                    <a:pt x="1668" y="1106"/>
                  </a:lnTo>
                  <a:cubicBezTo>
                    <a:pt x="1590" y="1184"/>
                    <a:pt x="1590" y="1312"/>
                    <a:pt x="1668" y="1388"/>
                  </a:cubicBezTo>
                  <a:lnTo>
                    <a:pt x="2033" y="1753"/>
                  </a:lnTo>
                  <a:cubicBezTo>
                    <a:pt x="2110" y="1832"/>
                    <a:pt x="2110" y="1959"/>
                    <a:pt x="2033" y="2035"/>
                  </a:cubicBezTo>
                  <a:cubicBezTo>
                    <a:pt x="1997" y="2071"/>
                    <a:pt x="1946" y="2093"/>
                    <a:pt x="1893" y="2093"/>
                  </a:cubicBezTo>
                  <a:cubicBezTo>
                    <a:pt x="1840" y="2093"/>
                    <a:pt x="1789" y="2071"/>
                    <a:pt x="1753" y="2035"/>
                  </a:cubicBezTo>
                  <a:lnTo>
                    <a:pt x="1386" y="1668"/>
                  </a:lnTo>
                  <a:cubicBezTo>
                    <a:pt x="1346" y="1630"/>
                    <a:pt x="1297" y="1611"/>
                    <a:pt x="1246" y="1611"/>
                  </a:cubicBezTo>
                  <a:cubicBezTo>
                    <a:pt x="1195" y="1611"/>
                    <a:pt x="1144" y="1630"/>
                    <a:pt x="1106" y="1668"/>
                  </a:cubicBezTo>
                  <a:lnTo>
                    <a:pt x="739" y="2035"/>
                  </a:lnTo>
                  <a:cubicBezTo>
                    <a:pt x="703" y="2071"/>
                    <a:pt x="652" y="2093"/>
                    <a:pt x="599" y="2093"/>
                  </a:cubicBezTo>
                  <a:cubicBezTo>
                    <a:pt x="546" y="2093"/>
                    <a:pt x="495" y="2071"/>
                    <a:pt x="459" y="2035"/>
                  </a:cubicBezTo>
                  <a:cubicBezTo>
                    <a:pt x="380" y="1959"/>
                    <a:pt x="380" y="1832"/>
                    <a:pt x="459" y="1753"/>
                  </a:cubicBezTo>
                  <a:lnTo>
                    <a:pt x="824" y="1388"/>
                  </a:lnTo>
                  <a:cubicBezTo>
                    <a:pt x="900" y="1312"/>
                    <a:pt x="900" y="1184"/>
                    <a:pt x="824" y="1106"/>
                  </a:cubicBezTo>
                  <a:lnTo>
                    <a:pt x="459" y="741"/>
                  </a:lnTo>
                  <a:cubicBezTo>
                    <a:pt x="421" y="703"/>
                    <a:pt x="399" y="654"/>
                    <a:pt x="399" y="601"/>
                  </a:cubicBezTo>
                  <a:cubicBezTo>
                    <a:pt x="399" y="548"/>
                    <a:pt x="421" y="497"/>
                    <a:pt x="459" y="459"/>
                  </a:cubicBezTo>
                  <a:cubicBezTo>
                    <a:pt x="495" y="423"/>
                    <a:pt x="546" y="401"/>
                    <a:pt x="599" y="401"/>
                  </a:cubicBezTo>
                  <a:cubicBezTo>
                    <a:pt x="652" y="401"/>
                    <a:pt x="703" y="423"/>
                    <a:pt x="739" y="459"/>
                  </a:cubicBezTo>
                  <a:lnTo>
                    <a:pt x="1106" y="826"/>
                  </a:lnTo>
                  <a:cubicBezTo>
                    <a:pt x="1142" y="862"/>
                    <a:pt x="1193" y="883"/>
                    <a:pt x="1246" y="883"/>
                  </a:cubicBezTo>
                  <a:cubicBezTo>
                    <a:pt x="1299" y="883"/>
                    <a:pt x="1350" y="862"/>
                    <a:pt x="1386" y="826"/>
                  </a:cubicBezTo>
                  <a:lnTo>
                    <a:pt x="1753" y="459"/>
                  </a:lnTo>
                  <a:cubicBezTo>
                    <a:pt x="1789" y="423"/>
                    <a:pt x="1840" y="401"/>
                    <a:pt x="1893" y="401"/>
                  </a:cubicBezTo>
                  <a:close/>
                  <a:moveTo>
                    <a:pt x="599" y="0"/>
                  </a:moveTo>
                  <a:cubicBezTo>
                    <a:pt x="440" y="0"/>
                    <a:pt x="289" y="62"/>
                    <a:pt x="177" y="176"/>
                  </a:cubicBezTo>
                  <a:cubicBezTo>
                    <a:pt x="62" y="289"/>
                    <a:pt x="0" y="437"/>
                    <a:pt x="0" y="597"/>
                  </a:cubicBezTo>
                  <a:cubicBezTo>
                    <a:pt x="0" y="756"/>
                    <a:pt x="62" y="909"/>
                    <a:pt x="177" y="1019"/>
                  </a:cubicBezTo>
                  <a:lnTo>
                    <a:pt x="401" y="1244"/>
                  </a:lnTo>
                  <a:lnTo>
                    <a:pt x="177" y="1471"/>
                  </a:lnTo>
                  <a:cubicBezTo>
                    <a:pt x="66" y="1588"/>
                    <a:pt x="0" y="1736"/>
                    <a:pt x="0" y="1895"/>
                  </a:cubicBezTo>
                  <a:cubicBezTo>
                    <a:pt x="0" y="2054"/>
                    <a:pt x="62" y="2205"/>
                    <a:pt x="177" y="2316"/>
                  </a:cubicBezTo>
                  <a:cubicBezTo>
                    <a:pt x="291" y="2430"/>
                    <a:pt x="440" y="2492"/>
                    <a:pt x="599" y="2492"/>
                  </a:cubicBezTo>
                  <a:cubicBezTo>
                    <a:pt x="758" y="2492"/>
                    <a:pt x="909" y="2430"/>
                    <a:pt x="1021" y="2316"/>
                  </a:cubicBezTo>
                  <a:lnTo>
                    <a:pt x="1246" y="2091"/>
                  </a:lnTo>
                  <a:lnTo>
                    <a:pt x="1471" y="2316"/>
                  </a:lnTo>
                  <a:cubicBezTo>
                    <a:pt x="1586" y="2430"/>
                    <a:pt x="1734" y="2492"/>
                    <a:pt x="1893" y="2492"/>
                  </a:cubicBezTo>
                  <a:cubicBezTo>
                    <a:pt x="2053" y="2492"/>
                    <a:pt x="2203" y="2430"/>
                    <a:pt x="2316" y="2316"/>
                  </a:cubicBezTo>
                  <a:cubicBezTo>
                    <a:pt x="2549" y="2082"/>
                    <a:pt x="2549" y="1704"/>
                    <a:pt x="2316" y="1471"/>
                  </a:cubicBezTo>
                  <a:lnTo>
                    <a:pt x="2089" y="1244"/>
                  </a:lnTo>
                  <a:lnTo>
                    <a:pt x="2316" y="1019"/>
                  </a:lnTo>
                  <a:cubicBezTo>
                    <a:pt x="2428" y="904"/>
                    <a:pt x="2490" y="756"/>
                    <a:pt x="2490" y="597"/>
                  </a:cubicBezTo>
                  <a:cubicBezTo>
                    <a:pt x="2490" y="437"/>
                    <a:pt x="2428" y="287"/>
                    <a:pt x="2316" y="176"/>
                  </a:cubicBezTo>
                  <a:cubicBezTo>
                    <a:pt x="2201" y="62"/>
                    <a:pt x="2053" y="0"/>
                    <a:pt x="1893" y="0"/>
                  </a:cubicBezTo>
                  <a:cubicBezTo>
                    <a:pt x="1734" y="0"/>
                    <a:pt x="1584" y="62"/>
                    <a:pt x="1471" y="176"/>
                  </a:cubicBezTo>
                  <a:lnTo>
                    <a:pt x="1246" y="401"/>
                  </a:lnTo>
                  <a:lnTo>
                    <a:pt x="1021" y="176"/>
                  </a:lnTo>
                  <a:cubicBezTo>
                    <a:pt x="907" y="62"/>
                    <a:pt x="758" y="0"/>
                    <a:pt x="59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4"/>
            <p:cNvSpPr/>
            <p:nvPr/>
          </p:nvSpPr>
          <p:spPr>
            <a:xfrm>
              <a:off x="2599107" y="2094463"/>
              <a:ext cx="70912" cy="68019"/>
            </a:xfrm>
            <a:custGeom>
              <a:rect b="b" l="l" r="r" t="t"/>
              <a:pathLst>
                <a:path extrusionOk="0" h="2492" w="2598">
                  <a:moveTo>
                    <a:pt x="680" y="396"/>
                  </a:moveTo>
                  <a:cubicBezTo>
                    <a:pt x="733" y="396"/>
                    <a:pt x="783" y="417"/>
                    <a:pt x="820" y="456"/>
                  </a:cubicBezTo>
                  <a:lnTo>
                    <a:pt x="1187" y="821"/>
                  </a:lnTo>
                  <a:cubicBezTo>
                    <a:pt x="1225" y="859"/>
                    <a:pt x="1276" y="878"/>
                    <a:pt x="1327" y="878"/>
                  </a:cubicBezTo>
                  <a:cubicBezTo>
                    <a:pt x="1378" y="878"/>
                    <a:pt x="1429" y="859"/>
                    <a:pt x="1467" y="821"/>
                  </a:cubicBezTo>
                  <a:lnTo>
                    <a:pt x="1832" y="458"/>
                  </a:lnTo>
                  <a:cubicBezTo>
                    <a:pt x="1857" y="430"/>
                    <a:pt x="1891" y="409"/>
                    <a:pt x="1929" y="403"/>
                  </a:cubicBezTo>
                  <a:cubicBezTo>
                    <a:pt x="1945" y="399"/>
                    <a:pt x="1961" y="397"/>
                    <a:pt x="1976" y="397"/>
                  </a:cubicBezTo>
                  <a:cubicBezTo>
                    <a:pt x="2029" y="397"/>
                    <a:pt x="2079" y="418"/>
                    <a:pt x="2118" y="456"/>
                  </a:cubicBezTo>
                  <a:cubicBezTo>
                    <a:pt x="2154" y="492"/>
                    <a:pt x="2176" y="543"/>
                    <a:pt x="2176" y="596"/>
                  </a:cubicBezTo>
                  <a:cubicBezTo>
                    <a:pt x="2176" y="649"/>
                    <a:pt x="2154" y="700"/>
                    <a:pt x="2118" y="736"/>
                  </a:cubicBezTo>
                  <a:lnTo>
                    <a:pt x="826" y="2028"/>
                  </a:lnTo>
                  <a:cubicBezTo>
                    <a:pt x="798" y="2054"/>
                    <a:pt x="764" y="2075"/>
                    <a:pt x="728" y="2083"/>
                  </a:cubicBezTo>
                  <a:cubicBezTo>
                    <a:pt x="713" y="2086"/>
                    <a:pt x="699" y="2088"/>
                    <a:pt x="684" y="2088"/>
                  </a:cubicBezTo>
                  <a:cubicBezTo>
                    <a:pt x="630" y="2088"/>
                    <a:pt x="580" y="2067"/>
                    <a:pt x="539" y="2030"/>
                  </a:cubicBezTo>
                  <a:cubicBezTo>
                    <a:pt x="501" y="1992"/>
                    <a:pt x="480" y="1943"/>
                    <a:pt x="480" y="1890"/>
                  </a:cubicBezTo>
                  <a:cubicBezTo>
                    <a:pt x="480" y="1837"/>
                    <a:pt x="501" y="1786"/>
                    <a:pt x="539" y="1750"/>
                  </a:cubicBezTo>
                  <a:lnTo>
                    <a:pt x="904" y="1383"/>
                  </a:lnTo>
                  <a:cubicBezTo>
                    <a:pt x="964" y="1326"/>
                    <a:pt x="983" y="1232"/>
                    <a:pt x="941" y="1150"/>
                  </a:cubicBezTo>
                  <a:cubicBezTo>
                    <a:pt x="930" y="1130"/>
                    <a:pt x="915" y="1116"/>
                    <a:pt x="902" y="1099"/>
                  </a:cubicBezTo>
                  <a:lnTo>
                    <a:pt x="539" y="736"/>
                  </a:lnTo>
                  <a:cubicBezTo>
                    <a:pt x="459" y="659"/>
                    <a:pt x="459" y="534"/>
                    <a:pt x="539" y="456"/>
                  </a:cubicBezTo>
                  <a:cubicBezTo>
                    <a:pt x="576" y="417"/>
                    <a:pt x="626" y="396"/>
                    <a:pt x="680" y="396"/>
                  </a:cubicBezTo>
                  <a:close/>
                  <a:moveTo>
                    <a:pt x="1976" y="1"/>
                  </a:moveTo>
                  <a:cubicBezTo>
                    <a:pt x="1816" y="1"/>
                    <a:pt x="1665" y="62"/>
                    <a:pt x="1550" y="175"/>
                  </a:cubicBezTo>
                  <a:lnTo>
                    <a:pt x="1325" y="403"/>
                  </a:lnTo>
                  <a:lnTo>
                    <a:pt x="1089" y="165"/>
                  </a:lnTo>
                  <a:cubicBezTo>
                    <a:pt x="983" y="59"/>
                    <a:pt x="839" y="1"/>
                    <a:pt x="690" y="1"/>
                  </a:cubicBezTo>
                  <a:lnTo>
                    <a:pt x="688" y="1"/>
                  </a:lnTo>
                  <a:cubicBezTo>
                    <a:pt x="563" y="1"/>
                    <a:pt x="438" y="35"/>
                    <a:pt x="336" y="108"/>
                  </a:cubicBezTo>
                  <a:cubicBezTo>
                    <a:pt x="28" y="328"/>
                    <a:pt x="0" y="763"/>
                    <a:pt x="257" y="1020"/>
                  </a:cubicBezTo>
                  <a:lnTo>
                    <a:pt x="484" y="1245"/>
                  </a:lnTo>
                  <a:lnTo>
                    <a:pt x="266" y="1464"/>
                  </a:lnTo>
                  <a:cubicBezTo>
                    <a:pt x="170" y="1559"/>
                    <a:pt x="107" y="1680"/>
                    <a:pt x="87" y="1814"/>
                  </a:cubicBezTo>
                  <a:cubicBezTo>
                    <a:pt x="60" y="2026"/>
                    <a:pt x="140" y="2230"/>
                    <a:pt x="308" y="2361"/>
                  </a:cubicBezTo>
                  <a:cubicBezTo>
                    <a:pt x="393" y="2431"/>
                    <a:pt x="495" y="2474"/>
                    <a:pt x="603" y="2487"/>
                  </a:cubicBezTo>
                  <a:cubicBezTo>
                    <a:pt x="630" y="2490"/>
                    <a:pt x="657" y="2491"/>
                    <a:pt x="683" y="2491"/>
                  </a:cubicBezTo>
                  <a:cubicBezTo>
                    <a:pt x="843" y="2491"/>
                    <a:pt x="993" y="2431"/>
                    <a:pt x="1104" y="2317"/>
                  </a:cubicBezTo>
                  <a:lnTo>
                    <a:pt x="2390" y="1031"/>
                  </a:lnTo>
                  <a:cubicBezTo>
                    <a:pt x="2486" y="935"/>
                    <a:pt x="2549" y="812"/>
                    <a:pt x="2568" y="681"/>
                  </a:cubicBezTo>
                  <a:cubicBezTo>
                    <a:pt x="2598" y="468"/>
                    <a:pt x="2515" y="267"/>
                    <a:pt x="2348" y="131"/>
                  </a:cubicBezTo>
                  <a:cubicBezTo>
                    <a:pt x="2263" y="63"/>
                    <a:pt x="2163" y="21"/>
                    <a:pt x="2055" y="6"/>
                  </a:cubicBezTo>
                  <a:cubicBezTo>
                    <a:pt x="2028" y="2"/>
                    <a:pt x="2002" y="1"/>
                    <a:pt x="197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2374934" y="2032859"/>
              <a:ext cx="373232" cy="335401"/>
            </a:xfrm>
            <a:custGeom>
              <a:rect b="b" l="l" r="r" t="t"/>
              <a:pathLst>
                <a:path extrusionOk="0" h="12288" w="13674">
                  <a:moveTo>
                    <a:pt x="7286" y="7749"/>
                  </a:moveTo>
                  <a:lnTo>
                    <a:pt x="12195" y="10586"/>
                  </a:lnTo>
                  <a:cubicBezTo>
                    <a:pt x="12226" y="10603"/>
                    <a:pt x="12259" y="10611"/>
                    <a:pt x="12293" y="10611"/>
                  </a:cubicBezTo>
                  <a:cubicBezTo>
                    <a:pt x="12373" y="10611"/>
                    <a:pt x="12452" y="10564"/>
                    <a:pt x="12488" y="10473"/>
                  </a:cubicBezTo>
                  <a:cubicBezTo>
                    <a:pt x="12500" y="10442"/>
                    <a:pt x="12500" y="10406"/>
                    <a:pt x="12490" y="10369"/>
                  </a:cubicBezTo>
                  <a:lnTo>
                    <a:pt x="12437" y="10172"/>
                  </a:lnTo>
                  <a:cubicBezTo>
                    <a:pt x="12417" y="10100"/>
                    <a:pt x="12437" y="10024"/>
                    <a:pt x="12488" y="9970"/>
                  </a:cubicBezTo>
                  <a:cubicBezTo>
                    <a:pt x="12542" y="9914"/>
                    <a:pt x="12608" y="9887"/>
                    <a:pt x="12674" y="9887"/>
                  </a:cubicBezTo>
                  <a:cubicBezTo>
                    <a:pt x="12716" y="9887"/>
                    <a:pt x="12758" y="9898"/>
                    <a:pt x="12795" y="9920"/>
                  </a:cubicBezTo>
                  <a:cubicBezTo>
                    <a:pt x="12850" y="9951"/>
                    <a:pt x="12891" y="10004"/>
                    <a:pt x="12906" y="10066"/>
                  </a:cubicBezTo>
                  <a:lnTo>
                    <a:pt x="13228" y="11265"/>
                  </a:lnTo>
                  <a:cubicBezTo>
                    <a:pt x="13249" y="11329"/>
                    <a:pt x="13241" y="11394"/>
                    <a:pt x="13207" y="11450"/>
                  </a:cubicBezTo>
                  <a:cubicBezTo>
                    <a:pt x="13175" y="11505"/>
                    <a:pt x="13122" y="11545"/>
                    <a:pt x="13061" y="11562"/>
                  </a:cubicBezTo>
                  <a:lnTo>
                    <a:pt x="11861" y="11883"/>
                  </a:lnTo>
                  <a:cubicBezTo>
                    <a:pt x="11841" y="11888"/>
                    <a:pt x="11820" y="11891"/>
                    <a:pt x="11800" y="11891"/>
                  </a:cubicBezTo>
                  <a:cubicBezTo>
                    <a:pt x="11693" y="11891"/>
                    <a:pt x="11593" y="11820"/>
                    <a:pt x="11564" y="11713"/>
                  </a:cubicBezTo>
                  <a:cubicBezTo>
                    <a:pt x="11547" y="11649"/>
                    <a:pt x="11556" y="11585"/>
                    <a:pt x="11588" y="11530"/>
                  </a:cubicBezTo>
                  <a:cubicBezTo>
                    <a:pt x="11620" y="11473"/>
                    <a:pt x="11673" y="11435"/>
                    <a:pt x="11734" y="11416"/>
                  </a:cubicBezTo>
                  <a:lnTo>
                    <a:pt x="11915" y="11367"/>
                  </a:lnTo>
                  <a:cubicBezTo>
                    <a:pt x="11948" y="11361"/>
                    <a:pt x="11980" y="11341"/>
                    <a:pt x="12002" y="11312"/>
                  </a:cubicBezTo>
                  <a:cubicBezTo>
                    <a:pt x="12089" y="11203"/>
                    <a:pt x="12055" y="11063"/>
                    <a:pt x="11955" y="11004"/>
                  </a:cubicBezTo>
                  <a:lnTo>
                    <a:pt x="7044" y="8169"/>
                  </a:lnTo>
                  <a:lnTo>
                    <a:pt x="7044" y="7891"/>
                  </a:lnTo>
                  <a:lnTo>
                    <a:pt x="7286" y="7749"/>
                  </a:lnTo>
                  <a:close/>
                  <a:moveTo>
                    <a:pt x="6863" y="1"/>
                  </a:moveTo>
                  <a:cubicBezTo>
                    <a:pt x="6721" y="1"/>
                    <a:pt x="6580" y="55"/>
                    <a:pt x="6473" y="162"/>
                  </a:cubicBezTo>
                  <a:lnTo>
                    <a:pt x="5535" y="1102"/>
                  </a:lnTo>
                  <a:cubicBezTo>
                    <a:pt x="5412" y="1223"/>
                    <a:pt x="5346" y="1382"/>
                    <a:pt x="5346" y="1552"/>
                  </a:cubicBezTo>
                  <a:cubicBezTo>
                    <a:pt x="5346" y="1722"/>
                    <a:pt x="5412" y="1885"/>
                    <a:pt x="5535" y="2004"/>
                  </a:cubicBezTo>
                  <a:cubicBezTo>
                    <a:pt x="5656" y="2125"/>
                    <a:pt x="5815" y="2193"/>
                    <a:pt x="5985" y="2193"/>
                  </a:cubicBezTo>
                  <a:cubicBezTo>
                    <a:pt x="6068" y="2193"/>
                    <a:pt x="6146" y="2176"/>
                    <a:pt x="6221" y="2146"/>
                  </a:cubicBezTo>
                  <a:lnTo>
                    <a:pt x="6221" y="7407"/>
                  </a:lnTo>
                  <a:lnTo>
                    <a:pt x="1662" y="10038"/>
                  </a:lnTo>
                  <a:cubicBezTo>
                    <a:pt x="1652" y="9960"/>
                    <a:pt x="1624" y="9881"/>
                    <a:pt x="1582" y="9811"/>
                  </a:cubicBezTo>
                  <a:cubicBezTo>
                    <a:pt x="1497" y="9663"/>
                    <a:pt x="1359" y="9557"/>
                    <a:pt x="1195" y="9514"/>
                  </a:cubicBezTo>
                  <a:cubicBezTo>
                    <a:pt x="1140" y="9499"/>
                    <a:pt x="1084" y="9491"/>
                    <a:pt x="1029" y="9491"/>
                  </a:cubicBezTo>
                  <a:cubicBezTo>
                    <a:pt x="918" y="9491"/>
                    <a:pt x="808" y="9521"/>
                    <a:pt x="709" y="9578"/>
                  </a:cubicBezTo>
                  <a:cubicBezTo>
                    <a:pt x="561" y="9663"/>
                    <a:pt x="455" y="9801"/>
                    <a:pt x="412" y="9964"/>
                  </a:cubicBezTo>
                  <a:lnTo>
                    <a:pt x="92" y="11163"/>
                  </a:lnTo>
                  <a:cubicBezTo>
                    <a:pt x="0" y="11503"/>
                    <a:pt x="202" y="11855"/>
                    <a:pt x="542" y="11946"/>
                  </a:cubicBezTo>
                  <a:lnTo>
                    <a:pt x="1741" y="12267"/>
                  </a:lnTo>
                  <a:cubicBezTo>
                    <a:pt x="1796" y="12284"/>
                    <a:pt x="1853" y="12288"/>
                    <a:pt x="1906" y="12288"/>
                  </a:cubicBezTo>
                  <a:cubicBezTo>
                    <a:pt x="2186" y="12288"/>
                    <a:pt x="2447" y="12099"/>
                    <a:pt x="2524" y="11813"/>
                  </a:cubicBezTo>
                  <a:cubicBezTo>
                    <a:pt x="2592" y="11558"/>
                    <a:pt x="2496" y="11299"/>
                    <a:pt x="2301" y="11144"/>
                  </a:cubicBezTo>
                  <a:lnTo>
                    <a:pt x="2534" y="11010"/>
                  </a:lnTo>
                  <a:cubicBezTo>
                    <a:pt x="2630" y="10953"/>
                    <a:pt x="2662" y="10832"/>
                    <a:pt x="2607" y="10739"/>
                  </a:cubicBezTo>
                  <a:cubicBezTo>
                    <a:pt x="2568" y="10675"/>
                    <a:pt x="2502" y="10640"/>
                    <a:pt x="2434" y="10640"/>
                  </a:cubicBezTo>
                  <a:cubicBezTo>
                    <a:pt x="2400" y="10640"/>
                    <a:pt x="2366" y="10648"/>
                    <a:pt x="2335" y="10667"/>
                  </a:cubicBezTo>
                  <a:lnTo>
                    <a:pt x="1749" y="11006"/>
                  </a:lnTo>
                  <a:cubicBezTo>
                    <a:pt x="1679" y="11046"/>
                    <a:pt x="1641" y="11125"/>
                    <a:pt x="1652" y="11206"/>
                  </a:cubicBezTo>
                  <a:cubicBezTo>
                    <a:pt x="1662" y="11284"/>
                    <a:pt x="1719" y="11352"/>
                    <a:pt x="1796" y="11373"/>
                  </a:cubicBezTo>
                  <a:lnTo>
                    <a:pt x="1966" y="11418"/>
                  </a:lnTo>
                  <a:cubicBezTo>
                    <a:pt x="2097" y="11452"/>
                    <a:pt x="2174" y="11585"/>
                    <a:pt x="2140" y="11715"/>
                  </a:cubicBezTo>
                  <a:cubicBezTo>
                    <a:pt x="2109" y="11824"/>
                    <a:pt x="2011" y="11894"/>
                    <a:pt x="1903" y="11894"/>
                  </a:cubicBezTo>
                  <a:cubicBezTo>
                    <a:pt x="1883" y="11894"/>
                    <a:pt x="1863" y="11892"/>
                    <a:pt x="1843" y="11887"/>
                  </a:cubicBezTo>
                  <a:lnTo>
                    <a:pt x="644" y="11566"/>
                  </a:lnTo>
                  <a:cubicBezTo>
                    <a:pt x="516" y="11532"/>
                    <a:pt x="438" y="11399"/>
                    <a:pt x="474" y="11269"/>
                  </a:cubicBezTo>
                  <a:lnTo>
                    <a:pt x="794" y="10070"/>
                  </a:lnTo>
                  <a:cubicBezTo>
                    <a:pt x="809" y="10009"/>
                    <a:pt x="849" y="9956"/>
                    <a:pt x="905" y="9924"/>
                  </a:cubicBezTo>
                  <a:cubicBezTo>
                    <a:pt x="942" y="9903"/>
                    <a:pt x="984" y="9893"/>
                    <a:pt x="1026" y="9893"/>
                  </a:cubicBezTo>
                  <a:cubicBezTo>
                    <a:pt x="1047" y="9893"/>
                    <a:pt x="1068" y="9895"/>
                    <a:pt x="1089" y="9900"/>
                  </a:cubicBezTo>
                  <a:cubicBezTo>
                    <a:pt x="1153" y="9915"/>
                    <a:pt x="1202" y="9956"/>
                    <a:pt x="1233" y="10015"/>
                  </a:cubicBezTo>
                  <a:cubicBezTo>
                    <a:pt x="1265" y="10070"/>
                    <a:pt x="1274" y="10136"/>
                    <a:pt x="1259" y="10198"/>
                  </a:cubicBezTo>
                  <a:lnTo>
                    <a:pt x="1212" y="10367"/>
                  </a:lnTo>
                  <a:cubicBezTo>
                    <a:pt x="1191" y="10444"/>
                    <a:pt x="1221" y="10526"/>
                    <a:pt x="1284" y="10577"/>
                  </a:cubicBezTo>
                  <a:cubicBezTo>
                    <a:pt x="1320" y="10604"/>
                    <a:pt x="1363" y="10618"/>
                    <a:pt x="1406" y="10618"/>
                  </a:cubicBezTo>
                  <a:cubicBezTo>
                    <a:pt x="1440" y="10618"/>
                    <a:pt x="1474" y="10609"/>
                    <a:pt x="1505" y="10590"/>
                  </a:cubicBezTo>
                  <a:lnTo>
                    <a:pt x="6420" y="7753"/>
                  </a:lnTo>
                  <a:lnTo>
                    <a:pt x="6675" y="7893"/>
                  </a:lnTo>
                  <a:lnTo>
                    <a:pt x="6675" y="8171"/>
                  </a:lnTo>
                  <a:lnTo>
                    <a:pt x="3025" y="10272"/>
                  </a:lnTo>
                  <a:cubicBezTo>
                    <a:pt x="2929" y="10327"/>
                    <a:pt x="2897" y="10450"/>
                    <a:pt x="2952" y="10543"/>
                  </a:cubicBezTo>
                  <a:cubicBezTo>
                    <a:pt x="2991" y="10605"/>
                    <a:pt x="3058" y="10641"/>
                    <a:pt x="3126" y="10641"/>
                  </a:cubicBezTo>
                  <a:cubicBezTo>
                    <a:pt x="3160" y="10641"/>
                    <a:pt x="3193" y="10632"/>
                    <a:pt x="3224" y="10613"/>
                  </a:cubicBezTo>
                  <a:lnTo>
                    <a:pt x="6862" y="8513"/>
                  </a:lnTo>
                  <a:lnTo>
                    <a:pt x="11418" y="11144"/>
                  </a:lnTo>
                  <a:cubicBezTo>
                    <a:pt x="11354" y="11195"/>
                    <a:pt x="11301" y="11257"/>
                    <a:pt x="11259" y="11329"/>
                  </a:cubicBezTo>
                  <a:cubicBezTo>
                    <a:pt x="11174" y="11477"/>
                    <a:pt x="11151" y="11649"/>
                    <a:pt x="11195" y="11813"/>
                  </a:cubicBezTo>
                  <a:cubicBezTo>
                    <a:pt x="11271" y="12099"/>
                    <a:pt x="11533" y="12288"/>
                    <a:pt x="11813" y="12288"/>
                  </a:cubicBezTo>
                  <a:cubicBezTo>
                    <a:pt x="11870" y="12288"/>
                    <a:pt x="11923" y="12279"/>
                    <a:pt x="11978" y="12267"/>
                  </a:cubicBezTo>
                  <a:lnTo>
                    <a:pt x="13177" y="11946"/>
                  </a:lnTo>
                  <a:cubicBezTo>
                    <a:pt x="13341" y="11902"/>
                    <a:pt x="13479" y="11796"/>
                    <a:pt x="13563" y="11649"/>
                  </a:cubicBezTo>
                  <a:cubicBezTo>
                    <a:pt x="13653" y="11501"/>
                    <a:pt x="13674" y="11329"/>
                    <a:pt x="13627" y="11163"/>
                  </a:cubicBezTo>
                  <a:lnTo>
                    <a:pt x="13307" y="9964"/>
                  </a:lnTo>
                  <a:cubicBezTo>
                    <a:pt x="13262" y="9799"/>
                    <a:pt x="13156" y="9661"/>
                    <a:pt x="13010" y="9578"/>
                  </a:cubicBezTo>
                  <a:cubicBezTo>
                    <a:pt x="12911" y="9521"/>
                    <a:pt x="12801" y="9491"/>
                    <a:pt x="12690" y="9491"/>
                  </a:cubicBezTo>
                  <a:cubicBezTo>
                    <a:pt x="12635" y="9491"/>
                    <a:pt x="12579" y="9499"/>
                    <a:pt x="12524" y="9514"/>
                  </a:cubicBezTo>
                  <a:cubicBezTo>
                    <a:pt x="12269" y="9582"/>
                    <a:pt x="12093" y="9794"/>
                    <a:pt x="12057" y="10038"/>
                  </a:cubicBezTo>
                  <a:lnTo>
                    <a:pt x="7498" y="7407"/>
                  </a:lnTo>
                  <a:lnTo>
                    <a:pt x="7498" y="2144"/>
                  </a:lnTo>
                  <a:cubicBezTo>
                    <a:pt x="7573" y="2174"/>
                    <a:pt x="7652" y="2189"/>
                    <a:pt x="7734" y="2189"/>
                  </a:cubicBezTo>
                  <a:cubicBezTo>
                    <a:pt x="7803" y="2189"/>
                    <a:pt x="7875" y="2178"/>
                    <a:pt x="7946" y="2154"/>
                  </a:cubicBezTo>
                  <a:cubicBezTo>
                    <a:pt x="7965" y="2148"/>
                    <a:pt x="7986" y="2142"/>
                    <a:pt x="8003" y="2131"/>
                  </a:cubicBezTo>
                  <a:cubicBezTo>
                    <a:pt x="8426" y="1921"/>
                    <a:pt x="8487" y="1395"/>
                    <a:pt x="8188" y="1095"/>
                  </a:cubicBezTo>
                  <a:lnTo>
                    <a:pt x="8063" y="970"/>
                  </a:lnTo>
                  <a:cubicBezTo>
                    <a:pt x="8031" y="940"/>
                    <a:pt x="7986" y="922"/>
                    <a:pt x="7941" y="922"/>
                  </a:cubicBezTo>
                  <a:cubicBezTo>
                    <a:pt x="7929" y="922"/>
                    <a:pt x="7917" y="923"/>
                    <a:pt x="7906" y="926"/>
                  </a:cubicBezTo>
                  <a:cubicBezTo>
                    <a:pt x="7727" y="968"/>
                    <a:pt x="7691" y="1161"/>
                    <a:pt x="7797" y="1267"/>
                  </a:cubicBezTo>
                  <a:lnTo>
                    <a:pt x="7925" y="1395"/>
                  </a:lnTo>
                  <a:cubicBezTo>
                    <a:pt x="7969" y="1441"/>
                    <a:pt x="7993" y="1507"/>
                    <a:pt x="7982" y="1571"/>
                  </a:cubicBezTo>
                  <a:cubicBezTo>
                    <a:pt x="7957" y="1709"/>
                    <a:pt x="7855" y="1791"/>
                    <a:pt x="7738" y="1791"/>
                  </a:cubicBezTo>
                  <a:cubicBezTo>
                    <a:pt x="7705" y="1791"/>
                    <a:pt x="7670" y="1785"/>
                    <a:pt x="7636" y="1770"/>
                  </a:cubicBezTo>
                  <a:cubicBezTo>
                    <a:pt x="7611" y="1760"/>
                    <a:pt x="7589" y="1743"/>
                    <a:pt x="7573" y="1724"/>
                  </a:cubicBezTo>
                  <a:lnTo>
                    <a:pt x="7430" y="1584"/>
                  </a:lnTo>
                  <a:cubicBezTo>
                    <a:pt x="7407" y="1560"/>
                    <a:pt x="7377" y="1543"/>
                    <a:pt x="7343" y="1537"/>
                  </a:cubicBezTo>
                  <a:cubicBezTo>
                    <a:pt x="7329" y="1534"/>
                    <a:pt x="7315" y="1533"/>
                    <a:pt x="7301" y="1533"/>
                  </a:cubicBezTo>
                  <a:cubicBezTo>
                    <a:pt x="7184" y="1533"/>
                    <a:pt x="7099" y="1626"/>
                    <a:pt x="7099" y="1732"/>
                  </a:cubicBezTo>
                  <a:lnTo>
                    <a:pt x="7099" y="7405"/>
                  </a:lnTo>
                  <a:lnTo>
                    <a:pt x="6862" y="7543"/>
                  </a:lnTo>
                  <a:lnTo>
                    <a:pt x="6622" y="7405"/>
                  </a:lnTo>
                  <a:lnTo>
                    <a:pt x="6622" y="1730"/>
                  </a:lnTo>
                  <a:cubicBezTo>
                    <a:pt x="6622" y="1696"/>
                    <a:pt x="6611" y="1658"/>
                    <a:pt x="6592" y="1630"/>
                  </a:cubicBezTo>
                  <a:cubicBezTo>
                    <a:pt x="6548" y="1568"/>
                    <a:pt x="6486" y="1539"/>
                    <a:pt x="6424" y="1539"/>
                  </a:cubicBezTo>
                  <a:cubicBezTo>
                    <a:pt x="6372" y="1539"/>
                    <a:pt x="6321" y="1560"/>
                    <a:pt x="6282" y="1598"/>
                  </a:cubicBezTo>
                  <a:lnTo>
                    <a:pt x="6157" y="1722"/>
                  </a:lnTo>
                  <a:cubicBezTo>
                    <a:pt x="6112" y="1768"/>
                    <a:pt x="6051" y="1794"/>
                    <a:pt x="5987" y="1794"/>
                  </a:cubicBezTo>
                  <a:cubicBezTo>
                    <a:pt x="5924" y="1794"/>
                    <a:pt x="5864" y="1770"/>
                    <a:pt x="5817" y="1722"/>
                  </a:cubicBezTo>
                  <a:cubicBezTo>
                    <a:pt x="5773" y="1677"/>
                    <a:pt x="5747" y="1615"/>
                    <a:pt x="5747" y="1552"/>
                  </a:cubicBezTo>
                  <a:cubicBezTo>
                    <a:pt x="5747" y="1488"/>
                    <a:pt x="5771" y="1429"/>
                    <a:pt x="5817" y="1382"/>
                  </a:cubicBezTo>
                  <a:lnTo>
                    <a:pt x="6717" y="482"/>
                  </a:lnTo>
                  <a:cubicBezTo>
                    <a:pt x="6759" y="442"/>
                    <a:pt x="6812" y="422"/>
                    <a:pt x="6866" y="422"/>
                  </a:cubicBezTo>
                  <a:cubicBezTo>
                    <a:pt x="6919" y="422"/>
                    <a:pt x="6972" y="442"/>
                    <a:pt x="7012" y="482"/>
                  </a:cubicBezTo>
                  <a:lnTo>
                    <a:pt x="7250" y="722"/>
                  </a:lnTo>
                  <a:cubicBezTo>
                    <a:pt x="7282" y="754"/>
                    <a:pt x="7327" y="775"/>
                    <a:pt x="7374" y="775"/>
                  </a:cubicBezTo>
                  <a:cubicBezTo>
                    <a:pt x="7389" y="775"/>
                    <a:pt x="7403" y="773"/>
                    <a:pt x="7418" y="769"/>
                  </a:cubicBezTo>
                  <a:cubicBezTo>
                    <a:pt x="7589" y="724"/>
                    <a:pt x="7626" y="533"/>
                    <a:pt x="7522" y="429"/>
                  </a:cubicBezTo>
                  <a:lnTo>
                    <a:pt x="7254" y="162"/>
                  </a:lnTo>
                  <a:cubicBezTo>
                    <a:pt x="7146" y="55"/>
                    <a:pt x="7004" y="1"/>
                    <a:pt x="686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2596214" y="2333377"/>
              <a:ext cx="78227" cy="68074"/>
            </a:xfrm>
            <a:custGeom>
              <a:rect b="b" l="l" r="r" t="t"/>
              <a:pathLst>
                <a:path extrusionOk="0" h="2494" w="2866">
                  <a:moveTo>
                    <a:pt x="2076" y="397"/>
                  </a:moveTo>
                  <a:cubicBezTo>
                    <a:pt x="2142" y="397"/>
                    <a:pt x="2205" y="427"/>
                    <a:pt x="2246" y="482"/>
                  </a:cubicBezTo>
                  <a:cubicBezTo>
                    <a:pt x="2303" y="565"/>
                    <a:pt x="2292" y="673"/>
                    <a:pt x="2224" y="739"/>
                  </a:cubicBezTo>
                  <a:lnTo>
                    <a:pt x="1611" y="1352"/>
                  </a:lnTo>
                  <a:cubicBezTo>
                    <a:pt x="1569" y="1395"/>
                    <a:pt x="1545" y="1450"/>
                    <a:pt x="1550" y="1509"/>
                  </a:cubicBezTo>
                  <a:cubicBezTo>
                    <a:pt x="1558" y="1617"/>
                    <a:pt x="1647" y="1694"/>
                    <a:pt x="1749" y="1694"/>
                  </a:cubicBezTo>
                  <a:lnTo>
                    <a:pt x="2076" y="1694"/>
                  </a:lnTo>
                  <a:cubicBezTo>
                    <a:pt x="2171" y="1694"/>
                    <a:pt x="2256" y="1758"/>
                    <a:pt x="2277" y="1849"/>
                  </a:cubicBezTo>
                  <a:cubicBezTo>
                    <a:pt x="2303" y="1978"/>
                    <a:pt x="2207" y="2093"/>
                    <a:pt x="2082" y="2093"/>
                  </a:cubicBezTo>
                  <a:lnTo>
                    <a:pt x="792" y="2093"/>
                  </a:lnTo>
                  <a:cubicBezTo>
                    <a:pt x="724" y="2093"/>
                    <a:pt x="660" y="2063"/>
                    <a:pt x="622" y="2008"/>
                  </a:cubicBezTo>
                  <a:cubicBezTo>
                    <a:pt x="563" y="1925"/>
                    <a:pt x="575" y="1817"/>
                    <a:pt x="643" y="1751"/>
                  </a:cubicBezTo>
                  <a:lnTo>
                    <a:pt x="1255" y="1138"/>
                  </a:lnTo>
                  <a:cubicBezTo>
                    <a:pt x="1297" y="1095"/>
                    <a:pt x="1322" y="1040"/>
                    <a:pt x="1316" y="981"/>
                  </a:cubicBezTo>
                  <a:cubicBezTo>
                    <a:pt x="1308" y="873"/>
                    <a:pt x="1218" y="796"/>
                    <a:pt x="1117" y="796"/>
                  </a:cubicBezTo>
                  <a:lnTo>
                    <a:pt x="792" y="796"/>
                  </a:lnTo>
                  <a:cubicBezTo>
                    <a:pt x="696" y="796"/>
                    <a:pt x="611" y="732"/>
                    <a:pt x="590" y="641"/>
                  </a:cubicBezTo>
                  <a:cubicBezTo>
                    <a:pt x="563" y="512"/>
                    <a:pt x="658" y="397"/>
                    <a:pt x="783" y="397"/>
                  </a:cubicBezTo>
                  <a:close/>
                  <a:moveTo>
                    <a:pt x="667" y="0"/>
                  </a:moveTo>
                  <a:cubicBezTo>
                    <a:pt x="548" y="0"/>
                    <a:pt x="433" y="53"/>
                    <a:pt x="359" y="145"/>
                  </a:cubicBezTo>
                  <a:cubicBezTo>
                    <a:pt x="0" y="595"/>
                    <a:pt x="251" y="1089"/>
                    <a:pt x="654" y="1180"/>
                  </a:cubicBezTo>
                  <a:lnTo>
                    <a:pt x="308" y="1524"/>
                  </a:lnTo>
                  <a:cubicBezTo>
                    <a:pt x="253" y="1581"/>
                    <a:pt x="215" y="1649"/>
                    <a:pt x="200" y="1724"/>
                  </a:cubicBezTo>
                  <a:cubicBezTo>
                    <a:pt x="109" y="2161"/>
                    <a:pt x="416" y="2494"/>
                    <a:pt x="783" y="2494"/>
                  </a:cubicBezTo>
                  <a:lnTo>
                    <a:pt x="2199" y="2494"/>
                  </a:lnTo>
                  <a:cubicBezTo>
                    <a:pt x="2320" y="2494"/>
                    <a:pt x="2432" y="2441"/>
                    <a:pt x="2507" y="2347"/>
                  </a:cubicBezTo>
                  <a:cubicBezTo>
                    <a:pt x="2865" y="1900"/>
                    <a:pt x="2617" y="1403"/>
                    <a:pt x="2214" y="1312"/>
                  </a:cubicBezTo>
                  <a:lnTo>
                    <a:pt x="2504" y="1021"/>
                  </a:lnTo>
                  <a:cubicBezTo>
                    <a:pt x="2676" y="849"/>
                    <a:pt x="2727" y="595"/>
                    <a:pt x="2634" y="367"/>
                  </a:cubicBezTo>
                  <a:cubicBezTo>
                    <a:pt x="2543" y="143"/>
                    <a:pt x="2324" y="0"/>
                    <a:pt x="208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44"/>
          <p:cNvGrpSpPr/>
          <p:nvPr/>
        </p:nvGrpSpPr>
        <p:grpSpPr>
          <a:xfrm>
            <a:off x="5156734" y="3276931"/>
            <a:ext cx="448197" cy="337460"/>
            <a:chOff x="3197660" y="2077540"/>
            <a:chExt cx="370748" cy="279146"/>
          </a:xfrm>
        </p:grpSpPr>
        <p:sp>
          <p:nvSpPr>
            <p:cNvPr id="4320" name="Google Shape;4320;p44"/>
            <p:cNvSpPr/>
            <p:nvPr/>
          </p:nvSpPr>
          <p:spPr>
            <a:xfrm>
              <a:off x="3202682" y="2106937"/>
              <a:ext cx="180420" cy="244017"/>
            </a:xfrm>
            <a:custGeom>
              <a:rect b="b" l="l" r="r" t="t"/>
              <a:pathLst>
                <a:path extrusionOk="0" h="8940" w="6610">
                  <a:moveTo>
                    <a:pt x="750" y="1"/>
                  </a:moveTo>
                  <a:cubicBezTo>
                    <a:pt x="338" y="1"/>
                    <a:pt x="3" y="334"/>
                    <a:pt x="3" y="746"/>
                  </a:cubicBezTo>
                  <a:lnTo>
                    <a:pt x="3" y="8194"/>
                  </a:lnTo>
                  <a:cubicBezTo>
                    <a:pt x="1" y="8606"/>
                    <a:pt x="336" y="8939"/>
                    <a:pt x="750" y="8939"/>
                  </a:cubicBezTo>
                  <a:lnTo>
                    <a:pt x="5864" y="8939"/>
                  </a:lnTo>
                  <a:cubicBezTo>
                    <a:pt x="6274" y="8939"/>
                    <a:pt x="6609" y="8606"/>
                    <a:pt x="6609" y="8194"/>
                  </a:cubicBezTo>
                  <a:lnTo>
                    <a:pt x="6609" y="746"/>
                  </a:lnTo>
                  <a:cubicBezTo>
                    <a:pt x="6609" y="334"/>
                    <a:pt x="6274" y="1"/>
                    <a:pt x="5864"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3226620" y="2254194"/>
              <a:ext cx="156428" cy="78036"/>
            </a:xfrm>
            <a:custGeom>
              <a:rect b="b" l="l" r="r" t="t"/>
              <a:pathLst>
                <a:path extrusionOk="0" h="2859" w="5731">
                  <a:moveTo>
                    <a:pt x="4393" y="0"/>
                  </a:moveTo>
                  <a:lnTo>
                    <a:pt x="0" y="1662"/>
                  </a:lnTo>
                  <a:lnTo>
                    <a:pt x="0" y="2509"/>
                  </a:lnTo>
                  <a:cubicBezTo>
                    <a:pt x="404" y="2765"/>
                    <a:pt x="807" y="2858"/>
                    <a:pt x="1210" y="2858"/>
                  </a:cubicBezTo>
                  <a:cubicBezTo>
                    <a:pt x="2313" y="2858"/>
                    <a:pt x="3416" y="2158"/>
                    <a:pt x="4518" y="2158"/>
                  </a:cubicBezTo>
                  <a:cubicBezTo>
                    <a:pt x="4922" y="2158"/>
                    <a:pt x="5326" y="2252"/>
                    <a:pt x="5730" y="2509"/>
                  </a:cubicBezTo>
                  <a:lnTo>
                    <a:pt x="5730" y="1666"/>
                  </a:lnTo>
                  <a:lnTo>
                    <a:pt x="4393"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p:nvPr/>
          </p:nvSpPr>
          <p:spPr>
            <a:xfrm>
              <a:off x="3226620" y="2083191"/>
              <a:ext cx="156428" cy="225866"/>
            </a:xfrm>
            <a:custGeom>
              <a:rect b="b" l="l" r="r" t="t"/>
              <a:pathLst>
                <a:path extrusionOk="0" h="8275" w="5731">
                  <a:moveTo>
                    <a:pt x="4519" y="1"/>
                  </a:moveTo>
                  <a:cubicBezTo>
                    <a:pt x="3417" y="1"/>
                    <a:pt x="2314" y="701"/>
                    <a:pt x="1211" y="701"/>
                  </a:cubicBezTo>
                  <a:cubicBezTo>
                    <a:pt x="807" y="701"/>
                    <a:pt x="404" y="607"/>
                    <a:pt x="0" y="351"/>
                  </a:cubicBezTo>
                  <a:lnTo>
                    <a:pt x="0" y="7925"/>
                  </a:lnTo>
                  <a:cubicBezTo>
                    <a:pt x="404" y="8181"/>
                    <a:pt x="807" y="8274"/>
                    <a:pt x="1210" y="8274"/>
                  </a:cubicBezTo>
                  <a:cubicBezTo>
                    <a:pt x="2313" y="8274"/>
                    <a:pt x="3416" y="7574"/>
                    <a:pt x="4518" y="7574"/>
                  </a:cubicBezTo>
                  <a:cubicBezTo>
                    <a:pt x="4922" y="7574"/>
                    <a:pt x="5326" y="7668"/>
                    <a:pt x="5730" y="7925"/>
                  </a:cubicBezTo>
                  <a:lnTo>
                    <a:pt x="5730" y="351"/>
                  </a:lnTo>
                  <a:cubicBezTo>
                    <a:pt x="5327" y="95"/>
                    <a:pt x="4923" y="1"/>
                    <a:pt x="4519"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4"/>
            <p:cNvSpPr/>
            <p:nvPr/>
          </p:nvSpPr>
          <p:spPr>
            <a:xfrm>
              <a:off x="3383074" y="2106937"/>
              <a:ext cx="180283" cy="244017"/>
            </a:xfrm>
            <a:custGeom>
              <a:rect b="b" l="l" r="r" t="t"/>
              <a:pathLst>
                <a:path extrusionOk="0" h="8940" w="6605">
                  <a:moveTo>
                    <a:pt x="745" y="1"/>
                  </a:moveTo>
                  <a:cubicBezTo>
                    <a:pt x="333" y="1"/>
                    <a:pt x="0" y="334"/>
                    <a:pt x="0" y="746"/>
                  </a:cubicBezTo>
                  <a:lnTo>
                    <a:pt x="0" y="8194"/>
                  </a:lnTo>
                  <a:cubicBezTo>
                    <a:pt x="0" y="8606"/>
                    <a:pt x="333" y="8939"/>
                    <a:pt x="745" y="8939"/>
                  </a:cubicBezTo>
                  <a:lnTo>
                    <a:pt x="5858" y="8939"/>
                  </a:lnTo>
                  <a:cubicBezTo>
                    <a:pt x="6269" y="8939"/>
                    <a:pt x="6602" y="8606"/>
                    <a:pt x="6605" y="8194"/>
                  </a:cubicBezTo>
                  <a:lnTo>
                    <a:pt x="6605" y="746"/>
                  </a:lnTo>
                  <a:cubicBezTo>
                    <a:pt x="6605" y="334"/>
                    <a:pt x="6271" y="1"/>
                    <a:pt x="5860"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4"/>
            <p:cNvSpPr/>
            <p:nvPr/>
          </p:nvSpPr>
          <p:spPr>
            <a:xfrm>
              <a:off x="3383020" y="2254194"/>
              <a:ext cx="156428" cy="78036"/>
            </a:xfrm>
            <a:custGeom>
              <a:rect b="b" l="l" r="r" t="t"/>
              <a:pathLst>
                <a:path extrusionOk="0" h="2859" w="5731">
                  <a:moveTo>
                    <a:pt x="1337" y="0"/>
                  </a:moveTo>
                  <a:lnTo>
                    <a:pt x="0" y="1666"/>
                  </a:lnTo>
                  <a:lnTo>
                    <a:pt x="0" y="2509"/>
                  </a:lnTo>
                  <a:cubicBezTo>
                    <a:pt x="404" y="2252"/>
                    <a:pt x="808" y="2158"/>
                    <a:pt x="1212" y="2158"/>
                  </a:cubicBezTo>
                  <a:cubicBezTo>
                    <a:pt x="2315" y="2158"/>
                    <a:pt x="3417" y="2858"/>
                    <a:pt x="4520" y="2858"/>
                  </a:cubicBezTo>
                  <a:cubicBezTo>
                    <a:pt x="4923" y="2858"/>
                    <a:pt x="5327" y="2765"/>
                    <a:pt x="5730" y="2509"/>
                  </a:cubicBezTo>
                  <a:lnTo>
                    <a:pt x="5730" y="1662"/>
                  </a:lnTo>
                  <a:lnTo>
                    <a:pt x="1337"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
            <p:cNvSpPr/>
            <p:nvPr/>
          </p:nvSpPr>
          <p:spPr>
            <a:xfrm>
              <a:off x="3383020" y="2083191"/>
              <a:ext cx="156428" cy="225866"/>
            </a:xfrm>
            <a:custGeom>
              <a:rect b="b" l="l" r="r" t="t"/>
              <a:pathLst>
                <a:path extrusionOk="0" h="8275" w="5731">
                  <a:moveTo>
                    <a:pt x="1209" y="1"/>
                  </a:moveTo>
                  <a:cubicBezTo>
                    <a:pt x="1056" y="1"/>
                    <a:pt x="903" y="14"/>
                    <a:pt x="749" y="45"/>
                  </a:cubicBezTo>
                  <a:cubicBezTo>
                    <a:pt x="501" y="96"/>
                    <a:pt x="248" y="192"/>
                    <a:pt x="0" y="351"/>
                  </a:cubicBezTo>
                  <a:lnTo>
                    <a:pt x="0" y="7925"/>
                  </a:lnTo>
                  <a:cubicBezTo>
                    <a:pt x="248" y="7766"/>
                    <a:pt x="501" y="7670"/>
                    <a:pt x="749" y="7619"/>
                  </a:cubicBezTo>
                  <a:cubicBezTo>
                    <a:pt x="903" y="7588"/>
                    <a:pt x="1058" y="7575"/>
                    <a:pt x="1212" y="7575"/>
                  </a:cubicBezTo>
                  <a:cubicBezTo>
                    <a:pt x="2315" y="7575"/>
                    <a:pt x="3417" y="8274"/>
                    <a:pt x="4519" y="8274"/>
                  </a:cubicBezTo>
                  <a:cubicBezTo>
                    <a:pt x="4923" y="8274"/>
                    <a:pt x="5326" y="8181"/>
                    <a:pt x="5730" y="7925"/>
                  </a:cubicBezTo>
                  <a:lnTo>
                    <a:pt x="5730" y="351"/>
                  </a:lnTo>
                  <a:cubicBezTo>
                    <a:pt x="5326" y="607"/>
                    <a:pt x="4923" y="700"/>
                    <a:pt x="4519" y="700"/>
                  </a:cubicBezTo>
                  <a:cubicBezTo>
                    <a:pt x="3416" y="700"/>
                    <a:pt x="2313" y="1"/>
                    <a:pt x="1209"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4"/>
            <p:cNvSpPr/>
            <p:nvPr/>
          </p:nvSpPr>
          <p:spPr>
            <a:xfrm>
              <a:off x="3383020" y="2084173"/>
              <a:ext cx="20280" cy="215467"/>
            </a:xfrm>
            <a:custGeom>
              <a:rect b="b" l="l" r="r" t="t"/>
              <a:pathLst>
                <a:path extrusionOk="0" h="7894" w="743">
                  <a:moveTo>
                    <a:pt x="743" y="1"/>
                  </a:moveTo>
                  <a:cubicBezTo>
                    <a:pt x="495" y="52"/>
                    <a:pt x="248" y="147"/>
                    <a:pt x="0" y="306"/>
                  </a:cubicBezTo>
                  <a:lnTo>
                    <a:pt x="0" y="7893"/>
                  </a:lnTo>
                  <a:cubicBezTo>
                    <a:pt x="246" y="7734"/>
                    <a:pt x="495" y="7638"/>
                    <a:pt x="743" y="7588"/>
                  </a:cubicBezTo>
                  <a:lnTo>
                    <a:pt x="743"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4"/>
            <p:cNvSpPr/>
            <p:nvPr/>
          </p:nvSpPr>
          <p:spPr>
            <a:xfrm>
              <a:off x="3252495" y="2251410"/>
              <a:ext cx="104130" cy="29970"/>
            </a:xfrm>
            <a:custGeom>
              <a:rect b="b" l="l" r="r" t="t"/>
              <a:pathLst>
                <a:path extrusionOk="0" h="1098" w="3815">
                  <a:moveTo>
                    <a:pt x="3568" y="0"/>
                  </a:moveTo>
                  <a:cubicBezTo>
                    <a:pt x="2984" y="0"/>
                    <a:pt x="2409" y="182"/>
                    <a:pt x="1851" y="357"/>
                  </a:cubicBezTo>
                  <a:cubicBezTo>
                    <a:pt x="1305" y="530"/>
                    <a:pt x="787" y="697"/>
                    <a:pt x="269" y="697"/>
                  </a:cubicBezTo>
                  <a:cubicBezTo>
                    <a:pt x="248" y="697"/>
                    <a:pt x="226" y="697"/>
                    <a:pt x="205" y="697"/>
                  </a:cubicBezTo>
                  <a:cubicBezTo>
                    <a:pt x="203" y="696"/>
                    <a:pt x="202" y="696"/>
                    <a:pt x="201" y="696"/>
                  </a:cubicBezTo>
                  <a:cubicBezTo>
                    <a:pt x="92" y="696"/>
                    <a:pt x="3" y="783"/>
                    <a:pt x="1" y="892"/>
                  </a:cubicBezTo>
                  <a:cubicBezTo>
                    <a:pt x="3" y="1004"/>
                    <a:pt x="92" y="1095"/>
                    <a:pt x="200" y="1098"/>
                  </a:cubicBezTo>
                  <a:lnTo>
                    <a:pt x="258" y="1098"/>
                  </a:lnTo>
                  <a:cubicBezTo>
                    <a:pt x="841" y="1098"/>
                    <a:pt x="1416" y="915"/>
                    <a:pt x="1974" y="737"/>
                  </a:cubicBezTo>
                  <a:cubicBezTo>
                    <a:pt x="2526" y="562"/>
                    <a:pt x="3046" y="397"/>
                    <a:pt x="3563" y="397"/>
                  </a:cubicBezTo>
                  <a:cubicBezTo>
                    <a:pt x="3579" y="397"/>
                    <a:pt x="3595" y="397"/>
                    <a:pt x="3611" y="397"/>
                  </a:cubicBezTo>
                  <a:cubicBezTo>
                    <a:pt x="3612" y="397"/>
                    <a:pt x="3613" y="397"/>
                    <a:pt x="3615" y="397"/>
                  </a:cubicBezTo>
                  <a:cubicBezTo>
                    <a:pt x="3725" y="397"/>
                    <a:pt x="3812" y="311"/>
                    <a:pt x="3812" y="202"/>
                  </a:cubicBezTo>
                  <a:cubicBezTo>
                    <a:pt x="3814" y="92"/>
                    <a:pt x="3727" y="0"/>
                    <a:pt x="3617" y="0"/>
                  </a:cubicBezTo>
                  <a:cubicBezTo>
                    <a:pt x="3601" y="0"/>
                    <a:pt x="3584" y="0"/>
                    <a:pt x="356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3252495" y="2217400"/>
              <a:ext cx="104130" cy="30052"/>
            </a:xfrm>
            <a:custGeom>
              <a:rect b="b" l="l" r="r" t="t"/>
              <a:pathLst>
                <a:path extrusionOk="0" h="1101" w="3815">
                  <a:moveTo>
                    <a:pt x="3568" y="0"/>
                  </a:moveTo>
                  <a:cubicBezTo>
                    <a:pt x="2985" y="0"/>
                    <a:pt x="2409" y="184"/>
                    <a:pt x="1851" y="359"/>
                  </a:cubicBezTo>
                  <a:cubicBezTo>
                    <a:pt x="1303" y="533"/>
                    <a:pt x="781" y="700"/>
                    <a:pt x="261" y="700"/>
                  </a:cubicBezTo>
                  <a:cubicBezTo>
                    <a:pt x="242" y="700"/>
                    <a:pt x="223" y="699"/>
                    <a:pt x="205" y="699"/>
                  </a:cubicBezTo>
                  <a:cubicBezTo>
                    <a:pt x="203" y="699"/>
                    <a:pt x="202" y="699"/>
                    <a:pt x="201" y="699"/>
                  </a:cubicBezTo>
                  <a:cubicBezTo>
                    <a:pt x="92" y="699"/>
                    <a:pt x="3" y="785"/>
                    <a:pt x="1" y="892"/>
                  </a:cubicBezTo>
                  <a:cubicBezTo>
                    <a:pt x="3" y="1007"/>
                    <a:pt x="92" y="1098"/>
                    <a:pt x="200" y="1100"/>
                  </a:cubicBezTo>
                  <a:lnTo>
                    <a:pt x="258" y="1100"/>
                  </a:lnTo>
                  <a:cubicBezTo>
                    <a:pt x="841" y="1100"/>
                    <a:pt x="1416" y="915"/>
                    <a:pt x="1974" y="739"/>
                  </a:cubicBezTo>
                  <a:cubicBezTo>
                    <a:pt x="2526" y="564"/>
                    <a:pt x="3046" y="399"/>
                    <a:pt x="3563" y="399"/>
                  </a:cubicBezTo>
                  <a:cubicBezTo>
                    <a:pt x="3579" y="399"/>
                    <a:pt x="3595" y="399"/>
                    <a:pt x="3611" y="400"/>
                  </a:cubicBezTo>
                  <a:cubicBezTo>
                    <a:pt x="3612" y="400"/>
                    <a:pt x="3613" y="400"/>
                    <a:pt x="3615" y="400"/>
                  </a:cubicBezTo>
                  <a:cubicBezTo>
                    <a:pt x="3721" y="400"/>
                    <a:pt x="3812" y="313"/>
                    <a:pt x="3812" y="202"/>
                  </a:cubicBezTo>
                  <a:cubicBezTo>
                    <a:pt x="3814" y="94"/>
                    <a:pt x="3727" y="1"/>
                    <a:pt x="3617" y="1"/>
                  </a:cubicBezTo>
                  <a:cubicBezTo>
                    <a:pt x="3601" y="0"/>
                    <a:pt x="3585" y="0"/>
                    <a:pt x="356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3252550" y="2118701"/>
              <a:ext cx="104185" cy="94823"/>
            </a:xfrm>
            <a:custGeom>
              <a:rect b="b" l="l" r="r" t="t"/>
              <a:pathLst>
                <a:path extrusionOk="0" h="3474" w="3817">
                  <a:moveTo>
                    <a:pt x="594" y="1"/>
                  </a:moveTo>
                  <a:cubicBezTo>
                    <a:pt x="485" y="1"/>
                    <a:pt x="400" y="90"/>
                    <a:pt x="400" y="198"/>
                  </a:cubicBezTo>
                  <a:lnTo>
                    <a:pt x="400" y="2732"/>
                  </a:lnTo>
                  <a:cubicBezTo>
                    <a:pt x="355" y="2733"/>
                    <a:pt x="308" y="2735"/>
                    <a:pt x="261" y="2735"/>
                  </a:cubicBezTo>
                  <a:cubicBezTo>
                    <a:pt x="242" y="2735"/>
                    <a:pt x="223" y="2735"/>
                    <a:pt x="205" y="2734"/>
                  </a:cubicBezTo>
                  <a:cubicBezTo>
                    <a:pt x="203" y="2734"/>
                    <a:pt x="202" y="2734"/>
                    <a:pt x="201" y="2734"/>
                  </a:cubicBezTo>
                  <a:cubicBezTo>
                    <a:pt x="92" y="2734"/>
                    <a:pt x="3" y="2820"/>
                    <a:pt x="1" y="2927"/>
                  </a:cubicBezTo>
                  <a:cubicBezTo>
                    <a:pt x="5" y="3039"/>
                    <a:pt x="92" y="3133"/>
                    <a:pt x="200" y="3133"/>
                  </a:cubicBezTo>
                  <a:lnTo>
                    <a:pt x="260" y="3133"/>
                  </a:lnTo>
                  <a:cubicBezTo>
                    <a:pt x="307" y="3133"/>
                    <a:pt x="353" y="3129"/>
                    <a:pt x="402" y="3126"/>
                  </a:cubicBezTo>
                  <a:lnTo>
                    <a:pt x="402" y="3267"/>
                  </a:lnTo>
                  <a:cubicBezTo>
                    <a:pt x="402" y="3368"/>
                    <a:pt x="476" y="3462"/>
                    <a:pt x="578" y="3472"/>
                  </a:cubicBezTo>
                  <a:cubicBezTo>
                    <a:pt x="587" y="3473"/>
                    <a:pt x="595" y="3474"/>
                    <a:pt x="603" y="3474"/>
                  </a:cubicBezTo>
                  <a:cubicBezTo>
                    <a:pt x="713" y="3474"/>
                    <a:pt x="801" y="3384"/>
                    <a:pt x="801" y="3275"/>
                  </a:cubicBezTo>
                  <a:lnTo>
                    <a:pt x="801" y="3084"/>
                  </a:lnTo>
                  <a:cubicBezTo>
                    <a:pt x="1198" y="3018"/>
                    <a:pt x="1590" y="2893"/>
                    <a:pt x="1975" y="2772"/>
                  </a:cubicBezTo>
                  <a:cubicBezTo>
                    <a:pt x="2526" y="2597"/>
                    <a:pt x="3046" y="2432"/>
                    <a:pt x="3565" y="2432"/>
                  </a:cubicBezTo>
                  <a:cubicBezTo>
                    <a:pt x="3581" y="2432"/>
                    <a:pt x="3597" y="2432"/>
                    <a:pt x="3613" y="2433"/>
                  </a:cubicBezTo>
                  <a:lnTo>
                    <a:pt x="3615" y="2433"/>
                  </a:lnTo>
                  <a:cubicBezTo>
                    <a:pt x="3723" y="2433"/>
                    <a:pt x="3810" y="2343"/>
                    <a:pt x="3815" y="2235"/>
                  </a:cubicBezTo>
                  <a:cubicBezTo>
                    <a:pt x="3817" y="2127"/>
                    <a:pt x="3730" y="2034"/>
                    <a:pt x="3617" y="2034"/>
                  </a:cubicBezTo>
                  <a:cubicBezTo>
                    <a:pt x="3601" y="2033"/>
                    <a:pt x="3585" y="2033"/>
                    <a:pt x="3569" y="2033"/>
                  </a:cubicBezTo>
                  <a:cubicBezTo>
                    <a:pt x="2987" y="2033"/>
                    <a:pt x="2411" y="2217"/>
                    <a:pt x="1854" y="2392"/>
                  </a:cubicBezTo>
                  <a:cubicBezTo>
                    <a:pt x="1493" y="2507"/>
                    <a:pt x="1143" y="2617"/>
                    <a:pt x="797" y="2681"/>
                  </a:cubicBezTo>
                  <a:lnTo>
                    <a:pt x="797" y="206"/>
                  </a:lnTo>
                  <a:cubicBezTo>
                    <a:pt x="797" y="105"/>
                    <a:pt x="722" y="13"/>
                    <a:pt x="623" y="3"/>
                  </a:cubicBezTo>
                  <a:cubicBezTo>
                    <a:pt x="613" y="1"/>
                    <a:pt x="604" y="1"/>
                    <a:pt x="594"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3197660" y="2077540"/>
              <a:ext cx="370748" cy="279146"/>
            </a:xfrm>
            <a:custGeom>
              <a:rect b="b" l="l" r="r" t="t"/>
              <a:pathLst>
                <a:path extrusionOk="0" h="10227" w="13583">
                  <a:moveTo>
                    <a:pt x="8021" y="401"/>
                  </a:moveTo>
                  <a:cubicBezTo>
                    <a:pt x="8538" y="401"/>
                    <a:pt x="9064" y="568"/>
                    <a:pt x="9609" y="740"/>
                  </a:cubicBezTo>
                  <a:cubicBezTo>
                    <a:pt x="10173" y="920"/>
                    <a:pt x="10747" y="1101"/>
                    <a:pt x="11328" y="1101"/>
                  </a:cubicBezTo>
                  <a:cubicBezTo>
                    <a:pt x="11662" y="1101"/>
                    <a:pt x="11998" y="1042"/>
                    <a:pt x="12336" y="887"/>
                  </a:cubicBezTo>
                  <a:lnTo>
                    <a:pt x="12336" y="1390"/>
                  </a:lnTo>
                  <a:lnTo>
                    <a:pt x="12364" y="1394"/>
                  </a:lnTo>
                  <a:lnTo>
                    <a:pt x="12364" y="8026"/>
                  </a:lnTo>
                  <a:cubicBezTo>
                    <a:pt x="12027" y="8216"/>
                    <a:pt x="11689" y="8289"/>
                    <a:pt x="11347" y="8289"/>
                  </a:cubicBezTo>
                  <a:cubicBezTo>
                    <a:pt x="10825" y="8289"/>
                    <a:pt x="10294" y="8120"/>
                    <a:pt x="9745" y="7947"/>
                  </a:cubicBezTo>
                  <a:cubicBezTo>
                    <a:pt x="9181" y="7767"/>
                    <a:pt x="8606" y="7586"/>
                    <a:pt x="8022" y="7586"/>
                  </a:cubicBezTo>
                  <a:cubicBezTo>
                    <a:pt x="7685" y="7586"/>
                    <a:pt x="7347" y="7648"/>
                    <a:pt x="7008" y="7805"/>
                  </a:cubicBezTo>
                  <a:lnTo>
                    <a:pt x="7008" y="1825"/>
                  </a:lnTo>
                  <a:lnTo>
                    <a:pt x="7008" y="1394"/>
                  </a:lnTo>
                  <a:lnTo>
                    <a:pt x="7008" y="664"/>
                  </a:lnTo>
                  <a:cubicBezTo>
                    <a:pt x="7343" y="473"/>
                    <a:pt x="7680" y="401"/>
                    <a:pt x="8021" y="401"/>
                  </a:cubicBezTo>
                  <a:close/>
                  <a:moveTo>
                    <a:pt x="5563" y="7988"/>
                  </a:moveTo>
                  <a:cubicBezTo>
                    <a:pt x="5904" y="7988"/>
                    <a:pt x="6241" y="8060"/>
                    <a:pt x="6577" y="8251"/>
                  </a:cubicBezTo>
                  <a:lnTo>
                    <a:pt x="6577" y="8645"/>
                  </a:lnTo>
                  <a:cubicBezTo>
                    <a:pt x="6239" y="8490"/>
                    <a:pt x="5903" y="8430"/>
                    <a:pt x="5569" y="8430"/>
                  </a:cubicBezTo>
                  <a:cubicBezTo>
                    <a:pt x="4987" y="8430"/>
                    <a:pt x="4413" y="8613"/>
                    <a:pt x="3850" y="8792"/>
                  </a:cubicBezTo>
                  <a:cubicBezTo>
                    <a:pt x="3305" y="8965"/>
                    <a:pt x="2778" y="9131"/>
                    <a:pt x="2261" y="9131"/>
                  </a:cubicBezTo>
                  <a:cubicBezTo>
                    <a:pt x="1920" y="9131"/>
                    <a:pt x="1582" y="9059"/>
                    <a:pt x="1246" y="8868"/>
                  </a:cubicBezTo>
                  <a:lnTo>
                    <a:pt x="1246" y="8474"/>
                  </a:lnTo>
                  <a:cubicBezTo>
                    <a:pt x="1585" y="8631"/>
                    <a:pt x="1923" y="8688"/>
                    <a:pt x="2256" y="8688"/>
                  </a:cubicBezTo>
                  <a:cubicBezTo>
                    <a:pt x="2837" y="8688"/>
                    <a:pt x="3410" y="8505"/>
                    <a:pt x="3973" y="8327"/>
                  </a:cubicBezTo>
                  <a:cubicBezTo>
                    <a:pt x="4518" y="8154"/>
                    <a:pt x="5045" y="7988"/>
                    <a:pt x="5563" y="7988"/>
                  </a:cubicBezTo>
                  <a:close/>
                  <a:moveTo>
                    <a:pt x="5567" y="409"/>
                  </a:moveTo>
                  <a:cubicBezTo>
                    <a:pt x="5908" y="409"/>
                    <a:pt x="6245" y="481"/>
                    <a:pt x="6581" y="672"/>
                  </a:cubicBezTo>
                  <a:lnTo>
                    <a:pt x="6581" y="1400"/>
                  </a:lnTo>
                  <a:lnTo>
                    <a:pt x="6581" y="1831"/>
                  </a:lnTo>
                  <a:lnTo>
                    <a:pt x="6581" y="7799"/>
                  </a:lnTo>
                  <a:cubicBezTo>
                    <a:pt x="6243" y="7643"/>
                    <a:pt x="5907" y="7584"/>
                    <a:pt x="5574" y="7584"/>
                  </a:cubicBezTo>
                  <a:cubicBezTo>
                    <a:pt x="4991" y="7584"/>
                    <a:pt x="4417" y="7767"/>
                    <a:pt x="3854" y="7945"/>
                  </a:cubicBezTo>
                  <a:cubicBezTo>
                    <a:pt x="3308" y="8118"/>
                    <a:pt x="2780" y="8285"/>
                    <a:pt x="2262" y="8285"/>
                  </a:cubicBezTo>
                  <a:cubicBezTo>
                    <a:pt x="1921" y="8285"/>
                    <a:pt x="1584" y="8213"/>
                    <a:pt x="1248" y="8022"/>
                  </a:cubicBezTo>
                  <a:lnTo>
                    <a:pt x="1248" y="3056"/>
                  </a:lnTo>
                  <a:cubicBezTo>
                    <a:pt x="1248" y="2956"/>
                    <a:pt x="1174" y="2862"/>
                    <a:pt x="1074" y="2852"/>
                  </a:cubicBezTo>
                  <a:cubicBezTo>
                    <a:pt x="1065" y="2851"/>
                    <a:pt x="1057" y="2850"/>
                    <a:pt x="1049" y="2850"/>
                  </a:cubicBezTo>
                  <a:cubicBezTo>
                    <a:pt x="938" y="2850"/>
                    <a:pt x="851" y="2941"/>
                    <a:pt x="851" y="3049"/>
                  </a:cubicBezTo>
                  <a:lnTo>
                    <a:pt x="851" y="8985"/>
                  </a:lnTo>
                  <a:cubicBezTo>
                    <a:pt x="851" y="9055"/>
                    <a:pt x="885" y="9119"/>
                    <a:pt x="944" y="9153"/>
                  </a:cubicBezTo>
                  <a:cubicBezTo>
                    <a:pt x="1386" y="9433"/>
                    <a:pt x="1823" y="9535"/>
                    <a:pt x="2258" y="9535"/>
                  </a:cubicBezTo>
                  <a:cubicBezTo>
                    <a:pt x="2840" y="9535"/>
                    <a:pt x="3413" y="9352"/>
                    <a:pt x="3975" y="9174"/>
                  </a:cubicBezTo>
                  <a:cubicBezTo>
                    <a:pt x="4520" y="9001"/>
                    <a:pt x="5048" y="8833"/>
                    <a:pt x="5567" y="8833"/>
                  </a:cubicBezTo>
                  <a:cubicBezTo>
                    <a:pt x="5909" y="8833"/>
                    <a:pt x="6246" y="8906"/>
                    <a:pt x="6583" y="9097"/>
                  </a:cubicBezTo>
                  <a:lnTo>
                    <a:pt x="6583" y="9284"/>
                  </a:lnTo>
                  <a:cubicBezTo>
                    <a:pt x="6579" y="9586"/>
                    <a:pt x="6335" y="9832"/>
                    <a:pt x="6034" y="9832"/>
                  </a:cubicBezTo>
                  <a:lnTo>
                    <a:pt x="947" y="9832"/>
                  </a:lnTo>
                  <a:cubicBezTo>
                    <a:pt x="643" y="9832"/>
                    <a:pt x="399" y="9588"/>
                    <a:pt x="399" y="9284"/>
                  </a:cubicBezTo>
                  <a:lnTo>
                    <a:pt x="399" y="1829"/>
                  </a:lnTo>
                  <a:cubicBezTo>
                    <a:pt x="399" y="1557"/>
                    <a:pt x="596" y="1334"/>
                    <a:pt x="851" y="1290"/>
                  </a:cubicBezTo>
                  <a:lnTo>
                    <a:pt x="851" y="2245"/>
                  </a:lnTo>
                  <a:cubicBezTo>
                    <a:pt x="851" y="2345"/>
                    <a:pt x="925" y="2438"/>
                    <a:pt x="1025" y="2449"/>
                  </a:cubicBezTo>
                  <a:cubicBezTo>
                    <a:pt x="1035" y="2450"/>
                    <a:pt x="1044" y="2451"/>
                    <a:pt x="1053" y="2451"/>
                  </a:cubicBezTo>
                  <a:cubicBezTo>
                    <a:pt x="1163" y="2451"/>
                    <a:pt x="1248" y="2361"/>
                    <a:pt x="1248" y="2253"/>
                  </a:cubicBezTo>
                  <a:lnTo>
                    <a:pt x="1248" y="895"/>
                  </a:lnTo>
                  <a:cubicBezTo>
                    <a:pt x="1586" y="1050"/>
                    <a:pt x="1922" y="1110"/>
                    <a:pt x="2255" y="1110"/>
                  </a:cubicBezTo>
                  <a:cubicBezTo>
                    <a:pt x="2838" y="1110"/>
                    <a:pt x="3412" y="927"/>
                    <a:pt x="3975" y="749"/>
                  </a:cubicBezTo>
                  <a:cubicBezTo>
                    <a:pt x="4521" y="576"/>
                    <a:pt x="5049" y="409"/>
                    <a:pt x="5567" y="409"/>
                  </a:cubicBezTo>
                  <a:close/>
                  <a:moveTo>
                    <a:pt x="12733" y="1288"/>
                  </a:moveTo>
                  <a:cubicBezTo>
                    <a:pt x="12733" y="1288"/>
                    <a:pt x="13187" y="1555"/>
                    <a:pt x="13183" y="1825"/>
                  </a:cubicBezTo>
                  <a:lnTo>
                    <a:pt x="13183" y="9274"/>
                  </a:lnTo>
                  <a:lnTo>
                    <a:pt x="13190" y="9274"/>
                  </a:lnTo>
                  <a:cubicBezTo>
                    <a:pt x="13190" y="9586"/>
                    <a:pt x="12642" y="9832"/>
                    <a:pt x="12642" y="9832"/>
                  </a:cubicBezTo>
                  <a:lnTo>
                    <a:pt x="7540" y="9832"/>
                  </a:lnTo>
                  <a:cubicBezTo>
                    <a:pt x="7540" y="9832"/>
                    <a:pt x="6995" y="9586"/>
                    <a:pt x="6976" y="9282"/>
                  </a:cubicBezTo>
                  <a:lnTo>
                    <a:pt x="6976" y="9093"/>
                  </a:lnTo>
                  <a:cubicBezTo>
                    <a:pt x="7319" y="8903"/>
                    <a:pt x="7661" y="8830"/>
                    <a:pt x="8005" y="8830"/>
                  </a:cubicBezTo>
                  <a:cubicBezTo>
                    <a:pt x="8530" y="8830"/>
                    <a:pt x="9059" y="8999"/>
                    <a:pt x="9605" y="9172"/>
                  </a:cubicBezTo>
                  <a:cubicBezTo>
                    <a:pt x="9839" y="9246"/>
                    <a:pt x="10081" y="9322"/>
                    <a:pt x="10320" y="9384"/>
                  </a:cubicBezTo>
                  <a:cubicBezTo>
                    <a:pt x="10337" y="9388"/>
                    <a:pt x="10356" y="9388"/>
                    <a:pt x="10371" y="9388"/>
                  </a:cubicBezTo>
                  <a:cubicBezTo>
                    <a:pt x="10458" y="9388"/>
                    <a:pt x="10541" y="9331"/>
                    <a:pt x="10564" y="9240"/>
                  </a:cubicBezTo>
                  <a:cubicBezTo>
                    <a:pt x="10592" y="9134"/>
                    <a:pt x="10528" y="9025"/>
                    <a:pt x="10422" y="8998"/>
                  </a:cubicBezTo>
                  <a:cubicBezTo>
                    <a:pt x="10191" y="8938"/>
                    <a:pt x="9955" y="8864"/>
                    <a:pt x="9726" y="8792"/>
                  </a:cubicBezTo>
                  <a:cubicBezTo>
                    <a:pt x="9275" y="8648"/>
                    <a:pt x="8577" y="8613"/>
                    <a:pt x="8000" y="8613"/>
                  </a:cubicBezTo>
                  <a:cubicBezTo>
                    <a:pt x="7445" y="8613"/>
                    <a:pt x="7003" y="8645"/>
                    <a:pt x="7003" y="8645"/>
                  </a:cubicBezTo>
                  <a:lnTo>
                    <a:pt x="7003" y="8251"/>
                  </a:lnTo>
                  <a:cubicBezTo>
                    <a:pt x="7339" y="8060"/>
                    <a:pt x="7676" y="7988"/>
                    <a:pt x="8018" y="7988"/>
                  </a:cubicBezTo>
                  <a:cubicBezTo>
                    <a:pt x="8536" y="7988"/>
                    <a:pt x="9064" y="8154"/>
                    <a:pt x="9607" y="8327"/>
                  </a:cubicBezTo>
                  <a:cubicBezTo>
                    <a:pt x="10170" y="8505"/>
                    <a:pt x="10743" y="8688"/>
                    <a:pt x="11324" y="8688"/>
                  </a:cubicBezTo>
                  <a:cubicBezTo>
                    <a:pt x="11657" y="8688"/>
                    <a:pt x="11995" y="8626"/>
                    <a:pt x="12334" y="8474"/>
                  </a:cubicBezTo>
                  <a:lnTo>
                    <a:pt x="12334" y="8868"/>
                  </a:lnTo>
                  <a:cubicBezTo>
                    <a:pt x="12018" y="9048"/>
                    <a:pt x="11689" y="9134"/>
                    <a:pt x="11314" y="9134"/>
                  </a:cubicBezTo>
                  <a:cubicBezTo>
                    <a:pt x="11265" y="9134"/>
                    <a:pt x="11214" y="9132"/>
                    <a:pt x="11163" y="9129"/>
                  </a:cubicBezTo>
                  <a:cubicBezTo>
                    <a:pt x="11158" y="9129"/>
                    <a:pt x="11153" y="9129"/>
                    <a:pt x="11149" y="9129"/>
                  </a:cubicBezTo>
                  <a:cubicBezTo>
                    <a:pt x="11030" y="9129"/>
                    <a:pt x="10934" y="9232"/>
                    <a:pt x="10953" y="9356"/>
                  </a:cubicBezTo>
                  <a:cubicBezTo>
                    <a:pt x="10966" y="9450"/>
                    <a:pt x="11048" y="9518"/>
                    <a:pt x="11144" y="9526"/>
                  </a:cubicBezTo>
                  <a:cubicBezTo>
                    <a:pt x="11201" y="9528"/>
                    <a:pt x="11263" y="9533"/>
                    <a:pt x="11318" y="9533"/>
                  </a:cubicBezTo>
                  <a:cubicBezTo>
                    <a:pt x="11802" y="9533"/>
                    <a:pt x="12237" y="9407"/>
                    <a:pt x="12640" y="9151"/>
                  </a:cubicBezTo>
                  <a:cubicBezTo>
                    <a:pt x="12697" y="9112"/>
                    <a:pt x="12733" y="9049"/>
                    <a:pt x="12733" y="8983"/>
                  </a:cubicBezTo>
                  <a:lnTo>
                    <a:pt x="12733" y="1288"/>
                  </a:lnTo>
                  <a:close/>
                  <a:moveTo>
                    <a:pt x="5578" y="0"/>
                  </a:moveTo>
                  <a:cubicBezTo>
                    <a:pt x="4995" y="0"/>
                    <a:pt x="4422" y="182"/>
                    <a:pt x="3858" y="360"/>
                  </a:cubicBezTo>
                  <a:cubicBezTo>
                    <a:pt x="3312" y="533"/>
                    <a:pt x="2783" y="701"/>
                    <a:pt x="2263" y="701"/>
                  </a:cubicBezTo>
                  <a:cubicBezTo>
                    <a:pt x="1890" y="701"/>
                    <a:pt x="1520" y="615"/>
                    <a:pt x="1152" y="382"/>
                  </a:cubicBezTo>
                  <a:cubicBezTo>
                    <a:pt x="1120" y="362"/>
                    <a:pt x="1084" y="352"/>
                    <a:pt x="1047" y="352"/>
                  </a:cubicBezTo>
                  <a:cubicBezTo>
                    <a:pt x="995" y="352"/>
                    <a:pt x="942" y="372"/>
                    <a:pt x="902" y="413"/>
                  </a:cubicBezTo>
                  <a:cubicBezTo>
                    <a:pt x="866" y="452"/>
                    <a:pt x="849" y="503"/>
                    <a:pt x="849" y="556"/>
                  </a:cubicBezTo>
                  <a:lnTo>
                    <a:pt x="849" y="887"/>
                  </a:lnTo>
                  <a:cubicBezTo>
                    <a:pt x="374" y="933"/>
                    <a:pt x="0" y="1337"/>
                    <a:pt x="0" y="1825"/>
                  </a:cubicBezTo>
                  <a:lnTo>
                    <a:pt x="0" y="9282"/>
                  </a:lnTo>
                  <a:cubicBezTo>
                    <a:pt x="0" y="9804"/>
                    <a:pt x="420" y="10226"/>
                    <a:pt x="944" y="10226"/>
                  </a:cubicBezTo>
                  <a:lnTo>
                    <a:pt x="6070" y="10226"/>
                  </a:lnTo>
                  <a:cubicBezTo>
                    <a:pt x="6371" y="10226"/>
                    <a:pt x="6638" y="10084"/>
                    <a:pt x="6812" y="9861"/>
                  </a:cubicBezTo>
                  <a:cubicBezTo>
                    <a:pt x="6984" y="10084"/>
                    <a:pt x="7252" y="10226"/>
                    <a:pt x="7555" y="10226"/>
                  </a:cubicBezTo>
                  <a:lnTo>
                    <a:pt x="12634" y="10226"/>
                  </a:lnTo>
                  <a:cubicBezTo>
                    <a:pt x="13158" y="10226"/>
                    <a:pt x="13578" y="9804"/>
                    <a:pt x="13578" y="9282"/>
                  </a:cubicBezTo>
                  <a:lnTo>
                    <a:pt x="13578" y="1825"/>
                  </a:lnTo>
                  <a:cubicBezTo>
                    <a:pt x="13582" y="1337"/>
                    <a:pt x="13211" y="931"/>
                    <a:pt x="12733" y="887"/>
                  </a:cubicBezTo>
                  <a:lnTo>
                    <a:pt x="12733" y="556"/>
                  </a:lnTo>
                  <a:cubicBezTo>
                    <a:pt x="12733" y="509"/>
                    <a:pt x="12718" y="462"/>
                    <a:pt x="12691" y="428"/>
                  </a:cubicBezTo>
                  <a:cubicBezTo>
                    <a:pt x="12649" y="377"/>
                    <a:pt x="12590" y="351"/>
                    <a:pt x="12532" y="351"/>
                  </a:cubicBezTo>
                  <a:cubicBezTo>
                    <a:pt x="12496" y="351"/>
                    <a:pt x="12459" y="361"/>
                    <a:pt x="12428" y="382"/>
                  </a:cubicBezTo>
                  <a:cubicBezTo>
                    <a:pt x="12061" y="615"/>
                    <a:pt x="11692" y="701"/>
                    <a:pt x="11318" y="701"/>
                  </a:cubicBezTo>
                  <a:cubicBezTo>
                    <a:pt x="10798" y="701"/>
                    <a:pt x="10268" y="533"/>
                    <a:pt x="9722" y="360"/>
                  </a:cubicBezTo>
                  <a:cubicBezTo>
                    <a:pt x="9159" y="182"/>
                    <a:pt x="8584" y="0"/>
                    <a:pt x="8002" y="0"/>
                  </a:cubicBezTo>
                  <a:cubicBezTo>
                    <a:pt x="7602" y="0"/>
                    <a:pt x="7198" y="86"/>
                    <a:pt x="6791" y="318"/>
                  </a:cubicBezTo>
                  <a:cubicBezTo>
                    <a:pt x="6383" y="86"/>
                    <a:pt x="5978" y="0"/>
                    <a:pt x="557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3409551" y="2115672"/>
              <a:ext cx="104158" cy="29943"/>
            </a:xfrm>
            <a:custGeom>
              <a:rect b="b" l="l" r="r" t="t"/>
              <a:pathLst>
                <a:path extrusionOk="0" h="1097" w="3816">
                  <a:moveTo>
                    <a:pt x="246" y="1"/>
                  </a:moveTo>
                  <a:cubicBezTo>
                    <a:pt x="230" y="1"/>
                    <a:pt x="214" y="1"/>
                    <a:pt x="197" y="1"/>
                  </a:cubicBezTo>
                  <a:cubicBezTo>
                    <a:pt x="89" y="3"/>
                    <a:pt x="0" y="95"/>
                    <a:pt x="0" y="203"/>
                  </a:cubicBezTo>
                  <a:cubicBezTo>
                    <a:pt x="6" y="311"/>
                    <a:pt x="96" y="396"/>
                    <a:pt x="208" y="396"/>
                  </a:cubicBezTo>
                  <a:cubicBezTo>
                    <a:pt x="218" y="396"/>
                    <a:pt x="228" y="396"/>
                    <a:pt x="238" y="396"/>
                  </a:cubicBezTo>
                  <a:cubicBezTo>
                    <a:pt x="761" y="396"/>
                    <a:pt x="1288" y="560"/>
                    <a:pt x="1844" y="735"/>
                  </a:cubicBezTo>
                  <a:cubicBezTo>
                    <a:pt x="2400" y="914"/>
                    <a:pt x="2978" y="1096"/>
                    <a:pt x="3561" y="1096"/>
                  </a:cubicBezTo>
                  <a:lnTo>
                    <a:pt x="3618" y="1096"/>
                  </a:lnTo>
                  <a:cubicBezTo>
                    <a:pt x="3727" y="1094"/>
                    <a:pt x="3816" y="1003"/>
                    <a:pt x="3812" y="892"/>
                  </a:cubicBezTo>
                  <a:cubicBezTo>
                    <a:pt x="3809" y="784"/>
                    <a:pt x="3722" y="699"/>
                    <a:pt x="3614" y="699"/>
                  </a:cubicBezTo>
                  <a:lnTo>
                    <a:pt x="3608" y="699"/>
                  </a:lnTo>
                  <a:cubicBezTo>
                    <a:pt x="3592" y="700"/>
                    <a:pt x="3576" y="700"/>
                    <a:pt x="3560" y="700"/>
                  </a:cubicBezTo>
                  <a:cubicBezTo>
                    <a:pt x="3041" y="700"/>
                    <a:pt x="2515" y="535"/>
                    <a:pt x="1961" y="360"/>
                  </a:cubicBezTo>
                  <a:cubicBezTo>
                    <a:pt x="1403" y="184"/>
                    <a:pt x="828" y="1"/>
                    <a:pt x="24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3409551" y="2183500"/>
              <a:ext cx="104158" cy="29943"/>
            </a:xfrm>
            <a:custGeom>
              <a:rect b="b" l="l" r="r" t="t"/>
              <a:pathLst>
                <a:path extrusionOk="0" h="1097" w="3816">
                  <a:moveTo>
                    <a:pt x="246" y="1"/>
                  </a:moveTo>
                  <a:cubicBezTo>
                    <a:pt x="230" y="1"/>
                    <a:pt x="214" y="1"/>
                    <a:pt x="197" y="1"/>
                  </a:cubicBezTo>
                  <a:cubicBezTo>
                    <a:pt x="89" y="3"/>
                    <a:pt x="0" y="95"/>
                    <a:pt x="0" y="203"/>
                  </a:cubicBezTo>
                  <a:cubicBezTo>
                    <a:pt x="6" y="313"/>
                    <a:pt x="96" y="398"/>
                    <a:pt x="206" y="398"/>
                  </a:cubicBezTo>
                  <a:lnTo>
                    <a:pt x="208" y="398"/>
                  </a:lnTo>
                  <a:cubicBezTo>
                    <a:pt x="221" y="398"/>
                    <a:pt x="234" y="398"/>
                    <a:pt x="247" y="398"/>
                  </a:cubicBezTo>
                  <a:cubicBezTo>
                    <a:pt x="767" y="398"/>
                    <a:pt x="1291" y="564"/>
                    <a:pt x="1844" y="738"/>
                  </a:cubicBezTo>
                  <a:cubicBezTo>
                    <a:pt x="2400" y="914"/>
                    <a:pt x="2978" y="1096"/>
                    <a:pt x="3561" y="1096"/>
                  </a:cubicBezTo>
                  <a:lnTo>
                    <a:pt x="3618" y="1096"/>
                  </a:lnTo>
                  <a:cubicBezTo>
                    <a:pt x="3727" y="1094"/>
                    <a:pt x="3816" y="1005"/>
                    <a:pt x="3812" y="893"/>
                  </a:cubicBezTo>
                  <a:cubicBezTo>
                    <a:pt x="3809" y="784"/>
                    <a:pt x="3722" y="699"/>
                    <a:pt x="3614" y="699"/>
                  </a:cubicBezTo>
                  <a:lnTo>
                    <a:pt x="3608" y="699"/>
                  </a:lnTo>
                  <a:cubicBezTo>
                    <a:pt x="3592" y="700"/>
                    <a:pt x="3576" y="700"/>
                    <a:pt x="3560" y="700"/>
                  </a:cubicBezTo>
                  <a:cubicBezTo>
                    <a:pt x="3041" y="700"/>
                    <a:pt x="2515" y="535"/>
                    <a:pt x="1961" y="360"/>
                  </a:cubicBezTo>
                  <a:cubicBezTo>
                    <a:pt x="1403" y="184"/>
                    <a:pt x="828" y="1"/>
                    <a:pt x="24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3409551" y="2149627"/>
              <a:ext cx="104158" cy="29970"/>
            </a:xfrm>
            <a:custGeom>
              <a:rect b="b" l="l" r="r" t="t"/>
              <a:pathLst>
                <a:path extrusionOk="0" h="1098" w="3816">
                  <a:moveTo>
                    <a:pt x="246" y="0"/>
                  </a:moveTo>
                  <a:cubicBezTo>
                    <a:pt x="230" y="0"/>
                    <a:pt x="214" y="0"/>
                    <a:pt x="197" y="1"/>
                  </a:cubicBezTo>
                  <a:cubicBezTo>
                    <a:pt x="89" y="3"/>
                    <a:pt x="0" y="94"/>
                    <a:pt x="0" y="202"/>
                  </a:cubicBezTo>
                  <a:cubicBezTo>
                    <a:pt x="6" y="308"/>
                    <a:pt x="96" y="398"/>
                    <a:pt x="206" y="398"/>
                  </a:cubicBezTo>
                  <a:lnTo>
                    <a:pt x="208" y="398"/>
                  </a:lnTo>
                  <a:cubicBezTo>
                    <a:pt x="221" y="397"/>
                    <a:pt x="234" y="397"/>
                    <a:pt x="247" y="397"/>
                  </a:cubicBezTo>
                  <a:cubicBezTo>
                    <a:pt x="767" y="397"/>
                    <a:pt x="1291" y="563"/>
                    <a:pt x="1844" y="737"/>
                  </a:cubicBezTo>
                  <a:cubicBezTo>
                    <a:pt x="2400" y="913"/>
                    <a:pt x="2978" y="1098"/>
                    <a:pt x="3561" y="1098"/>
                  </a:cubicBezTo>
                  <a:lnTo>
                    <a:pt x="3618" y="1098"/>
                  </a:lnTo>
                  <a:cubicBezTo>
                    <a:pt x="3727" y="1094"/>
                    <a:pt x="3816" y="1005"/>
                    <a:pt x="3812" y="892"/>
                  </a:cubicBezTo>
                  <a:cubicBezTo>
                    <a:pt x="3809" y="784"/>
                    <a:pt x="3722" y="699"/>
                    <a:pt x="3614" y="699"/>
                  </a:cubicBezTo>
                  <a:lnTo>
                    <a:pt x="3608" y="699"/>
                  </a:lnTo>
                  <a:cubicBezTo>
                    <a:pt x="3592" y="699"/>
                    <a:pt x="3576" y="699"/>
                    <a:pt x="3560" y="699"/>
                  </a:cubicBezTo>
                  <a:cubicBezTo>
                    <a:pt x="3037" y="699"/>
                    <a:pt x="2515" y="534"/>
                    <a:pt x="1961" y="359"/>
                  </a:cubicBezTo>
                  <a:cubicBezTo>
                    <a:pt x="1403" y="184"/>
                    <a:pt x="828" y="0"/>
                    <a:pt x="246"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3413536" y="2224169"/>
              <a:ext cx="42089" cy="42662"/>
            </a:xfrm>
            <a:custGeom>
              <a:rect b="b" l="l" r="r" t="t"/>
              <a:pathLst>
                <a:path extrusionOk="0" h="1563" w="1542">
                  <a:moveTo>
                    <a:pt x="1313" y="1"/>
                  </a:moveTo>
                  <a:cubicBezTo>
                    <a:pt x="1270" y="1"/>
                    <a:pt x="1227" y="15"/>
                    <a:pt x="1191" y="43"/>
                  </a:cubicBezTo>
                  <a:cubicBezTo>
                    <a:pt x="1040" y="162"/>
                    <a:pt x="898" y="283"/>
                    <a:pt x="765" y="415"/>
                  </a:cubicBezTo>
                  <a:cubicBezTo>
                    <a:pt x="612" y="281"/>
                    <a:pt x="465" y="177"/>
                    <a:pt x="319" y="101"/>
                  </a:cubicBezTo>
                  <a:cubicBezTo>
                    <a:pt x="289" y="85"/>
                    <a:pt x="258" y="78"/>
                    <a:pt x="227" y="78"/>
                  </a:cubicBezTo>
                  <a:cubicBezTo>
                    <a:pt x="156" y="78"/>
                    <a:pt x="87" y="117"/>
                    <a:pt x="51" y="184"/>
                  </a:cubicBezTo>
                  <a:cubicBezTo>
                    <a:pt x="1" y="281"/>
                    <a:pt x="39" y="400"/>
                    <a:pt x="134" y="451"/>
                  </a:cubicBezTo>
                  <a:cubicBezTo>
                    <a:pt x="245" y="510"/>
                    <a:pt x="363" y="591"/>
                    <a:pt x="489" y="701"/>
                  </a:cubicBezTo>
                  <a:cubicBezTo>
                    <a:pt x="338" y="871"/>
                    <a:pt x="198" y="1054"/>
                    <a:pt x="62" y="1253"/>
                  </a:cubicBezTo>
                  <a:cubicBezTo>
                    <a:pt x="1" y="1342"/>
                    <a:pt x="24" y="1467"/>
                    <a:pt x="115" y="1529"/>
                  </a:cubicBezTo>
                  <a:cubicBezTo>
                    <a:pt x="149" y="1552"/>
                    <a:pt x="189" y="1563"/>
                    <a:pt x="225" y="1563"/>
                  </a:cubicBezTo>
                  <a:cubicBezTo>
                    <a:pt x="289" y="1563"/>
                    <a:pt x="353" y="1533"/>
                    <a:pt x="391" y="1476"/>
                  </a:cubicBezTo>
                  <a:cubicBezTo>
                    <a:pt x="516" y="1291"/>
                    <a:pt x="644" y="1128"/>
                    <a:pt x="777" y="973"/>
                  </a:cubicBezTo>
                  <a:cubicBezTo>
                    <a:pt x="898" y="1098"/>
                    <a:pt x="1026" y="1245"/>
                    <a:pt x="1164" y="1412"/>
                  </a:cubicBezTo>
                  <a:cubicBezTo>
                    <a:pt x="1202" y="1459"/>
                    <a:pt x="1259" y="1482"/>
                    <a:pt x="1316" y="1482"/>
                  </a:cubicBezTo>
                  <a:cubicBezTo>
                    <a:pt x="1361" y="1482"/>
                    <a:pt x="1408" y="1467"/>
                    <a:pt x="1444" y="1438"/>
                  </a:cubicBezTo>
                  <a:cubicBezTo>
                    <a:pt x="1529" y="1370"/>
                    <a:pt x="1541" y="1242"/>
                    <a:pt x="1471" y="1158"/>
                  </a:cubicBezTo>
                  <a:cubicBezTo>
                    <a:pt x="1323" y="981"/>
                    <a:pt x="1185" y="824"/>
                    <a:pt x="1051" y="691"/>
                  </a:cubicBezTo>
                  <a:cubicBezTo>
                    <a:pt x="1170" y="576"/>
                    <a:pt x="1297" y="464"/>
                    <a:pt x="1435" y="355"/>
                  </a:cubicBezTo>
                  <a:cubicBezTo>
                    <a:pt x="1524" y="288"/>
                    <a:pt x="1537" y="162"/>
                    <a:pt x="1471" y="77"/>
                  </a:cubicBezTo>
                  <a:cubicBezTo>
                    <a:pt x="1431" y="27"/>
                    <a:pt x="1372" y="1"/>
                    <a:pt x="131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3478006" y="2232167"/>
              <a:ext cx="42034" cy="42799"/>
            </a:xfrm>
            <a:custGeom>
              <a:rect b="b" l="l" r="r" t="t"/>
              <a:pathLst>
                <a:path extrusionOk="0" h="1568" w="1540">
                  <a:moveTo>
                    <a:pt x="1311" y="1"/>
                  </a:moveTo>
                  <a:cubicBezTo>
                    <a:pt x="1249" y="1"/>
                    <a:pt x="1189" y="31"/>
                    <a:pt x="1151" y="86"/>
                  </a:cubicBezTo>
                  <a:cubicBezTo>
                    <a:pt x="1026" y="270"/>
                    <a:pt x="898" y="434"/>
                    <a:pt x="765" y="589"/>
                  </a:cubicBezTo>
                  <a:cubicBezTo>
                    <a:pt x="644" y="464"/>
                    <a:pt x="516" y="319"/>
                    <a:pt x="378" y="149"/>
                  </a:cubicBezTo>
                  <a:cubicBezTo>
                    <a:pt x="340" y="102"/>
                    <a:pt x="284" y="77"/>
                    <a:pt x="226" y="77"/>
                  </a:cubicBezTo>
                  <a:cubicBezTo>
                    <a:pt x="181" y="77"/>
                    <a:pt x="135" y="92"/>
                    <a:pt x="98" y="124"/>
                  </a:cubicBezTo>
                  <a:cubicBezTo>
                    <a:pt x="13" y="192"/>
                    <a:pt x="1" y="319"/>
                    <a:pt x="71" y="404"/>
                  </a:cubicBezTo>
                  <a:cubicBezTo>
                    <a:pt x="219" y="589"/>
                    <a:pt x="357" y="744"/>
                    <a:pt x="489" y="877"/>
                  </a:cubicBezTo>
                  <a:cubicBezTo>
                    <a:pt x="368" y="992"/>
                    <a:pt x="240" y="1102"/>
                    <a:pt x="102" y="1211"/>
                  </a:cubicBezTo>
                  <a:cubicBezTo>
                    <a:pt x="15" y="1281"/>
                    <a:pt x="3" y="1404"/>
                    <a:pt x="68" y="1489"/>
                  </a:cubicBezTo>
                  <a:cubicBezTo>
                    <a:pt x="109" y="1539"/>
                    <a:pt x="166" y="1567"/>
                    <a:pt x="226" y="1567"/>
                  </a:cubicBezTo>
                  <a:cubicBezTo>
                    <a:pt x="268" y="1567"/>
                    <a:pt x="310" y="1554"/>
                    <a:pt x="346" y="1525"/>
                  </a:cubicBezTo>
                  <a:cubicBezTo>
                    <a:pt x="546" y="1368"/>
                    <a:pt x="924" y="1005"/>
                    <a:pt x="926" y="998"/>
                  </a:cubicBezTo>
                  <a:cubicBezTo>
                    <a:pt x="1125" y="790"/>
                    <a:pt x="1306" y="563"/>
                    <a:pt x="1478" y="313"/>
                  </a:cubicBezTo>
                  <a:cubicBezTo>
                    <a:pt x="1539" y="222"/>
                    <a:pt x="1514" y="96"/>
                    <a:pt x="1425" y="37"/>
                  </a:cubicBezTo>
                  <a:cubicBezTo>
                    <a:pt x="1390" y="13"/>
                    <a:pt x="1350" y="1"/>
                    <a:pt x="1311"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3452704" y="2236998"/>
              <a:ext cx="28987" cy="27240"/>
            </a:xfrm>
            <a:custGeom>
              <a:rect b="b" l="l" r="r" t="t"/>
              <a:pathLst>
                <a:path extrusionOk="0" h="998" w="1062">
                  <a:moveTo>
                    <a:pt x="542" y="0"/>
                  </a:moveTo>
                  <a:cubicBezTo>
                    <a:pt x="430" y="0"/>
                    <a:pt x="340" y="88"/>
                    <a:pt x="340" y="197"/>
                  </a:cubicBezTo>
                  <a:lnTo>
                    <a:pt x="340" y="227"/>
                  </a:lnTo>
                  <a:cubicBezTo>
                    <a:pt x="327" y="223"/>
                    <a:pt x="314" y="219"/>
                    <a:pt x="304" y="214"/>
                  </a:cubicBezTo>
                  <a:cubicBezTo>
                    <a:pt x="283" y="208"/>
                    <a:pt x="261" y="204"/>
                    <a:pt x="240" y="204"/>
                  </a:cubicBezTo>
                  <a:cubicBezTo>
                    <a:pt x="166" y="204"/>
                    <a:pt x="96" y="243"/>
                    <a:pt x="62" y="310"/>
                  </a:cubicBezTo>
                  <a:cubicBezTo>
                    <a:pt x="0" y="424"/>
                    <a:pt x="62" y="558"/>
                    <a:pt x="178" y="594"/>
                  </a:cubicBezTo>
                  <a:cubicBezTo>
                    <a:pt x="231" y="609"/>
                    <a:pt x="287" y="628"/>
                    <a:pt x="340" y="643"/>
                  </a:cubicBezTo>
                  <a:lnTo>
                    <a:pt x="340" y="796"/>
                  </a:lnTo>
                  <a:cubicBezTo>
                    <a:pt x="340" y="887"/>
                    <a:pt x="403" y="976"/>
                    <a:pt x="495" y="993"/>
                  </a:cubicBezTo>
                  <a:cubicBezTo>
                    <a:pt x="510" y="996"/>
                    <a:pt x="525" y="998"/>
                    <a:pt x="539" y="998"/>
                  </a:cubicBezTo>
                  <a:cubicBezTo>
                    <a:pt x="649" y="998"/>
                    <a:pt x="739" y="911"/>
                    <a:pt x="739" y="800"/>
                  </a:cubicBezTo>
                  <a:lnTo>
                    <a:pt x="739" y="772"/>
                  </a:lnTo>
                  <a:cubicBezTo>
                    <a:pt x="754" y="777"/>
                    <a:pt x="771" y="783"/>
                    <a:pt x="783" y="785"/>
                  </a:cubicBezTo>
                  <a:cubicBezTo>
                    <a:pt x="802" y="789"/>
                    <a:pt x="821" y="794"/>
                    <a:pt x="838" y="794"/>
                  </a:cubicBezTo>
                  <a:cubicBezTo>
                    <a:pt x="840" y="794"/>
                    <a:pt x="842" y="794"/>
                    <a:pt x="843" y="794"/>
                  </a:cubicBezTo>
                  <a:cubicBezTo>
                    <a:pt x="930" y="794"/>
                    <a:pt x="1007" y="739"/>
                    <a:pt x="1029" y="652"/>
                  </a:cubicBezTo>
                  <a:cubicBezTo>
                    <a:pt x="1061" y="545"/>
                    <a:pt x="1002" y="437"/>
                    <a:pt x="898" y="405"/>
                  </a:cubicBezTo>
                  <a:cubicBezTo>
                    <a:pt x="845" y="391"/>
                    <a:pt x="792" y="374"/>
                    <a:pt x="739" y="354"/>
                  </a:cubicBezTo>
                  <a:lnTo>
                    <a:pt x="739" y="204"/>
                  </a:lnTo>
                  <a:cubicBezTo>
                    <a:pt x="739" y="110"/>
                    <a:pt x="675" y="23"/>
                    <a:pt x="584" y="4"/>
                  </a:cubicBezTo>
                  <a:cubicBezTo>
                    <a:pt x="570" y="1"/>
                    <a:pt x="555" y="0"/>
                    <a:pt x="54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3285004" y="2115644"/>
              <a:ext cx="58657" cy="58575"/>
            </a:xfrm>
            <a:custGeom>
              <a:rect b="b" l="l" r="r" t="t"/>
              <a:pathLst>
                <a:path extrusionOk="0" h="2146" w="2149">
                  <a:moveTo>
                    <a:pt x="1949" y="0"/>
                  </a:moveTo>
                  <a:cubicBezTo>
                    <a:pt x="1840" y="0"/>
                    <a:pt x="1749" y="89"/>
                    <a:pt x="1749" y="200"/>
                  </a:cubicBezTo>
                  <a:cubicBezTo>
                    <a:pt x="1749" y="1053"/>
                    <a:pt x="1055" y="1749"/>
                    <a:pt x="200" y="1749"/>
                  </a:cubicBezTo>
                  <a:cubicBezTo>
                    <a:pt x="92" y="1749"/>
                    <a:pt x="0" y="1838"/>
                    <a:pt x="0" y="1946"/>
                  </a:cubicBezTo>
                  <a:cubicBezTo>
                    <a:pt x="0" y="2056"/>
                    <a:pt x="90" y="2146"/>
                    <a:pt x="200" y="2146"/>
                  </a:cubicBezTo>
                  <a:cubicBezTo>
                    <a:pt x="1274" y="2146"/>
                    <a:pt x="2148" y="1273"/>
                    <a:pt x="2148" y="200"/>
                  </a:cubicBezTo>
                  <a:cubicBezTo>
                    <a:pt x="2148" y="89"/>
                    <a:pt x="2057" y="0"/>
                    <a:pt x="194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1" name="Shape 4341"/>
        <p:cNvGrpSpPr/>
        <p:nvPr/>
      </p:nvGrpSpPr>
      <p:grpSpPr>
        <a:xfrm>
          <a:off x="0" y="0"/>
          <a:ext cx="0" cy="0"/>
          <a:chOff x="0" y="0"/>
          <a:chExt cx="0" cy="0"/>
        </a:xfrm>
      </p:grpSpPr>
      <p:sp>
        <p:nvSpPr>
          <p:cNvPr id="4342" name="Google Shape;4342;p45"/>
          <p:cNvSpPr txBox="1"/>
          <p:nvPr>
            <p:ph type="title"/>
          </p:nvPr>
        </p:nvSpPr>
        <p:spPr>
          <a:xfrm>
            <a:off x="720000" y="445025"/>
            <a:ext cx="77040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elimination</a:t>
            </a:r>
            <a:endParaRPr/>
          </a:p>
        </p:txBody>
      </p:sp>
      <p:sp>
        <p:nvSpPr>
          <p:cNvPr id="4343" name="Google Shape;4343;p45"/>
          <p:cNvSpPr txBox="1"/>
          <p:nvPr>
            <p:ph idx="1" type="subTitle"/>
          </p:nvPr>
        </p:nvSpPr>
        <p:spPr>
          <a:xfrm>
            <a:off x="1112600" y="2251912"/>
            <a:ext cx="1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344" name="Google Shape;4344;p45"/>
          <p:cNvSpPr txBox="1"/>
          <p:nvPr>
            <p:ph idx="2" type="subTitle"/>
          </p:nvPr>
        </p:nvSpPr>
        <p:spPr>
          <a:xfrm>
            <a:off x="3582448" y="2251912"/>
            <a:ext cx="1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away from the Sun</a:t>
            </a:r>
            <a:endParaRPr/>
          </a:p>
        </p:txBody>
      </p:sp>
      <p:sp>
        <p:nvSpPr>
          <p:cNvPr id="4345" name="Google Shape;4345;p45"/>
          <p:cNvSpPr txBox="1"/>
          <p:nvPr>
            <p:ph idx="3" type="subTitle"/>
          </p:nvPr>
        </p:nvSpPr>
        <p:spPr>
          <a:xfrm>
            <a:off x="2349475" y="4017149"/>
            <a:ext cx="1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346" name="Google Shape;4346;p45"/>
          <p:cNvSpPr txBox="1"/>
          <p:nvPr>
            <p:ph idx="4" type="subTitle"/>
          </p:nvPr>
        </p:nvSpPr>
        <p:spPr>
          <a:xfrm>
            <a:off x="4819323" y="4017149"/>
            <a:ext cx="1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not the only planet with rings</a:t>
            </a:r>
            <a:endParaRPr/>
          </a:p>
        </p:txBody>
      </p:sp>
      <p:sp>
        <p:nvSpPr>
          <p:cNvPr id="4347" name="Google Shape;4347;p45"/>
          <p:cNvSpPr txBox="1"/>
          <p:nvPr>
            <p:ph idx="6" type="subTitle"/>
          </p:nvPr>
        </p:nvSpPr>
        <p:spPr>
          <a:xfrm>
            <a:off x="1111105" y="1976825"/>
            <a:ext cx="197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348" name="Google Shape;4348;p45"/>
          <p:cNvSpPr txBox="1"/>
          <p:nvPr>
            <p:ph idx="7" type="subTitle"/>
          </p:nvPr>
        </p:nvSpPr>
        <p:spPr>
          <a:xfrm>
            <a:off x="3580950" y="1976825"/>
            <a:ext cx="197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4349" name="Google Shape;4349;p45"/>
          <p:cNvSpPr txBox="1"/>
          <p:nvPr>
            <p:ph idx="8" type="subTitle"/>
          </p:nvPr>
        </p:nvSpPr>
        <p:spPr>
          <a:xfrm>
            <a:off x="6050795" y="1976825"/>
            <a:ext cx="197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4350" name="Google Shape;4350;p45"/>
          <p:cNvSpPr txBox="1"/>
          <p:nvPr>
            <p:ph idx="9" type="subTitle"/>
          </p:nvPr>
        </p:nvSpPr>
        <p:spPr>
          <a:xfrm>
            <a:off x="2347980" y="3777100"/>
            <a:ext cx="197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351" name="Google Shape;4351;p45"/>
          <p:cNvSpPr txBox="1"/>
          <p:nvPr>
            <p:ph idx="5" type="subTitle"/>
          </p:nvPr>
        </p:nvSpPr>
        <p:spPr>
          <a:xfrm>
            <a:off x="6052297" y="2251912"/>
            <a:ext cx="19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also known as the Blue Planet</a:t>
            </a:r>
            <a:endParaRPr/>
          </a:p>
        </p:txBody>
      </p:sp>
      <p:sp>
        <p:nvSpPr>
          <p:cNvPr id="4352" name="Google Shape;4352;p45"/>
          <p:cNvSpPr txBox="1"/>
          <p:nvPr>
            <p:ph idx="13" type="subTitle"/>
          </p:nvPr>
        </p:nvSpPr>
        <p:spPr>
          <a:xfrm>
            <a:off x="4817825" y="3777100"/>
            <a:ext cx="197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grpSp>
        <p:nvGrpSpPr>
          <p:cNvPr id="4353" name="Google Shape;4353;p45"/>
          <p:cNvGrpSpPr/>
          <p:nvPr/>
        </p:nvGrpSpPr>
        <p:grpSpPr>
          <a:xfrm>
            <a:off x="2430216" y="3255397"/>
            <a:ext cx="448700" cy="358142"/>
            <a:chOff x="4012770" y="2069052"/>
            <a:chExt cx="371103" cy="296205"/>
          </a:xfrm>
        </p:grpSpPr>
        <p:sp>
          <p:nvSpPr>
            <p:cNvPr id="4354" name="Google Shape;4354;p45"/>
            <p:cNvSpPr/>
            <p:nvPr/>
          </p:nvSpPr>
          <p:spPr>
            <a:xfrm>
              <a:off x="4018557" y="2074456"/>
              <a:ext cx="87890" cy="285397"/>
            </a:xfrm>
            <a:custGeom>
              <a:rect b="b" l="l" r="r" t="t"/>
              <a:pathLst>
                <a:path extrusionOk="0" h="10456" w="3220">
                  <a:moveTo>
                    <a:pt x="2614" y="1"/>
                  </a:moveTo>
                  <a:cubicBezTo>
                    <a:pt x="1785" y="1"/>
                    <a:pt x="1111" y="678"/>
                    <a:pt x="1111" y="1509"/>
                  </a:cubicBezTo>
                  <a:lnTo>
                    <a:pt x="1111" y="4247"/>
                  </a:lnTo>
                  <a:cubicBezTo>
                    <a:pt x="1111" y="4554"/>
                    <a:pt x="876" y="4770"/>
                    <a:pt x="581" y="4770"/>
                  </a:cubicBezTo>
                  <a:cubicBezTo>
                    <a:pt x="560" y="4770"/>
                    <a:pt x="538" y="4769"/>
                    <a:pt x="517" y="4767"/>
                  </a:cubicBezTo>
                  <a:cubicBezTo>
                    <a:pt x="499" y="4765"/>
                    <a:pt x="482" y="4764"/>
                    <a:pt x="466" y="4764"/>
                  </a:cubicBezTo>
                  <a:cubicBezTo>
                    <a:pt x="208" y="4764"/>
                    <a:pt x="1" y="4972"/>
                    <a:pt x="1" y="5227"/>
                  </a:cubicBezTo>
                  <a:cubicBezTo>
                    <a:pt x="1" y="5484"/>
                    <a:pt x="208" y="5692"/>
                    <a:pt x="466" y="5692"/>
                  </a:cubicBezTo>
                  <a:cubicBezTo>
                    <a:pt x="482" y="5692"/>
                    <a:pt x="499" y="5692"/>
                    <a:pt x="517" y="5690"/>
                  </a:cubicBezTo>
                  <a:cubicBezTo>
                    <a:pt x="538" y="5688"/>
                    <a:pt x="558" y="5687"/>
                    <a:pt x="579" y="5687"/>
                  </a:cubicBezTo>
                  <a:cubicBezTo>
                    <a:pt x="878" y="5687"/>
                    <a:pt x="1111" y="5902"/>
                    <a:pt x="1111" y="6210"/>
                  </a:cubicBezTo>
                  <a:lnTo>
                    <a:pt x="1111" y="8947"/>
                  </a:lnTo>
                  <a:cubicBezTo>
                    <a:pt x="1111" y="9779"/>
                    <a:pt x="1789" y="10455"/>
                    <a:pt x="2621" y="10455"/>
                  </a:cubicBezTo>
                  <a:cubicBezTo>
                    <a:pt x="2642" y="10455"/>
                    <a:pt x="2664" y="10455"/>
                    <a:pt x="2686" y="10454"/>
                  </a:cubicBezTo>
                  <a:cubicBezTo>
                    <a:pt x="2802" y="10448"/>
                    <a:pt x="2947" y="10363"/>
                    <a:pt x="3004" y="10265"/>
                  </a:cubicBezTo>
                  <a:cubicBezTo>
                    <a:pt x="3219" y="9900"/>
                    <a:pt x="2964" y="9526"/>
                    <a:pt x="2618" y="9526"/>
                  </a:cubicBezTo>
                  <a:cubicBezTo>
                    <a:pt x="2603" y="9526"/>
                    <a:pt x="2587" y="9527"/>
                    <a:pt x="2571" y="9529"/>
                  </a:cubicBezTo>
                  <a:cubicBezTo>
                    <a:pt x="2556" y="9530"/>
                    <a:pt x="2540" y="9531"/>
                    <a:pt x="2525" y="9531"/>
                  </a:cubicBezTo>
                  <a:cubicBezTo>
                    <a:pt x="2260" y="9531"/>
                    <a:pt x="2038" y="9324"/>
                    <a:pt x="2038" y="9053"/>
                  </a:cubicBezTo>
                  <a:lnTo>
                    <a:pt x="2038" y="6335"/>
                  </a:lnTo>
                  <a:cubicBezTo>
                    <a:pt x="2038" y="5904"/>
                    <a:pt x="1864" y="5511"/>
                    <a:pt x="1582" y="5227"/>
                  </a:cubicBezTo>
                  <a:cubicBezTo>
                    <a:pt x="1862" y="4945"/>
                    <a:pt x="2038" y="4554"/>
                    <a:pt x="2038" y="4121"/>
                  </a:cubicBezTo>
                  <a:lnTo>
                    <a:pt x="2038" y="1403"/>
                  </a:lnTo>
                  <a:cubicBezTo>
                    <a:pt x="2038" y="1133"/>
                    <a:pt x="2261" y="925"/>
                    <a:pt x="2522" y="925"/>
                  </a:cubicBezTo>
                  <a:cubicBezTo>
                    <a:pt x="2538" y="925"/>
                    <a:pt x="2555" y="926"/>
                    <a:pt x="2571" y="928"/>
                  </a:cubicBezTo>
                  <a:cubicBezTo>
                    <a:pt x="2586" y="929"/>
                    <a:pt x="2601" y="930"/>
                    <a:pt x="2616" y="930"/>
                  </a:cubicBezTo>
                  <a:cubicBezTo>
                    <a:pt x="2963" y="930"/>
                    <a:pt x="3220" y="554"/>
                    <a:pt x="3004" y="191"/>
                  </a:cubicBezTo>
                  <a:cubicBezTo>
                    <a:pt x="2947" y="91"/>
                    <a:pt x="2800" y="7"/>
                    <a:pt x="2686" y="2"/>
                  </a:cubicBezTo>
                  <a:cubicBezTo>
                    <a:pt x="2662" y="1"/>
                    <a:pt x="2638" y="1"/>
                    <a:pt x="2614"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5"/>
            <p:cNvSpPr/>
            <p:nvPr/>
          </p:nvSpPr>
          <p:spPr>
            <a:xfrm>
              <a:off x="4290251" y="2074456"/>
              <a:ext cx="87890" cy="285397"/>
            </a:xfrm>
            <a:custGeom>
              <a:rect b="b" l="l" r="r" t="t"/>
              <a:pathLst>
                <a:path extrusionOk="0" h="10456" w="3220">
                  <a:moveTo>
                    <a:pt x="607" y="1"/>
                  </a:moveTo>
                  <a:cubicBezTo>
                    <a:pt x="583" y="1"/>
                    <a:pt x="559" y="1"/>
                    <a:pt x="535" y="2"/>
                  </a:cubicBezTo>
                  <a:cubicBezTo>
                    <a:pt x="422" y="7"/>
                    <a:pt x="276" y="91"/>
                    <a:pt x="217" y="191"/>
                  </a:cubicBezTo>
                  <a:cubicBezTo>
                    <a:pt x="1" y="554"/>
                    <a:pt x="258" y="930"/>
                    <a:pt x="605" y="930"/>
                  </a:cubicBezTo>
                  <a:cubicBezTo>
                    <a:pt x="620" y="930"/>
                    <a:pt x="634" y="929"/>
                    <a:pt x="649" y="928"/>
                  </a:cubicBezTo>
                  <a:cubicBezTo>
                    <a:pt x="666" y="926"/>
                    <a:pt x="682" y="925"/>
                    <a:pt x="698" y="925"/>
                  </a:cubicBezTo>
                  <a:cubicBezTo>
                    <a:pt x="962" y="925"/>
                    <a:pt x="1184" y="1133"/>
                    <a:pt x="1184" y="1403"/>
                  </a:cubicBezTo>
                  <a:lnTo>
                    <a:pt x="1184" y="4121"/>
                  </a:lnTo>
                  <a:cubicBezTo>
                    <a:pt x="1184" y="4554"/>
                    <a:pt x="1358" y="4945"/>
                    <a:pt x="1641" y="5227"/>
                  </a:cubicBezTo>
                  <a:cubicBezTo>
                    <a:pt x="1358" y="5511"/>
                    <a:pt x="1184" y="5904"/>
                    <a:pt x="1184" y="6335"/>
                  </a:cubicBezTo>
                  <a:lnTo>
                    <a:pt x="1184" y="9053"/>
                  </a:lnTo>
                  <a:cubicBezTo>
                    <a:pt x="1184" y="9324"/>
                    <a:pt x="960" y="9531"/>
                    <a:pt x="695" y="9531"/>
                  </a:cubicBezTo>
                  <a:cubicBezTo>
                    <a:pt x="680" y="9531"/>
                    <a:pt x="665" y="9530"/>
                    <a:pt x="649" y="9529"/>
                  </a:cubicBezTo>
                  <a:cubicBezTo>
                    <a:pt x="634" y="9527"/>
                    <a:pt x="618" y="9526"/>
                    <a:pt x="602" y="9526"/>
                  </a:cubicBezTo>
                  <a:cubicBezTo>
                    <a:pt x="258" y="9526"/>
                    <a:pt x="1" y="9900"/>
                    <a:pt x="217" y="10265"/>
                  </a:cubicBezTo>
                  <a:cubicBezTo>
                    <a:pt x="276" y="10363"/>
                    <a:pt x="420" y="10448"/>
                    <a:pt x="535" y="10454"/>
                  </a:cubicBezTo>
                  <a:cubicBezTo>
                    <a:pt x="557" y="10455"/>
                    <a:pt x="578" y="10455"/>
                    <a:pt x="600" y="10455"/>
                  </a:cubicBezTo>
                  <a:cubicBezTo>
                    <a:pt x="1434" y="10455"/>
                    <a:pt x="2112" y="9779"/>
                    <a:pt x="2112" y="8947"/>
                  </a:cubicBezTo>
                  <a:lnTo>
                    <a:pt x="2112" y="6210"/>
                  </a:lnTo>
                  <a:cubicBezTo>
                    <a:pt x="2112" y="5902"/>
                    <a:pt x="2344" y="5687"/>
                    <a:pt x="2644" y="5687"/>
                  </a:cubicBezTo>
                  <a:cubicBezTo>
                    <a:pt x="2664" y="5687"/>
                    <a:pt x="2685" y="5688"/>
                    <a:pt x="2706" y="5690"/>
                  </a:cubicBezTo>
                  <a:cubicBezTo>
                    <a:pt x="2723" y="5692"/>
                    <a:pt x="2740" y="5692"/>
                    <a:pt x="2756" y="5692"/>
                  </a:cubicBezTo>
                  <a:cubicBezTo>
                    <a:pt x="3012" y="5692"/>
                    <a:pt x="3219" y="5484"/>
                    <a:pt x="3219" y="5227"/>
                  </a:cubicBezTo>
                  <a:cubicBezTo>
                    <a:pt x="3219" y="4972"/>
                    <a:pt x="3012" y="4764"/>
                    <a:pt x="2756" y="4764"/>
                  </a:cubicBezTo>
                  <a:cubicBezTo>
                    <a:pt x="2740" y="4764"/>
                    <a:pt x="2723" y="4765"/>
                    <a:pt x="2706" y="4767"/>
                  </a:cubicBezTo>
                  <a:cubicBezTo>
                    <a:pt x="2684" y="4769"/>
                    <a:pt x="2662" y="4770"/>
                    <a:pt x="2641" y="4770"/>
                  </a:cubicBezTo>
                  <a:cubicBezTo>
                    <a:pt x="2344" y="4770"/>
                    <a:pt x="2112" y="4554"/>
                    <a:pt x="2112" y="4247"/>
                  </a:cubicBezTo>
                  <a:lnTo>
                    <a:pt x="2112" y="1509"/>
                  </a:lnTo>
                  <a:cubicBezTo>
                    <a:pt x="2112" y="678"/>
                    <a:pt x="1438" y="1"/>
                    <a:pt x="607"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5"/>
            <p:cNvSpPr/>
            <p:nvPr/>
          </p:nvSpPr>
          <p:spPr>
            <a:xfrm>
              <a:off x="4019212" y="2074511"/>
              <a:ext cx="73806" cy="285315"/>
            </a:xfrm>
            <a:custGeom>
              <a:rect b="b" l="l" r="r" t="t"/>
              <a:pathLst>
                <a:path extrusionOk="0" h="10453" w="2704">
                  <a:moveTo>
                    <a:pt x="2564" y="0"/>
                  </a:moveTo>
                  <a:cubicBezTo>
                    <a:pt x="1749" y="0"/>
                    <a:pt x="1087" y="677"/>
                    <a:pt x="1087" y="1509"/>
                  </a:cubicBezTo>
                  <a:lnTo>
                    <a:pt x="1087" y="4130"/>
                  </a:lnTo>
                  <a:cubicBezTo>
                    <a:pt x="1087" y="4480"/>
                    <a:pt x="800" y="4754"/>
                    <a:pt x="446" y="4762"/>
                  </a:cubicBezTo>
                  <a:cubicBezTo>
                    <a:pt x="200" y="4767"/>
                    <a:pt x="0" y="4975"/>
                    <a:pt x="0" y="5225"/>
                  </a:cubicBezTo>
                  <a:cubicBezTo>
                    <a:pt x="0" y="5478"/>
                    <a:pt x="200" y="5686"/>
                    <a:pt x="446" y="5690"/>
                  </a:cubicBezTo>
                  <a:cubicBezTo>
                    <a:pt x="796" y="5698"/>
                    <a:pt x="1087" y="5972"/>
                    <a:pt x="1087" y="6322"/>
                  </a:cubicBezTo>
                  <a:lnTo>
                    <a:pt x="1087" y="8943"/>
                  </a:lnTo>
                  <a:cubicBezTo>
                    <a:pt x="1087" y="9775"/>
                    <a:pt x="1749" y="10452"/>
                    <a:pt x="2564" y="10452"/>
                  </a:cubicBezTo>
                  <a:cubicBezTo>
                    <a:pt x="2613" y="10452"/>
                    <a:pt x="2662" y="10444"/>
                    <a:pt x="2704" y="10429"/>
                  </a:cubicBezTo>
                  <a:cubicBezTo>
                    <a:pt x="2012" y="10304"/>
                    <a:pt x="1484" y="9686"/>
                    <a:pt x="1484" y="8943"/>
                  </a:cubicBezTo>
                  <a:lnTo>
                    <a:pt x="1484" y="6322"/>
                  </a:lnTo>
                  <a:cubicBezTo>
                    <a:pt x="1484" y="5972"/>
                    <a:pt x="1197" y="5698"/>
                    <a:pt x="845" y="5690"/>
                  </a:cubicBezTo>
                  <a:cubicBezTo>
                    <a:pt x="597" y="5686"/>
                    <a:pt x="399" y="5478"/>
                    <a:pt x="399" y="5225"/>
                  </a:cubicBezTo>
                  <a:cubicBezTo>
                    <a:pt x="399" y="4975"/>
                    <a:pt x="597" y="4767"/>
                    <a:pt x="845" y="4762"/>
                  </a:cubicBezTo>
                  <a:cubicBezTo>
                    <a:pt x="1195" y="4754"/>
                    <a:pt x="1484" y="4480"/>
                    <a:pt x="1484" y="4130"/>
                  </a:cubicBezTo>
                  <a:lnTo>
                    <a:pt x="1484" y="1509"/>
                  </a:lnTo>
                  <a:cubicBezTo>
                    <a:pt x="1484" y="766"/>
                    <a:pt x="2012" y="149"/>
                    <a:pt x="2704" y="24"/>
                  </a:cubicBezTo>
                  <a:cubicBezTo>
                    <a:pt x="2659" y="9"/>
                    <a:pt x="2611" y="0"/>
                    <a:pt x="2564"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5"/>
            <p:cNvSpPr/>
            <p:nvPr/>
          </p:nvSpPr>
          <p:spPr>
            <a:xfrm>
              <a:off x="4291807" y="2074456"/>
              <a:ext cx="54645" cy="285369"/>
            </a:xfrm>
            <a:custGeom>
              <a:rect b="b" l="l" r="r" t="t"/>
              <a:pathLst>
                <a:path extrusionOk="0" h="10455" w="2002">
                  <a:moveTo>
                    <a:pt x="603" y="0"/>
                  </a:moveTo>
                  <a:cubicBezTo>
                    <a:pt x="580" y="0"/>
                    <a:pt x="556" y="1"/>
                    <a:pt x="533" y="2"/>
                  </a:cubicBezTo>
                  <a:cubicBezTo>
                    <a:pt x="416" y="7"/>
                    <a:pt x="268" y="91"/>
                    <a:pt x="208" y="195"/>
                  </a:cubicBezTo>
                  <a:cubicBezTo>
                    <a:pt x="1" y="558"/>
                    <a:pt x="250" y="930"/>
                    <a:pt x="587" y="930"/>
                  </a:cubicBezTo>
                  <a:cubicBezTo>
                    <a:pt x="601" y="930"/>
                    <a:pt x="616" y="929"/>
                    <a:pt x="631" y="928"/>
                  </a:cubicBezTo>
                  <a:cubicBezTo>
                    <a:pt x="647" y="926"/>
                    <a:pt x="664" y="925"/>
                    <a:pt x="680" y="925"/>
                  </a:cubicBezTo>
                  <a:cubicBezTo>
                    <a:pt x="939" y="925"/>
                    <a:pt x="1155" y="1127"/>
                    <a:pt x="1155" y="1392"/>
                  </a:cubicBezTo>
                  <a:lnTo>
                    <a:pt x="1155" y="4121"/>
                  </a:lnTo>
                  <a:cubicBezTo>
                    <a:pt x="1155" y="4554"/>
                    <a:pt x="1325" y="4945"/>
                    <a:pt x="1605" y="5227"/>
                  </a:cubicBezTo>
                  <a:cubicBezTo>
                    <a:pt x="1329" y="5511"/>
                    <a:pt x="1155" y="5904"/>
                    <a:pt x="1155" y="6335"/>
                  </a:cubicBezTo>
                  <a:lnTo>
                    <a:pt x="1155" y="9064"/>
                  </a:lnTo>
                  <a:cubicBezTo>
                    <a:pt x="1155" y="9329"/>
                    <a:pt x="935" y="9531"/>
                    <a:pt x="676" y="9531"/>
                  </a:cubicBezTo>
                  <a:cubicBezTo>
                    <a:pt x="661" y="9531"/>
                    <a:pt x="646" y="9530"/>
                    <a:pt x="631" y="9529"/>
                  </a:cubicBezTo>
                  <a:cubicBezTo>
                    <a:pt x="615" y="9527"/>
                    <a:pt x="600" y="9526"/>
                    <a:pt x="585" y="9526"/>
                  </a:cubicBezTo>
                  <a:cubicBezTo>
                    <a:pt x="251" y="9526"/>
                    <a:pt x="3" y="9900"/>
                    <a:pt x="208" y="10261"/>
                  </a:cubicBezTo>
                  <a:cubicBezTo>
                    <a:pt x="268" y="10363"/>
                    <a:pt x="412" y="10448"/>
                    <a:pt x="533" y="10454"/>
                  </a:cubicBezTo>
                  <a:cubicBezTo>
                    <a:pt x="549" y="10455"/>
                    <a:pt x="565" y="10455"/>
                    <a:pt x="581" y="10455"/>
                  </a:cubicBezTo>
                  <a:cubicBezTo>
                    <a:pt x="670" y="10455"/>
                    <a:pt x="756" y="10445"/>
                    <a:pt x="843" y="10433"/>
                  </a:cubicBezTo>
                  <a:cubicBezTo>
                    <a:pt x="660" y="10369"/>
                    <a:pt x="529" y="10197"/>
                    <a:pt x="529" y="9989"/>
                  </a:cubicBezTo>
                  <a:cubicBezTo>
                    <a:pt x="529" y="9734"/>
                    <a:pt x="732" y="9527"/>
                    <a:pt x="980" y="9527"/>
                  </a:cubicBezTo>
                  <a:cubicBezTo>
                    <a:pt x="995" y="9527"/>
                    <a:pt x="1009" y="9527"/>
                    <a:pt x="1023" y="9529"/>
                  </a:cubicBezTo>
                  <a:cubicBezTo>
                    <a:pt x="1037" y="9530"/>
                    <a:pt x="1051" y="9531"/>
                    <a:pt x="1065" y="9531"/>
                  </a:cubicBezTo>
                  <a:cubicBezTo>
                    <a:pt x="1331" y="9531"/>
                    <a:pt x="1554" y="9322"/>
                    <a:pt x="1554" y="9053"/>
                  </a:cubicBezTo>
                  <a:lnTo>
                    <a:pt x="1554" y="6335"/>
                  </a:lnTo>
                  <a:cubicBezTo>
                    <a:pt x="1554" y="5902"/>
                    <a:pt x="1724" y="5511"/>
                    <a:pt x="2002" y="5227"/>
                  </a:cubicBezTo>
                  <a:cubicBezTo>
                    <a:pt x="1726" y="4945"/>
                    <a:pt x="1554" y="4552"/>
                    <a:pt x="1554" y="4121"/>
                  </a:cubicBezTo>
                  <a:lnTo>
                    <a:pt x="1554" y="1401"/>
                  </a:lnTo>
                  <a:cubicBezTo>
                    <a:pt x="1554" y="1131"/>
                    <a:pt x="1332" y="924"/>
                    <a:pt x="1066" y="924"/>
                  </a:cubicBezTo>
                  <a:cubicBezTo>
                    <a:pt x="1052" y="924"/>
                    <a:pt x="1037" y="924"/>
                    <a:pt x="1023" y="925"/>
                  </a:cubicBezTo>
                  <a:cubicBezTo>
                    <a:pt x="1010" y="927"/>
                    <a:pt x="997" y="927"/>
                    <a:pt x="984" y="927"/>
                  </a:cubicBezTo>
                  <a:cubicBezTo>
                    <a:pt x="734" y="927"/>
                    <a:pt x="529" y="719"/>
                    <a:pt x="529" y="463"/>
                  </a:cubicBezTo>
                  <a:cubicBezTo>
                    <a:pt x="529" y="257"/>
                    <a:pt x="660" y="85"/>
                    <a:pt x="843" y="24"/>
                  </a:cubicBezTo>
                  <a:cubicBezTo>
                    <a:pt x="764" y="9"/>
                    <a:pt x="684" y="0"/>
                    <a:pt x="603"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5"/>
            <p:cNvSpPr/>
            <p:nvPr/>
          </p:nvSpPr>
          <p:spPr>
            <a:xfrm>
              <a:off x="4138245" y="2159098"/>
              <a:ext cx="120398" cy="116086"/>
            </a:xfrm>
            <a:custGeom>
              <a:rect b="b" l="l" r="r" t="t"/>
              <a:pathLst>
                <a:path extrusionOk="0" h="4253" w="4411">
                  <a:moveTo>
                    <a:pt x="890" y="0"/>
                  </a:moveTo>
                  <a:cubicBezTo>
                    <a:pt x="683" y="0"/>
                    <a:pt x="476" y="79"/>
                    <a:pt x="317" y="237"/>
                  </a:cubicBezTo>
                  <a:cubicBezTo>
                    <a:pt x="0" y="554"/>
                    <a:pt x="0" y="1065"/>
                    <a:pt x="317" y="1383"/>
                  </a:cubicBezTo>
                  <a:lnTo>
                    <a:pt x="1059" y="2126"/>
                  </a:lnTo>
                  <a:lnTo>
                    <a:pt x="317" y="2869"/>
                  </a:lnTo>
                  <a:cubicBezTo>
                    <a:pt x="0" y="3185"/>
                    <a:pt x="0" y="3697"/>
                    <a:pt x="317" y="4015"/>
                  </a:cubicBezTo>
                  <a:cubicBezTo>
                    <a:pt x="476" y="4174"/>
                    <a:pt x="684" y="4253"/>
                    <a:pt x="890" y="4253"/>
                  </a:cubicBezTo>
                  <a:cubicBezTo>
                    <a:pt x="1098" y="4253"/>
                    <a:pt x="1303" y="4172"/>
                    <a:pt x="1463" y="4015"/>
                  </a:cubicBezTo>
                  <a:lnTo>
                    <a:pt x="2205" y="3272"/>
                  </a:lnTo>
                  <a:lnTo>
                    <a:pt x="2948" y="4015"/>
                  </a:lnTo>
                  <a:cubicBezTo>
                    <a:pt x="3107" y="4174"/>
                    <a:pt x="3315" y="4253"/>
                    <a:pt x="3521" y="4253"/>
                  </a:cubicBezTo>
                  <a:cubicBezTo>
                    <a:pt x="3729" y="4253"/>
                    <a:pt x="3935" y="4172"/>
                    <a:pt x="4094" y="4015"/>
                  </a:cubicBezTo>
                  <a:cubicBezTo>
                    <a:pt x="4410" y="3701"/>
                    <a:pt x="4410" y="3187"/>
                    <a:pt x="4094" y="2869"/>
                  </a:cubicBezTo>
                  <a:lnTo>
                    <a:pt x="3351" y="2126"/>
                  </a:lnTo>
                  <a:lnTo>
                    <a:pt x="4094" y="1383"/>
                  </a:lnTo>
                  <a:cubicBezTo>
                    <a:pt x="4410" y="1069"/>
                    <a:pt x="4410" y="556"/>
                    <a:pt x="4094" y="237"/>
                  </a:cubicBezTo>
                  <a:cubicBezTo>
                    <a:pt x="3936" y="79"/>
                    <a:pt x="3729" y="0"/>
                    <a:pt x="3522" y="0"/>
                  </a:cubicBezTo>
                  <a:cubicBezTo>
                    <a:pt x="3315" y="0"/>
                    <a:pt x="3107" y="79"/>
                    <a:pt x="2948" y="237"/>
                  </a:cubicBezTo>
                  <a:lnTo>
                    <a:pt x="2205" y="980"/>
                  </a:lnTo>
                  <a:lnTo>
                    <a:pt x="1463" y="237"/>
                  </a:lnTo>
                  <a:cubicBezTo>
                    <a:pt x="1304" y="79"/>
                    <a:pt x="1098" y="0"/>
                    <a:pt x="89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5"/>
            <p:cNvSpPr/>
            <p:nvPr/>
          </p:nvSpPr>
          <p:spPr>
            <a:xfrm>
              <a:off x="4138245" y="2159043"/>
              <a:ext cx="47220" cy="116031"/>
            </a:xfrm>
            <a:custGeom>
              <a:rect b="b" l="l" r="r" t="t"/>
              <a:pathLst>
                <a:path extrusionOk="0" h="4251" w="1730">
                  <a:moveTo>
                    <a:pt x="885" y="1"/>
                  </a:moveTo>
                  <a:cubicBezTo>
                    <a:pt x="679" y="1"/>
                    <a:pt x="473" y="79"/>
                    <a:pt x="317" y="237"/>
                  </a:cubicBezTo>
                  <a:cubicBezTo>
                    <a:pt x="0" y="553"/>
                    <a:pt x="0" y="1065"/>
                    <a:pt x="317" y="1383"/>
                  </a:cubicBezTo>
                  <a:lnTo>
                    <a:pt x="1059" y="2126"/>
                  </a:lnTo>
                  <a:lnTo>
                    <a:pt x="317" y="2869"/>
                  </a:lnTo>
                  <a:cubicBezTo>
                    <a:pt x="0" y="3185"/>
                    <a:pt x="0" y="3696"/>
                    <a:pt x="317" y="4015"/>
                  </a:cubicBezTo>
                  <a:cubicBezTo>
                    <a:pt x="476" y="4174"/>
                    <a:pt x="684" y="4250"/>
                    <a:pt x="890" y="4250"/>
                  </a:cubicBezTo>
                  <a:cubicBezTo>
                    <a:pt x="1004" y="4250"/>
                    <a:pt x="1121" y="4227"/>
                    <a:pt x="1227" y="4180"/>
                  </a:cubicBezTo>
                  <a:cubicBezTo>
                    <a:pt x="1140" y="4142"/>
                    <a:pt x="1059" y="4087"/>
                    <a:pt x="987" y="4015"/>
                  </a:cubicBezTo>
                  <a:cubicBezTo>
                    <a:pt x="673" y="3699"/>
                    <a:pt x="673" y="3187"/>
                    <a:pt x="987" y="2869"/>
                  </a:cubicBezTo>
                  <a:lnTo>
                    <a:pt x="1730" y="2126"/>
                  </a:lnTo>
                  <a:lnTo>
                    <a:pt x="987" y="1383"/>
                  </a:lnTo>
                  <a:cubicBezTo>
                    <a:pt x="673" y="1067"/>
                    <a:pt x="673" y="556"/>
                    <a:pt x="987" y="237"/>
                  </a:cubicBezTo>
                  <a:cubicBezTo>
                    <a:pt x="1059" y="165"/>
                    <a:pt x="1140" y="112"/>
                    <a:pt x="1223" y="74"/>
                  </a:cubicBezTo>
                  <a:cubicBezTo>
                    <a:pt x="1116" y="25"/>
                    <a:pt x="1000" y="1"/>
                    <a:pt x="88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5"/>
            <p:cNvSpPr/>
            <p:nvPr/>
          </p:nvSpPr>
          <p:spPr>
            <a:xfrm>
              <a:off x="4012770" y="2069052"/>
              <a:ext cx="95778" cy="296205"/>
            </a:xfrm>
            <a:custGeom>
              <a:rect b="b" l="l" r="r" t="t"/>
              <a:pathLst>
                <a:path extrusionOk="0" h="10852" w="3509">
                  <a:moveTo>
                    <a:pt x="2805" y="1"/>
                  </a:moveTo>
                  <a:cubicBezTo>
                    <a:pt x="2801" y="1"/>
                    <a:pt x="2797" y="1"/>
                    <a:pt x="2794" y="1"/>
                  </a:cubicBezTo>
                  <a:cubicBezTo>
                    <a:pt x="1864" y="11"/>
                    <a:pt x="1106" y="775"/>
                    <a:pt x="1106" y="1709"/>
                  </a:cubicBezTo>
                  <a:lnTo>
                    <a:pt x="1106" y="4319"/>
                  </a:lnTo>
                  <a:cubicBezTo>
                    <a:pt x="1106" y="4564"/>
                    <a:pt x="909" y="4763"/>
                    <a:pt x="665" y="4763"/>
                  </a:cubicBezTo>
                  <a:cubicBezTo>
                    <a:pt x="298" y="4763"/>
                    <a:pt x="1" y="5060"/>
                    <a:pt x="1" y="5425"/>
                  </a:cubicBezTo>
                  <a:cubicBezTo>
                    <a:pt x="1" y="5792"/>
                    <a:pt x="298" y="6089"/>
                    <a:pt x="665" y="6089"/>
                  </a:cubicBezTo>
                  <a:cubicBezTo>
                    <a:pt x="909" y="6089"/>
                    <a:pt x="1106" y="6289"/>
                    <a:pt x="1106" y="6533"/>
                  </a:cubicBezTo>
                  <a:lnTo>
                    <a:pt x="1106" y="9143"/>
                  </a:lnTo>
                  <a:cubicBezTo>
                    <a:pt x="1106" y="9570"/>
                    <a:pt x="1266" y="9977"/>
                    <a:pt x="1552" y="10293"/>
                  </a:cubicBezTo>
                  <a:cubicBezTo>
                    <a:pt x="1591" y="10336"/>
                    <a:pt x="1644" y="10357"/>
                    <a:pt x="1698" y="10357"/>
                  </a:cubicBezTo>
                  <a:cubicBezTo>
                    <a:pt x="1755" y="10357"/>
                    <a:pt x="1812" y="10333"/>
                    <a:pt x="1853" y="10285"/>
                  </a:cubicBezTo>
                  <a:cubicBezTo>
                    <a:pt x="1919" y="10209"/>
                    <a:pt x="1911" y="10094"/>
                    <a:pt x="1845" y="10020"/>
                  </a:cubicBezTo>
                  <a:cubicBezTo>
                    <a:pt x="1624" y="9780"/>
                    <a:pt x="1505" y="9468"/>
                    <a:pt x="1505" y="9143"/>
                  </a:cubicBezTo>
                  <a:lnTo>
                    <a:pt x="1505" y="6533"/>
                  </a:lnTo>
                  <a:cubicBezTo>
                    <a:pt x="1505" y="6068"/>
                    <a:pt x="1128" y="5690"/>
                    <a:pt x="665" y="5690"/>
                  </a:cubicBezTo>
                  <a:cubicBezTo>
                    <a:pt x="508" y="5690"/>
                    <a:pt x="383" y="5557"/>
                    <a:pt x="402" y="5398"/>
                  </a:cubicBezTo>
                  <a:cubicBezTo>
                    <a:pt x="415" y="5262"/>
                    <a:pt x="531" y="5160"/>
                    <a:pt x="667" y="5160"/>
                  </a:cubicBezTo>
                  <a:cubicBezTo>
                    <a:pt x="1128" y="5160"/>
                    <a:pt x="1505" y="4784"/>
                    <a:pt x="1505" y="4319"/>
                  </a:cubicBezTo>
                  <a:lnTo>
                    <a:pt x="1505" y="1709"/>
                  </a:lnTo>
                  <a:cubicBezTo>
                    <a:pt x="1505" y="988"/>
                    <a:pt x="2093" y="398"/>
                    <a:pt x="2815" y="398"/>
                  </a:cubicBezTo>
                  <a:cubicBezTo>
                    <a:pt x="2972" y="398"/>
                    <a:pt x="3097" y="536"/>
                    <a:pt x="3078" y="695"/>
                  </a:cubicBezTo>
                  <a:cubicBezTo>
                    <a:pt x="3065" y="828"/>
                    <a:pt x="2946" y="928"/>
                    <a:pt x="2810" y="928"/>
                  </a:cubicBezTo>
                  <a:cubicBezTo>
                    <a:pt x="2384" y="932"/>
                    <a:pt x="2036" y="1283"/>
                    <a:pt x="2036" y="1709"/>
                  </a:cubicBezTo>
                  <a:lnTo>
                    <a:pt x="2036" y="4319"/>
                  </a:lnTo>
                  <a:cubicBezTo>
                    <a:pt x="2036" y="4682"/>
                    <a:pt x="1892" y="5026"/>
                    <a:pt x="1635" y="5285"/>
                  </a:cubicBezTo>
                  <a:cubicBezTo>
                    <a:pt x="1558" y="5366"/>
                    <a:pt x="1558" y="5489"/>
                    <a:pt x="1635" y="5567"/>
                  </a:cubicBezTo>
                  <a:cubicBezTo>
                    <a:pt x="1894" y="5824"/>
                    <a:pt x="2036" y="6168"/>
                    <a:pt x="2036" y="6533"/>
                  </a:cubicBezTo>
                  <a:lnTo>
                    <a:pt x="2036" y="9143"/>
                  </a:lnTo>
                  <a:cubicBezTo>
                    <a:pt x="2036" y="9572"/>
                    <a:pt x="2386" y="9922"/>
                    <a:pt x="2815" y="9922"/>
                  </a:cubicBezTo>
                  <a:cubicBezTo>
                    <a:pt x="2972" y="9922"/>
                    <a:pt x="3099" y="10060"/>
                    <a:pt x="3078" y="10221"/>
                  </a:cubicBezTo>
                  <a:cubicBezTo>
                    <a:pt x="3061" y="10356"/>
                    <a:pt x="2940" y="10453"/>
                    <a:pt x="2806" y="10453"/>
                  </a:cubicBezTo>
                  <a:cubicBezTo>
                    <a:pt x="2805" y="10453"/>
                    <a:pt x="2803" y="10453"/>
                    <a:pt x="2802" y="10453"/>
                  </a:cubicBezTo>
                  <a:cubicBezTo>
                    <a:pt x="2675" y="10453"/>
                    <a:pt x="2547" y="10431"/>
                    <a:pt x="2424" y="10395"/>
                  </a:cubicBezTo>
                  <a:cubicBezTo>
                    <a:pt x="2405" y="10389"/>
                    <a:pt x="2385" y="10386"/>
                    <a:pt x="2365" y="10386"/>
                  </a:cubicBezTo>
                  <a:cubicBezTo>
                    <a:pt x="2269" y="10386"/>
                    <a:pt x="2180" y="10458"/>
                    <a:pt x="2167" y="10567"/>
                  </a:cubicBezTo>
                  <a:cubicBezTo>
                    <a:pt x="2161" y="10663"/>
                    <a:pt x="2225" y="10748"/>
                    <a:pt x="2316" y="10777"/>
                  </a:cubicBezTo>
                  <a:cubicBezTo>
                    <a:pt x="2477" y="10826"/>
                    <a:pt x="2649" y="10852"/>
                    <a:pt x="2819" y="10852"/>
                  </a:cubicBezTo>
                  <a:cubicBezTo>
                    <a:pt x="3184" y="10852"/>
                    <a:pt x="3481" y="10554"/>
                    <a:pt x="3479" y="10187"/>
                  </a:cubicBezTo>
                  <a:cubicBezTo>
                    <a:pt x="3479" y="9822"/>
                    <a:pt x="3180" y="9525"/>
                    <a:pt x="2813" y="9525"/>
                  </a:cubicBezTo>
                  <a:cubicBezTo>
                    <a:pt x="2603" y="9525"/>
                    <a:pt x="2433" y="9347"/>
                    <a:pt x="2433" y="9135"/>
                  </a:cubicBezTo>
                  <a:lnTo>
                    <a:pt x="2433" y="6533"/>
                  </a:lnTo>
                  <a:cubicBezTo>
                    <a:pt x="2433" y="6125"/>
                    <a:pt x="2295" y="5739"/>
                    <a:pt x="2044" y="5425"/>
                  </a:cubicBezTo>
                  <a:cubicBezTo>
                    <a:pt x="2295" y="5113"/>
                    <a:pt x="2433" y="4725"/>
                    <a:pt x="2433" y="4319"/>
                  </a:cubicBezTo>
                  <a:lnTo>
                    <a:pt x="2433" y="1709"/>
                  </a:lnTo>
                  <a:cubicBezTo>
                    <a:pt x="2433" y="1499"/>
                    <a:pt x="2603" y="1327"/>
                    <a:pt x="2813" y="1327"/>
                  </a:cubicBezTo>
                  <a:cubicBezTo>
                    <a:pt x="3197" y="1327"/>
                    <a:pt x="3509" y="998"/>
                    <a:pt x="3477" y="608"/>
                  </a:cubicBezTo>
                  <a:cubicBezTo>
                    <a:pt x="3450" y="272"/>
                    <a:pt x="3140" y="1"/>
                    <a:pt x="2805"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5"/>
            <p:cNvSpPr/>
            <p:nvPr/>
          </p:nvSpPr>
          <p:spPr>
            <a:xfrm>
              <a:off x="4288149" y="2069052"/>
              <a:ext cx="95724" cy="296205"/>
            </a:xfrm>
            <a:custGeom>
              <a:rect b="b" l="l" r="r" t="t"/>
              <a:pathLst>
                <a:path extrusionOk="0" h="10852" w="3507">
                  <a:moveTo>
                    <a:pt x="692" y="396"/>
                  </a:moveTo>
                  <a:cubicBezTo>
                    <a:pt x="1416" y="396"/>
                    <a:pt x="2004" y="985"/>
                    <a:pt x="2004" y="1709"/>
                  </a:cubicBezTo>
                  <a:lnTo>
                    <a:pt x="2004" y="4319"/>
                  </a:lnTo>
                  <a:cubicBezTo>
                    <a:pt x="2004" y="4784"/>
                    <a:pt x="2380" y="5160"/>
                    <a:pt x="2844" y="5160"/>
                  </a:cubicBezTo>
                  <a:cubicBezTo>
                    <a:pt x="2999" y="5160"/>
                    <a:pt x="3125" y="5296"/>
                    <a:pt x="3105" y="5455"/>
                  </a:cubicBezTo>
                  <a:cubicBezTo>
                    <a:pt x="3093" y="5591"/>
                    <a:pt x="2976" y="5690"/>
                    <a:pt x="2840" y="5690"/>
                  </a:cubicBezTo>
                  <a:cubicBezTo>
                    <a:pt x="2380" y="5690"/>
                    <a:pt x="2002" y="6068"/>
                    <a:pt x="2002" y="6533"/>
                  </a:cubicBezTo>
                  <a:lnTo>
                    <a:pt x="2002" y="9139"/>
                  </a:lnTo>
                  <a:cubicBezTo>
                    <a:pt x="2002" y="9860"/>
                    <a:pt x="1414" y="10450"/>
                    <a:pt x="692" y="10450"/>
                  </a:cubicBezTo>
                  <a:cubicBezTo>
                    <a:pt x="535" y="10450"/>
                    <a:pt x="412" y="10313"/>
                    <a:pt x="429" y="10153"/>
                  </a:cubicBezTo>
                  <a:cubicBezTo>
                    <a:pt x="444" y="10020"/>
                    <a:pt x="563" y="9920"/>
                    <a:pt x="699" y="9920"/>
                  </a:cubicBezTo>
                  <a:cubicBezTo>
                    <a:pt x="1125" y="9918"/>
                    <a:pt x="1473" y="9568"/>
                    <a:pt x="1473" y="9139"/>
                  </a:cubicBezTo>
                  <a:lnTo>
                    <a:pt x="1473" y="6529"/>
                  </a:lnTo>
                  <a:cubicBezTo>
                    <a:pt x="1473" y="6166"/>
                    <a:pt x="1616" y="5824"/>
                    <a:pt x="1872" y="5563"/>
                  </a:cubicBezTo>
                  <a:cubicBezTo>
                    <a:pt x="1951" y="5485"/>
                    <a:pt x="1951" y="5359"/>
                    <a:pt x="1872" y="5283"/>
                  </a:cubicBezTo>
                  <a:cubicBezTo>
                    <a:pt x="1614" y="5026"/>
                    <a:pt x="1473" y="4680"/>
                    <a:pt x="1473" y="4317"/>
                  </a:cubicBezTo>
                  <a:lnTo>
                    <a:pt x="1473" y="1707"/>
                  </a:lnTo>
                  <a:cubicBezTo>
                    <a:pt x="1473" y="1280"/>
                    <a:pt x="1125" y="930"/>
                    <a:pt x="699" y="926"/>
                  </a:cubicBezTo>
                  <a:cubicBezTo>
                    <a:pt x="563" y="926"/>
                    <a:pt x="446" y="828"/>
                    <a:pt x="429" y="693"/>
                  </a:cubicBezTo>
                  <a:cubicBezTo>
                    <a:pt x="410" y="531"/>
                    <a:pt x="535" y="396"/>
                    <a:pt x="692" y="396"/>
                  </a:cubicBezTo>
                  <a:close/>
                  <a:moveTo>
                    <a:pt x="706" y="1"/>
                  </a:moveTo>
                  <a:cubicBezTo>
                    <a:pt x="369" y="1"/>
                    <a:pt x="58" y="271"/>
                    <a:pt x="32" y="608"/>
                  </a:cubicBezTo>
                  <a:cubicBezTo>
                    <a:pt x="1" y="1000"/>
                    <a:pt x="310" y="1327"/>
                    <a:pt x="695" y="1327"/>
                  </a:cubicBezTo>
                  <a:cubicBezTo>
                    <a:pt x="905" y="1327"/>
                    <a:pt x="1074" y="1499"/>
                    <a:pt x="1074" y="1709"/>
                  </a:cubicBezTo>
                  <a:lnTo>
                    <a:pt x="1074" y="4319"/>
                  </a:lnTo>
                  <a:cubicBezTo>
                    <a:pt x="1074" y="4725"/>
                    <a:pt x="1212" y="5113"/>
                    <a:pt x="1465" y="5425"/>
                  </a:cubicBezTo>
                  <a:cubicBezTo>
                    <a:pt x="1212" y="5739"/>
                    <a:pt x="1074" y="6125"/>
                    <a:pt x="1074" y="6533"/>
                  </a:cubicBezTo>
                  <a:lnTo>
                    <a:pt x="1074" y="9143"/>
                  </a:lnTo>
                  <a:cubicBezTo>
                    <a:pt x="1074" y="9351"/>
                    <a:pt x="905" y="9525"/>
                    <a:pt x="695" y="9525"/>
                  </a:cubicBezTo>
                  <a:cubicBezTo>
                    <a:pt x="310" y="9525"/>
                    <a:pt x="1" y="9854"/>
                    <a:pt x="32" y="10242"/>
                  </a:cubicBezTo>
                  <a:cubicBezTo>
                    <a:pt x="58" y="10579"/>
                    <a:pt x="369" y="10852"/>
                    <a:pt x="706" y="10852"/>
                  </a:cubicBezTo>
                  <a:cubicBezTo>
                    <a:pt x="709" y="10852"/>
                    <a:pt x="711" y="10852"/>
                    <a:pt x="714" y="10852"/>
                  </a:cubicBezTo>
                  <a:cubicBezTo>
                    <a:pt x="1645" y="10841"/>
                    <a:pt x="2401" y="10077"/>
                    <a:pt x="2401" y="9143"/>
                  </a:cubicBezTo>
                  <a:lnTo>
                    <a:pt x="2401" y="6533"/>
                  </a:lnTo>
                  <a:cubicBezTo>
                    <a:pt x="2401" y="6289"/>
                    <a:pt x="2600" y="6089"/>
                    <a:pt x="2844" y="6089"/>
                  </a:cubicBezTo>
                  <a:cubicBezTo>
                    <a:pt x="3209" y="6089"/>
                    <a:pt x="3507" y="5792"/>
                    <a:pt x="3507" y="5425"/>
                  </a:cubicBezTo>
                  <a:cubicBezTo>
                    <a:pt x="3507" y="5060"/>
                    <a:pt x="3209" y="4763"/>
                    <a:pt x="2844" y="4763"/>
                  </a:cubicBezTo>
                  <a:cubicBezTo>
                    <a:pt x="2600" y="4763"/>
                    <a:pt x="2401" y="4564"/>
                    <a:pt x="2401" y="4319"/>
                  </a:cubicBezTo>
                  <a:lnTo>
                    <a:pt x="2401" y="1709"/>
                  </a:lnTo>
                  <a:cubicBezTo>
                    <a:pt x="2401" y="775"/>
                    <a:pt x="1645" y="11"/>
                    <a:pt x="714" y="1"/>
                  </a:cubicBezTo>
                  <a:cubicBezTo>
                    <a:pt x="711" y="1"/>
                    <a:pt x="708" y="1"/>
                    <a:pt x="70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5"/>
            <p:cNvSpPr/>
            <p:nvPr/>
          </p:nvSpPr>
          <p:spPr>
            <a:xfrm>
              <a:off x="4132322" y="2153694"/>
              <a:ext cx="132217" cy="126867"/>
            </a:xfrm>
            <a:custGeom>
              <a:rect b="b" l="l" r="r" t="t"/>
              <a:pathLst>
                <a:path extrusionOk="0" h="4648" w="4844">
                  <a:moveTo>
                    <a:pt x="1106" y="1"/>
                  </a:moveTo>
                  <a:cubicBezTo>
                    <a:pt x="848" y="1"/>
                    <a:pt x="590" y="99"/>
                    <a:pt x="394" y="295"/>
                  </a:cubicBezTo>
                  <a:cubicBezTo>
                    <a:pt x="1" y="690"/>
                    <a:pt x="1" y="1331"/>
                    <a:pt x="394" y="1724"/>
                  </a:cubicBezTo>
                  <a:lnTo>
                    <a:pt x="996" y="2324"/>
                  </a:lnTo>
                  <a:lnTo>
                    <a:pt x="394" y="2927"/>
                  </a:lnTo>
                  <a:cubicBezTo>
                    <a:pt x="1" y="3322"/>
                    <a:pt x="1" y="3962"/>
                    <a:pt x="394" y="4355"/>
                  </a:cubicBezTo>
                  <a:cubicBezTo>
                    <a:pt x="585" y="4542"/>
                    <a:pt x="837" y="4648"/>
                    <a:pt x="1107" y="4648"/>
                  </a:cubicBezTo>
                  <a:cubicBezTo>
                    <a:pt x="1378" y="4648"/>
                    <a:pt x="1629" y="4546"/>
                    <a:pt x="1820" y="4355"/>
                  </a:cubicBezTo>
                  <a:lnTo>
                    <a:pt x="2422" y="3752"/>
                  </a:lnTo>
                  <a:lnTo>
                    <a:pt x="3025" y="4355"/>
                  </a:lnTo>
                  <a:cubicBezTo>
                    <a:pt x="3216" y="4542"/>
                    <a:pt x="3469" y="4648"/>
                    <a:pt x="3738" y="4648"/>
                  </a:cubicBezTo>
                  <a:cubicBezTo>
                    <a:pt x="4006" y="4648"/>
                    <a:pt x="4260" y="4542"/>
                    <a:pt x="4451" y="4351"/>
                  </a:cubicBezTo>
                  <a:cubicBezTo>
                    <a:pt x="4844" y="3956"/>
                    <a:pt x="4844" y="3317"/>
                    <a:pt x="4451" y="2925"/>
                  </a:cubicBezTo>
                  <a:lnTo>
                    <a:pt x="3851" y="2322"/>
                  </a:lnTo>
                  <a:lnTo>
                    <a:pt x="4451" y="1719"/>
                  </a:lnTo>
                  <a:cubicBezTo>
                    <a:pt x="4466" y="1709"/>
                    <a:pt x="4477" y="1696"/>
                    <a:pt x="4487" y="1685"/>
                  </a:cubicBezTo>
                  <a:cubicBezTo>
                    <a:pt x="4562" y="1603"/>
                    <a:pt x="4555" y="1479"/>
                    <a:pt x="4472" y="1405"/>
                  </a:cubicBezTo>
                  <a:cubicBezTo>
                    <a:pt x="4434" y="1370"/>
                    <a:pt x="4386" y="1353"/>
                    <a:pt x="4338" y="1353"/>
                  </a:cubicBezTo>
                  <a:cubicBezTo>
                    <a:pt x="4285" y="1353"/>
                    <a:pt x="4231" y="1374"/>
                    <a:pt x="4192" y="1418"/>
                  </a:cubicBezTo>
                  <a:cubicBezTo>
                    <a:pt x="4186" y="1426"/>
                    <a:pt x="4180" y="1433"/>
                    <a:pt x="4171" y="1441"/>
                  </a:cubicBezTo>
                  <a:lnTo>
                    <a:pt x="3428" y="2184"/>
                  </a:lnTo>
                  <a:cubicBezTo>
                    <a:pt x="3352" y="2260"/>
                    <a:pt x="3352" y="2388"/>
                    <a:pt x="3428" y="2466"/>
                  </a:cubicBezTo>
                  <a:lnTo>
                    <a:pt x="4171" y="3209"/>
                  </a:lnTo>
                  <a:cubicBezTo>
                    <a:pt x="4409" y="3447"/>
                    <a:pt x="4409" y="3833"/>
                    <a:pt x="4171" y="4073"/>
                  </a:cubicBezTo>
                  <a:cubicBezTo>
                    <a:pt x="4054" y="4187"/>
                    <a:pt x="3904" y="4251"/>
                    <a:pt x="3738" y="4251"/>
                  </a:cubicBezTo>
                  <a:cubicBezTo>
                    <a:pt x="3575" y="4251"/>
                    <a:pt x="3422" y="4187"/>
                    <a:pt x="3305" y="4073"/>
                  </a:cubicBezTo>
                  <a:lnTo>
                    <a:pt x="2562" y="3330"/>
                  </a:lnTo>
                  <a:cubicBezTo>
                    <a:pt x="2524" y="3292"/>
                    <a:pt x="2473" y="3273"/>
                    <a:pt x="2422" y="3273"/>
                  </a:cubicBezTo>
                  <a:cubicBezTo>
                    <a:pt x="2371" y="3273"/>
                    <a:pt x="2320" y="3292"/>
                    <a:pt x="2282" y="3330"/>
                  </a:cubicBezTo>
                  <a:lnTo>
                    <a:pt x="1540" y="4073"/>
                  </a:lnTo>
                  <a:cubicBezTo>
                    <a:pt x="1423" y="4187"/>
                    <a:pt x="1272" y="4251"/>
                    <a:pt x="1107" y="4251"/>
                  </a:cubicBezTo>
                  <a:cubicBezTo>
                    <a:pt x="943" y="4251"/>
                    <a:pt x="788" y="4187"/>
                    <a:pt x="674" y="4073"/>
                  </a:cubicBezTo>
                  <a:cubicBezTo>
                    <a:pt x="436" y="3833"/>
                    <a:pt x="436" y="3447"/>
                    <a:pt x="674" y="3209"/>
                  </a:cubicBezTo>
                  <a:lnTo>
                    <a:pt x="1416" y="2466"/>
                  </a:lnTo>
                  <a:cubicBezTo>
                    <a:pt x="1493" y="2388"/>
                    <a:pt x="1493" y="2260"/>
                    <a:pt x="1416" y="2184"/>
                  </a:cubicBezTo>
                  <a:lnTo>
                    <a:pt x="674" y="1441"/>
                  </a:lnTo>
                  <a:cubicBezTo>
                    <a:pt x="436" y="1204"/>
                    <a:pt x="436" y="815"/>
                    <a:pt x="674" y="578"/>
                  </a:cubicBezTo>
                  <a:cubicBezTo>
                    <a:pt x="794" y="458"/>
                    <a:pt x="950" y="398"/>
                    <a:pt x="1107" y="398"/>
                  </a:cubicBezTo>
                  <a:cubicBezTo>
                    <a:pt x="1263" y="398"/>
                    <a:pt x="1420" y="458"/>
                    <a:pt x="1540" y="578"/>
                  </a:cubicBezTo>
                  <a:lnTo>
                    <a:pt x="2282" y="1320"/>
                  </a:lnTo>
                  <a:cubicBezTo>
                    <a:pt x="2320" y="1359"/>
                    <a:pt x="2371" y="1378"/>
                    <a:pt x="2422" y="1378"/>
                  </a:cubicBezTo>
                  <a:cubicBezTo>
                    <a:pt x="2473" y="1378"/>
                    <a:pt x="2524" y="1359"/>
                    <a:pt x="2562" y="1320"/>
                  </a:cubicBezTo>
                  <a:lnTo>
                    <a:pt x="3305" y="578"/>
                  </a:lnTo>
                  <a:cubicBezTo>
                    <a:pt x="3425" y="458"/>
                    <a:pt x="3582" y="398"/>
                    <a:pt x="3738" y="398"/>
                  </a:cubicBezTo>
                  <a:cubicBezTo>
                    <a:pt x="3895" y="398"/>
                    <a:pt x="4051" y="458"/>
                    <a:pt x="4171" y="578"/>
                  </a:cubicBezTo>
                  <a:cubicBezTo>
                    <a:pt x="4243" y="652"/>
                    <a:pt x="4296" y="741"/>
                    <a:pt x="4324" y="839"/>
                  </a:cubicBezTo>
                  <a:cubicBezTo>
                    <a:pt x="4350" y="926"/>
                    <a:pt x="4429" y="983"/>
                    <a:pt x="4515" y="983"/>
                  </a:cubicBezTo>
                  <a:cubicBezTo>
                    <a:pt x="4534" y="983"/>
                    <a:pt x="4553" y="980"/>
                    <a:pt x="4572" y="974"/>
                  </a:cubicBezTo>
                  <a:cubicBezTo>
                    <a:pt x="4678" y="943"/>
                    <a:pt x="4736" y="834"/>
                    <a:pt x="4706" y="728"/>
                  </a:cubicBezTo>
                  <a:cubicBezTo>
                    <a:pt x="4661" y="567"/>
                    <a:pt x="4572" y="414"/>
                    <a:pt x="4451" y="295"/>
                  </a:cubicBezTo>
                  <a:cubicBezTo>
                    <a:pt x="4254" y="99"/>
                    <a:pt x="3995" y="1"/>
                    <a:pt x="3737" y="1"/>
                  </a:cubicBezTo>
                  <a:cubicBezTo>
                    <a:pt x="3479" y="1"/>
                    <a:pt x="3221" y="99"/>
                    <a:pt x="3025" y="295"/>
                  </a:cubicBezTo>
                  <a:lnTo>
                    <a:pt x="2422" y="898"/>
                  </a:lnTo>
                  <a:lnTo>
                    <a:pt x="1820" y="295"/>
                  </a:lnTo>
                  <a:cubicBezTo>
                    <a:pt x="1622" y="99"/>
                    <a:pt x="1364" y="1"/>
                    <a:pt x="110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45"/>
          <p:cNvGrpSpPr/>
          <p:nvPr/>
        </p:nvGrpSpPr>
        <p:grpSpPr>
          <a:xfrm>
            <a:off x="3699608" y="1367038"/>
            <a:ext cx="427051" cy="448568"/>
            <a:chOff x="5631282" y="2031630"/>
            <a:chExt cx="353197" cy="370994"/>
          </a:xfrm>
        </p:grpSpPr>
        <p:sp>
          <p:nvSpPr>
            <p:cNvPr id="4364" name="Google Shape;4364;p45"/>
            <p:cNvSpPr/>
            <p:nvPr/>
          </p:nvSpPr>
          <p:spPr>
            <a:xfrm>
              <a:off x="5641354" y="2037444"/>
              <a:ext cx="73888" cy="188090"/>
            </a:xfrm>
            <a:custGeom>
              <a:rect b="b" l="l" r="r" t="t"/>
              <a:pathLst>
                <a:path extrusionOk="0" h="6891" w="2707">
                  <a:moveTo>
                    <a:pt x="851" y="0"/>
                  </a:moveTo>
                  <a:cubicBezTo>
                    <a:pt x="368" y="0"/>
                    <a:pt x="0" y="524"/>
                    <a:pt x="295" y="1040"/>
                  </a:cubicBezTo>
                  <a:cubicBezTo>
                    <a:pt x="384" y="1199"/>
                    <a:pt x="614" y="1326"/>
                    <a:pt x="796" y="1326"/>
                  </a:cubicBezTo>
                  <a:lnTo>
                    <a:pt x="1380" y="1326"/>
                  </a:lnTo>
                  <a:lnTo>
                    <a:pt x="1380" y="6284"/>
                  </a:lnTo>
                  <a:cubicBezTo>
                    <a:pt x="1380" y="6466"/>
                    <a:pt x="1507" y="6696"/>
                    <a:pt x="1666" y="6785"/>
                  </a:cubicBezTo>
                  <a:cubicBezTo>
                    <a:pt x="1795" y="6858"/>
                    <a:pt x="1924" y="6891"/>
                    <a:pt x="2045" y="6891"/>
                  </a:cubicBezTo>
                  <a:cubicBezTo>
                    <a:pt x="2411" y="6891"/>
                    <a:pt x="2706" y="6595"/>
                    <a:pt x="2706" y="6229"/>
                  </a:cubicBezTo>
                  <a:lnTo>
                    <a:pt x="2706" y="571"/>
                  </a:lnTo>
                  <a:cubicBezTo>
                    <a:pt x="2706" y="255"/>
                    <a:pt x="2452" y="0"/>
                    <a:pt x="2135"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5"/>
            <p:cNvSpPr/>
            <p:nvPr/>
          </p:nvSpPr>
          <p:spPr>
            <a:xfrm>
              <a:off x="5646622" y="2037444"/>
              <a:ext cx="29861" cy="36220"/>
            </a:xfrm>
            <a:custGeom>
              <a:rect b="b" l="l" r="r" t="t"/>
              <a:pathLst>
                <a:path extrusionOk="0" h="1327" w="1094">
                  <a:moveTo>
                    <a:pt x="665" y="0"/>
                  </a:moveTo>
                  <a:cubicBezTo>
                    <a:pt x="298" y="0"/>
                    <a:pt x="0" y="297"/>
                    <a:pt x="0" y="662"/>
                  </a:cubicBezTo>
                  <a:cubicBezTo>
                    <a:pt x="0" y="1029"/>
                    <a:pt x="298" y="1326"/>
                    <a:pt x="665" y="1326"/>
                  </a:cubicBezTo>
                  <a:lnTo>
                    <a:pt x="1093" y="1326"/>
                  </a:lnTo>
                  <a:cubicBezTo>
                    <a:pt x="728" y="1326"/>
                    <a:pt x="431" y="1029"/>
                    <a:pt x="431" y="662"/>
                  </a:cubicBezTo>
                  <a:cubicBezTo>
                    <a:pt x="431" y="297"/>
                    <a:pt x="728" y="0"/>
                    <a:pt x="1093"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5"/>
            <p:cNvSpPr/>
            <p:nvPr/>
          </p:nvSpPr>
          <p:spPr>
            <a:xfrm>
              <a:off x="5679048" y="2073583"/>
              <a:ext cx="23719" cy="151897"/>
            </a:xfrm>
            <a:custGeom>
              <a:rect b="b" l="l" r="r" t="t"/>
              <a:pathLst>
                <a:path extrusionOk="0" h="5565" w="869">
                  <a:moveTo>
                    <a:pt x="1" y="0"/>
                  </a:moveTo>
                  <a:lnTo>
                    <a:pt x="1" y="4903"/>
                  </a:lnTo>
                  <a:cubicBezTo>
                    <a:pt x="1" y="5268"/>
                    <a:pt x="294" y="5565"/>
                    <a:pt x="657" y="5565"/>
                  </a:cubicBezTo>
                  <a:cubicBezTo>
                    <a:pt x="731" y="5565"/>
                    <a:pt x="803" y="5554"/>
                    <a:pt x="869" y="5531"/>
                  </a:cubicBezTo>
                  <a:cubicBezTo>
                    <a:pt x="610" y="5444"/>
                    <a:pt x="423" y="5195"/>
                    <a:pt x="425" y="4903"/>
                  </a:cubicBezTo>
                  <a:lnTo>
                    <a:pt x="425" y="0"/>
                  </a:ln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5"/>
            <p:cNvSpPr/>
            <p:nvPr/>
          </p:nvSpPr>
          <p:spPr>
            <a:xfrm>
              <a:off x="5737268" y="2113788"/>
              <a:ext cx="121381" cy="191120"/>
            </a:xfrm>
            <a:custGeom>
              <a:rect b="b" l="l" r="r" t="t"/>
              <a:pathLst>
                <a:path extrusionOk="0" h="7002" w="4447">
                  <a:moveTo>
                    <a:pt x="2121" y="0"/>
                  </a:moveTo>
                  <a:cubicBezTo>
                    <a:pt x="1125" y="0"/>
                    <a:pt x="264" y="707"/>
                    <a:pt x="73" y="1683"/>
                  </a:cubicBezTo>
                  <a:cubicBezTo>
                    <a:pt x="1" y="2044"/>
                    <a:pt x="238" y="2392"/>
                    <a:pt x="595" y="2464"/>
                  </a:cubicBezTo>
                  <a:cubicBezTo>
                    <a:pt x="638" y="2472"/>
                    <a:pt x="680" y="2476"/>
                    <a:pt x="723" y="2476"/>
                  </a:cubicBezTo>
                  <a:cubicBezTo>
                    <a:pt x="1035" y="2476"/>
                    <a:pt x="1312" y="2256"/>
                    <a:pt x="1376" y="1940"/>
                  </a:cubicBezTo>
                  <a:cubicBezTo>
                    <a:pt x="1444" y="1585"/>
                    <a:pt x="1758" y="1329"/>
                    <a:pt x="2121" y="1329"/>
                  </a:cubicBezTo>
                  <a:cubicBezTo>
                    <a:pt x="2526" y="1329"/>
                    <a:pt x="2861" y="1649"/>
                    <a:pt x="2881" y="2052"/>
                  </a:cubicBezTo>
                  <a:lnTo>
                    <a:pt x="2864" y="2182"/>
                  </a:lnTo>
                  <a:cubicBezTo>
                    <a:pt x="2796" y="2453"/>
                    <a:pt x="2632" y="2772"/>
                    <a:pt x="2382" y="3128"/>
                  </a:cubicBezTo>
                  <a:cubicBezTo>
                    <a:pt x="1501" y="4387"/>
                    <a:pt x="973" y="5076"/>
                    <a:pt x="690" y="5446"/>
                  </a:cubicBezTo>
                  <a:cubicBezTo>
                    <a:pt x="569" y="5607"/>
                    <a:pt x="487" y="5713"/>
                    <a:pt x="432" y="5796"/>
                  </a:cubicBezTo>
                  <a:cubicBezTo>
                    <a:pt x="361" y="5893"/>
                    <a:pt x="181" y="6157"/>
                    <a:pt x="285" y="6490"/>
                  </a:cubicBezTo>
                  <a:cubicBezTo>
                    <a:pt x="351" y="6704"/>
                    <a:pt x="516" y="6872"/>
                    <a:pt x="733" y="6944"/>
                  </a:cubicBezTo>
                  <a:cubicBezTo>
                    <a:pt x="824" y="6976"/>
                    <a:pt x="907" y="7001"/>
                    <a:pt x="1979" y="7001"/>
                  </a:cubicBezTo>
                  <a:cubicBezTo>
                    <a:pt x="2403" y="7001"/>
                    <a:pt x="2987" y="6997"/>
                    <a:pt x="3787" y="6988"/>
                  </a:cubicBezTo>
                  <a:cubicBezTo>
                    <a:pt x="4154" y="6982"/>
                    <a:pt x="4447" y="6683"/>
                    <a:pt x="4442" y="6318"/>
                  </a:cubicBezTo>
                  <a:cubicBezTo>
                    <a:pt x="4436" y="5955"/>
                    <a:pt x="4143" y="5662"/>
                    <a:pt x="3783" y="5662"/>
                  </a:cubicBezTo>
                  <a:cubicBezTo>
                    <a:pt x="3780" y="5662"/>
                    <a:pt x="3776" y="5662"/>
                    <a:pt x="3772" y="5662"/>
                  </a:cubicBezTo>
                  <a:cubicBezTo>
                    <a:pt x="3235" y="5671"/>
                    <a:pt x="2664" y="5675"/>
                    <a:pt x="2184" y="5675"/>
                  </a:cubicBezTo>
                  <a:cubicBezTo>
                    <a:pt x="2490" y="5263"/>
                    <a:pt x="2908" y="4690"/>
                    <a:pt x="3468" y="3892"/>
                  </a:cubicBezTo>
                  <a:cubicBezTo>
                    <a:pt x="3827" y="3381"/>
                    <a:pt x="4060" y="2897"/>
                    <a:pt x="4164" y="2455"/>
                  </a:cubicBezTo>
                  <a:cubicBezTo>
                    <a:pt x="4181" y="2360"/>
                    <a:pt x="4207" y="2184"/>
                    <a:pt x="4209" y="2088"/>
                  </a:cubicBezTo>
                  <a:cubicBezTo>
                    <a:pt x="4209" y="938"/>
                    <a:pt x="3273" y="0"/>
                    <a:pt x="2121"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5"/>
            <p:cNvSpPr/>
            <p:nvPr/>
          </p:nvSpPr>
          <p:spPr>
            <a:xfrm>
              <a:off x="5737214" y="2113734"/>
              <a:ext cx="65208" cy="67582"/>
            </a:xfrm>
            <a:custGeom>
              <a:rect b="b" l="l" r="r" t="t"/>
              <a:pathLst>
                <a:path extrusionOk="0" h="2476" w="2389">
                  <a:moveTo>
                    <a:pt x="2121" y="0"/>
                  </a:moveTo>
                  <a:cubicBezTo>
                    <a:pt x="1125" y="0"/>
                    <a:pt x="264" y="709"/>
                    <a:pt x="73" y="1683"/>
                  </a:cubicBezTo>
                  <a:cubicBezTo>
                    <a:pt x="1" y="2042"/>
                    <a:pt x="236" y="2392"/>
                    <a:pt x="595" y="2460"/>
                  </a:cubicBezTo>
                  <a:cubicBezTo>
                    <a:pt x="641" y="2470"/>
                    <a:pt x="687" y="2475"/>
                    <a:pt x="733" y="2475"/>
                  </a:cubicBezTo>
                  <a:cubicBezTo>
                    <a:pt x="824" y="2475"/>
                    <a:pt x="913" y="2455"/>
                    <a:pt x="994" y="2419"/>
                  </a:cubicBezTo>
                  <a:cubicBezTo>
                    <a:pt x="718" y="2298"/>
                    <a:pt x="550" y="1995"/>
                    <a:pt x="612" y="1685"/>
                  </a:cubicBezTo>
                  <a:cubicBezTo>
                    <a:pt x="786" y="800"/>
                    <a:pt x="1509" y="136"/>
                    <a:pt x="2388" y="19"/>
                  </a:cubicBezTo>
                  <a:cubicBezTo>
                    <a:pt x="2301" y="8"/>
                    <a:pt x="2210" y="0"/>
                    <a:pt x="2121"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5"/>
            <p:cNvSpPr/>
            <p:nvPr/>
          </p:nvSpPr>
          <p:spPr>
            <a:xfrm>
              <a:off x="5742318" y="2150036"/>
              <a:ext cx="88245" cy="154981"/>
            </a:xfrm>
            <a:custGeom>
              <a:rect b="b" l="l" r="r" t="t"/>
              <a:pathLst>
                <a:path extrusionOk="0" h="5678" w="3233">
                  <a:moveTo>
                    <a:pt x="2475" y="1"/>
                  </a:moveTo>
                  <a:cubicBezTo>
                    <a:pt x="2379" y="1"/>
                    <a:pt x="2288" y="18"/>
                    <a:pt x="2203" y="49"/>
                  </a:cubicBezTo>
                  <a:cubicBezTo>
                    <a:pt x="2479" y="156"/>
                    <a:pt x="2679" y="417"/>
                    <a:pt x="2696" y="726"/>
                  </a:cubicBezTo>
                  <a:lnTo>
                    <a:pt x="2679" y="856"/>
                  </a:lnTo>
                  <a:cubicBezTo>
                    <a:pt x="2611" y="1127"/>
                    <a:pt x="2447" y="1446"/>
                    <a:pt x="2197" y="1804"/>
                  </a:cubicBezTo>
                  <a:cubicBezTo>
                    <a:pt x="1316" y="3061"/>
                    <a:pt x="790" y="3751"/>
                    <a:pt x="505" y="4120"/>
                  </a:cubicBezTo>
                  <a:cubicBezTo>
                    <a:pt x="384" y="4281"/>
                    <a:pt x="302" y="4387"/>
                    <a:pt x="247" y="4470"/>
                  </a:cubicBezTo>
                  <a:cubicBezTo>
                    <a:pt x="176" y="4568"/>
                    <a:pt x="0" y="4831"/>
                    <a:pt x="100" y="5164"/>
                  </a:cubicBezTo>
                  <a:cubicBezTo>
                    <a:pt x="166" y="5380"/>
                    <a:pt x="329" y="5546"/>
                    <a:pt x="548" y="5618"/>
                  </a:cubicBezTo>
                  <a:cubicBezTo>
                    <a:pt x="639" y="5648"/>
                    <a:pt x="722" y="5677"/>
                    <a:pt x="1794" y="5677"/>
                  </a:cubicBezTo>
                  <a:lnTo>
                    <a:pt x="2082" y="5677"/>
                  </a:lnTo>
                  <a:cubicBezTo>
                    <a:pt x="1246" y="5669"/>
                    <a:pt x="1172" y="5646"/>
                    <a:pt x="1087" y="5616"/>
                  </a:cubicBezTo>
                  <a:cubicBezTo>
                    <a:pt x="870" y="5544"/>
                    <a:pt x="705" y="5376"/>
                    <a:pt x="639" y="5162"/>
                  </a:cubicBezTo>
                  <a:cubicBezTo>
                    <a:pt x="535" y="4829"/>
                    <a:pt x="716" y="4565"/>
                    <a:pt x="786" y="4468"/>
                  </a:cubicBezTo>
                  <a:cubicBezTo>
                    <a:pt x="841" y="4385"/>
                    <a:pt x="924" y="4279"/>
                    <a:pt x="1044" y="4118"/>
                  </a:cubicBezTo>
                  <a:cubicBezTo>
                    <a:pt x="1327" y="3748"/>
                    <a:pt x="1853" y="3059"/>
                    <a:pt x="2734" y="1800"/>
                  </a:cubicBezTo>
                  <a:cubicBezTo>
                    <a:pt x="2986" y="1444"/>
                    <a:pt x="3148" y="1125"/>
                    <a:pt x="3218" y="854"/>
                  </a:cubicBezTo>
                  <a:lnTo>
                    <a:pt x="3232" y="724"/>
                  </a:lnTo>
                  <a:cubicBezTo>
                    <a:pt x="3215" y="321"/>
                    <a:pt x="2880" y="1"/>
                    <a:pt x="2475"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5"/>
            <p:cNvSpPr/>
            <p:nvPr/>
          </p:nvSpPr>
          <p:spPr>
            <a:xfrm>
              <a:off x="5864245" y="2205472"/>
              <a:ext cx="114830" cy="191693"/>
            </a:xfrm>
            <a:custGeom>
              <a:rect b="b" l="l" r="r" t="t"/>
              <a:pathLst>
                <a:path extrusionOk="0" h="7023" w="4207">
                  <a:moveTo>
                    <a:pt x="2119" y="1"/>
                  </a:moveTo>
                  <a:cubicBezTo>
                    <a:pt x="1125" y="1"/>
                    <a:pt x="262" y="705"/>
                    <a:pt x="71" y="1681"/>
                  </a:cubicBezTo>
                  <a:cubicBezTo>
                    <a:pt x="1" y="2040"/>
                    <a:pt x="236" y="2388"/>
                    <a:pt x="595" y="2460"/>
                  </a:cubicBezTo>
                  <a:cubicBezTo>
                    <a:pt x="637" y="2468"/>
                    <a:pt x="680" y="2472"/>
                    <a:pt x="722" y="2472"/>
                  </a:cubicBezTo>
                  <a:cubicBezTo>
                    <a:pt x="1032" y="2472"/>
                    <a:pt x="1310" y="2252"/>
                    <a:pt x="1374" y="1936"/>
                  </a:cubicBezTo>
                  <a:cubicBezTo>
                    <a:pt x="1444" y="1582"/>
                    <a:pt x="1756" y="1325"/>
                    <a:pt x="2119" y="1325"/>
                  </a:cubicBezTo>
                  <a:cubicBezTo>
                    <a:pt x="2539" y="1325"/>
                    <a:pt x="2880" y="1666"/>
                    <a:pt x="2880" y="2085"/>
                  </a:cubicBezTo>
                  <a:cubicBezTo>
                    <a:pt x="2880" y="2505"/>
                    <a:pt x="2539" y="2846"/>
                    <a:pt x="2119" y="2846"/>
                  </a:cubicBezTo>
                  <a:cubicBezTo>
                    <a:pt x="1754" y="2846"/>
                    <a:pt x="1456" y="3144"/>
                    <a:pt x="1456" y="3511"/>
                  </a:cubicBezTo>
                  <a:cubicBezTo>
                    <a:pt x="1456" y="3876"/>
                    <a:pt x="1754" y="4173"/>
                    <a:pt x="2119" y="4173"/>
                  </a:cubicBezTo>
                  <a:cubicBezTo>
                    <a:pt x="2539" y="4173"/>
                    <a:pt x="2880" y="4517"/>
                    <a:pt x="2880" y="4935"/>
                  </a:cubicBezTo>
                  <a:cubicBezTo>
                    <a:pt x="2880" y="5353"/>
                    <a:pt x="2539" y="5697"/>
                    <a:pt x="2119" y="5697"/>
                  </a:cubicBezTo>
                  <a:cubicBezTo>
                    <a:pt x="1743" y="5697"/>
                    <a:pt x="1418" y="5418"/>
                    <a:pt x="1365" y="5043"/>
                  </a:cubicBezTo>
                  <a:cubicBezTo>
                    <a:pt x="1361" y="5009"/>
                    <a:pt x="1359" y="4975"/>
                    <a:pt x="1359" y="4937"/>
                  </a:cubicBezTo>
                  <a:cubicBezTo>
                    <a:pt x="1359" y="4572"/>
                    <a:pt x="1062" y="4275"/>
                    <a:pt x="695" y="4275"/>
                  </a:cubicBezTo>
                  <a:cubicBezTo>
                    <a:pt x="330" y="4275"/>
                    <a:pt x="32" y="4572"/>
                    <a:pt x="32" y="4937"/>
                  </a:cubicBezTo>
                  <a:cubicBezTo>
                    <a:pt x="32" y="5032"/>
                    <a:pt x="39" y="5132"/>
                    <a:pt x="54" y="5227"/>
                  </a:cubicBezTo>
                  <a:cubicBezTo>
                    <a:pt x="196" y="6250"/>
                    <a:pt x="1085" y="7023"/>
                    <a:pt x="2119" y="7023"/>
                  </a:cubicBezTo>
                  <a:cubicBezTo>
                    <a:pt x="3269" y="7023"/>
                    <a:pt x="4205" y="6087"/>
                    <a:pt x="4207" y="4937"/>
                  </a:cubicBezTo>
                  <a:cubicBezTo>
                    <a:pt x="4207" y="4385"/>
                    <a:pt x="3992" y="3886"/>
                    <a:pt x="3644" y="3513"/>
                  </a:cubicBezTo>
                  <a:cubicBezTo>
                    <a:pt x="3992" y="3139"/>
                    <a:pt x="4207" y="2636"/>
                    <a:pt x="4207" y="2089"/>
                  </a:cubicBezTo>
                  <a:cubicBezTo>
                    <a:pt x="4207" y="936"/>
                    <a:pt x="3271" y="1"/>
                    <a:pt x="2119"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5"/>
            <p:cNvSpPr/>
            <p:nvPr/>
          </p:nvSpPr>
          <p:spPr>
            <a:xfrm>
              <a:off x="5864245" y="2205418"/>
              <a:ext cx="65208" cy="67610"/>
            </a:xfrm>
            <a:custGeom>
              <a:rect b="b" l="l" r="r" t="t"/>
              <a:pathLst>
                <a:path extrusionOk="0" h="2477" w="2389">
                  <a:moveTo>
                    <a:pt x="2119" y="0"/>
                  </a:moveTo>
                  <a:cubicBezTo>
                    <a:pt x="1125" y="0"/>
                    <a:pt x="262" y="709"/>
                    <a:pt x="71" y="1681"/>
                  </a:cubicBezTo>
                  <a:cubicBezTo>
                    <a:pt x="1" y="2046"/>
                    <a:pt x="234" y="2396"/>
                    <a:pt x="595" y="2464"/>
                  </a:cubicBezTo>
                  <a:cubicBezTo>
                    <a:pt x="638" y="2473"/>
                    <a:pt x="681" y="2477"/>
                    <a:pt x="722" y="2477"/>
                  </a:cubicBezTo>
                  <a:cubicBezTo>
                    <a:pt x="816" y="2477"/>
                    <a:pt x="907" y="2456"/>
                    <a:pt x="992" y="2420"/>
                  </a:cubicBezTo>
                  <a:cubicBezTo>
                    <a:pt x="716" y="2297"/>
                    <a:pt x="548" y="1995"/>
                    <a:pt x="610" y="1685"/>
                  </a:cubicBezTo>
                  <a:cubicBezTo>
                    <a:pt x="786" y="798"/>
                    <a:pt x="1509" y="134"/>
                    <a:pt x="2388" y="20"/>
                  </a:cubicBezTo>
                  <a:cubicBezTo>
                    <a:pt x="2299" y="9"/>
                    <a:pt x="2210" y="0"/>
                    <a:pt x="2119"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5"/>
            <p:cNvSpPr/>
            <p:nvPr/>
          </p:nvSpPr>
          <p:spPr>
            <a:xfrm>
              <a:off x="5903931" y="2241611"/>
              <a:ext cx="53662" cy="119361"/>
            </a:xfrm>
            <a:custGeom>
              <a:rect b="b" l="l" r="r" t="t"/>
              <a:pathLst>
                <a:path extrusionOk="0" h="4373" w="1966">
                  <a:moveTo>
                    <a:pt x="1204" y="1"/>
                  </a:moveTo>
                  <a:cubicBezTo>
                    <a:pt x="1108" y="1"/>
                    <a:pt x="1019" y="20"/>
                    <a:pt x="934" y="52"/>
                  </a:cubicBezTo>
                  <a:cubicBezTo>
                    <a:pt x="1221" y="160"/>
                    <a:pt x="1424" y="438"/>
                    <a:pt x="1424" y="763"/>
                  </a:cubicBezTo>
                  <a:cubicBezTo>
                    <a:pt x="1424" y="1181"/>
                    <a:pt x="1083" y="1522"/>
                    <a:pt x="662" y="1522"/>
                  </a:cubicBezTo>
                  <a:cubicBezTo>
                    <a:pt x="297" y="1522"/>
                    <a:pt x="0" y="1820"/>
                    <a:pt x="0" y="2187"/>
                  </a:cubicBezTo>
                  <a:cubicBezTo>
                    <a:pt x="0" y="2552"/>
                    <a:pt x="297" y="2849"/>
                    <a:pt x="662" y="2849"/>
                  </a:cubicBezTo>
                  <a:cubicBezTo>
                    <a:pt x="1083" y="2849"/>
                    <a:pt x="1424" y="3193"/>
                    <a:pt x="1424" y="3611"/>
                  </a:cubicBezTo>
                  <a:cubicBezTo>
                    <a:pt x="1424" y="3937"/>
                    <a:pt x="1221" y="4213"/>
                    <a:pt x="934" y="4322"/>
                  </a:cubicBezTo>
                  <a:cubicBezTo>
                    <a:pt x="1019" y="4353"/>
                    <a:pt x="1108" y="4373"/>
                    <a:pt x="1204" y="4373"/>
                  </a:cubicBezTo>
                  <a:cubicBezTo>
                    <a:pt x="1624" y="4373"/>
                    <a:pt x="1965" y="4031"/>
                    <a:pt x="1965" y="3611"/>
                  </a:cubicBezTo>
                  <a:cubicBezTo>
                    <a:pt x="1965" y="3193"/>
                    <a:pt x="1624" y="2849"/>
                    <a:pt x="1204" y="2849"/>
                  </a:cubicBezTo>
                  <a:cubicBezTo>
                    <a:pt x="839" y="2849"/>
                    <a:pt x="541" y="2552"/>
                    <a:pt x="541" y="2187"/>
                  </a:cubicBezTo>
                  <a:cubicBezTo>
                    <a:pt x="541" y="1820"/>
                    <a:pt x="839" y="1522"/>
                    <a:pt x="1204" y="1522"/>
                  </a:cubicBezTo>
                  <a:cubicBezTo>
                    <a:pt x="1624" y="1522"/>
                    <a:pt x="1965" y="1181"/>
                    <a:pt x="1965" y="763"/>
                  </a:cubicBezTo>
                  <a:cubicBezTo>
                    <a:pt x="1965" y="342"/>
                    <a:pt x="1624" y="1"/>
                    <a:pt x="120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5"/>
            <p:cNvSpPr/>
            <p:nvPr/>
          </p:nvSpPr>
          <p:spPr>
            <a:xfrm>
              <a:off x="5865009" y="2322131"/>
              <a:ext cx="64443" cy="75034"/>
            </a:xfrm>
            <a:custGeom>
              <a:rect b="b" l="l" r="r" t="t"/>
              <a:pathLst>
                <a:path extrusionOk="0" h="2749" w="2361">
                  <a:moveTo>
                    <a:pt x="664" y="1"/>
                  </a:moveTo>
                  <a:cubicBezTo>
                    <a:pt x="297" y="1"/>
                    <a:pt x="0" y="298"/>
                    <a:pt x="0" y="663"/>
                  </a:cubicBezTo>
                  <a:cubicBezTo>
                    <a:pt x="0" y="763"/>
                    <a:pt x="9" y="858"/>
                    <a:pt x="21" y="953"/>
                  </a:cubicBezTo>
                  <a:cubicBezTo>
                    <a:pt x="166" y="1976"/>
                    <a:pt x="1055" y="2749"/>
                    <a:pt x="2088" y="2749"/>
                  </a:cubicBezTo>
                  <a:cubicBezTo>
                    <a:pt x="2180" y="2749"/>
                    <a:pt x="2269" y="2743"/>
                    <a:pt x="2360" y="2730"/>
                  </a:cubicBezTo>
                  <a:cubicBezTo>
                    <a:pt x="1443" y="2611"/>
                    <a:pt x="694" y="1887"/>
                    <a:pt x="563" y="953"/>
                  </a:cubicBezTo>
                  <a:cubicBezTo>
                    <a:pt x="550" y="858"/>
                    <a:pt x="541" y="758"/>
                    <a:pt x="541" y="663"/>
                  </a:cubicBezTo>
                  <a:cubicBezTo>
                    <a:pt x="541" y="393"/>
                    <a:pt x="705" y="162"/>
                    <a:pt x="934" y="58"/>
                  </a:cubicBezTo>
                  <a:cubicBezTo>
                    <a:pt x="853" y="22"/>
                    <a:pt x="762" y="1"/>
                    <a:pt x="66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5"/>
            <p:cNvSpPr/>
            <p:nvPr/>
          </p:nvSpPr>
          <p:spPr>
            <a:xfrm>
              <a:off x="5631282" y="2031630"/>
              <a:ext cx="89746" cy="198981"/>
            </a:xfrm>
            <a:custGeom>
              <a:rect b="b" l="l" r="r" t="t"/>
              <a:pathLst>
                <a:path extrusionOk="0" h="7290" w="3288">
                  <a:moveTo>
                    <a:pt x="1237" y="1"/>
                  </a:moveTo>
                  <a:cubicBezTo>
                    <a:pt x="518" y="1"/>
                    <a:pt x="0" y="890"/>
                    <a:pt x="722" y="1626"/>
                  </a:cubicBezTo>
                  <a:cubicBezTo>
                    <a:pt x="775" y="1680"/>
                    <a:pt x="885" y="1724"/>
                    <a:pt x="961" y="1724"/>
                  </a:cubicBezTo>
                  <a:lnTo>
                    <a:pt x="1564" y="1724"/>
                  </a:lnTo>
                  <a:lnTo>
                    <a:pt x="1564" y="2062"/>
                  </a:lnTo>
                  <a:cubicBezTo>
                    <a:pt x="1564" y="2170"/>
                    <a:pt x="1651" y="2260"/>
                    <a:pt x="1762" y="2260"/>
                  </a:cubicBezTo>
                  <a:cubicBezTo>
                    <a:pt x="1770" y="2260"/>
                    <a:pt x="1778" y="2260"/>
                    <a:pt x="1787" y="2259"/>
                  </a:cubicBezTo>
                  <a:cubicBezTo>
                    <a:pt x="1887" y="2248"/>
                    <a:pt x="1961" y="2155"/>
                    <a:pt x="1961" y="2053"/>
                  </a:cubicBezTo>
                  <a:lnTo>
                    <a:pt x="1961" y="1527"/>
                  </a:lnTo>
                  <a:cubicBezTo>
                    <a:pt x="1961" y="1416"/>
                    <a:pt x="1872" y="1327"/>
                    <a:pt x="1762" y="1327"/>
                  </a:cubicBezTo>
                  <a:lnTo>
                    <a:pt x="1237" y="1327"/>
                  </a:lnTo>
                  <a:cubicBezTo>
                    <a:pt x="966" y="1327"/>
                    <a:pt x="751" y="1096"/>
                    <a:pt x="775" y="820"/>
                  </a:cubicBezTo>
                  <a:cubicBezTo>
                    <a:pt x="796" y="587"/>
                    <a:pt x="1015" y="398"/>
                    <a:pt x="1248" y="398"/>
                  </a:cubicBezTo>
                  <a:lnTo>
                    <a:pt x="2426" y="398"/>
                  </a:lnTo>
                  <a:cubicBezTo>
                    <a:pt x="2683" y="398"/>
                    <a:pt x="2891" y="606"/>
                    <a:pt x="2891" y="862"/>
                  </a:cubicBezTo>
                  <a:lnTo>
                    <a:pt x="2891" y="6429"/>
                  </a:lnTo>
                  <a:cubicBezTo>
                    <a:pt x="2891" y="6685"/>
                    <a:pt x="2682" y="6891"/>
                    <a:pt x="2424" y="6891"/>
                  </a:cubicBezTo>
                  <a:cubicBezTo>
                    <a:pt x="2411" y="6891"/>
                    <a:pt x="2397" y="6891"/>
                    <a:pt x="2383" y="6889"/>
                  </a:cubicBezTo>
                  <a:cubicBezTo>
                    <a:pt x="2150" y="6868"/>
                    <a:pt x="1961" y="6652"/>
                    <a:pt x="1961" y="6418"/>
                  </a:cubicBezTo>
                  <a:lnTo>
                    <a:pt x="1961" y="2866"/>
                  </a:lnTo>
                  <a:cubicBezTo>
                    <a:pt x="1961" y="2757"/>
                    <a:pt x="1875" y="2667"/>
                    <a:pt x="1763" y="2667"/>
                  </a:cubicBezTo>
                  <a:cubicBezTo>
                    <a:pt x="1755" y="2667"/>
                    <a:pt x="1747" y="2667"/>
                    <a:pt x="1738" y="2668"/>
                  </a:cubicBezTo>
                  <a:cubicBezTo>
                    <a:pt x="1638" y="2679"/>
                    <a:pt x="1564" y="2772"/>
                    <a:pt x="1564" y="2874"/>
                  </a:cubicBezTo>
                  <a:lnTo>
                    <a:pt x="1564" y="6429"/>
                  </a:lnTo>
                  <a:cubicBezTo>
                    <a:pt x="1564" y="6903"/>
                    <a:pt x="1951" y="7290"/>
                    <a:pt x="2427" y="7290"/>
                  </a:cubicBezTo>
                  <a:cubicBezTo>
                    <a:pt x="2671" y="7290"/>
                    <a:pt x="2939" y="7187"/>
                    <a:pt x="3190" y="6943"/>
                  </a:cubicBezTo>
                  <a:cubicBezTo>
                    <a:pt x="3245" y="6889"/>
                    <a:pt x="3287" y="6781"/>
                    <a:pt x="3287" y="6701"/>
                  </a:cubicBezTo>
                  <a:lnTo>
                    <a:pt x="3287" y="330"/>
                  </a:lnTo>
                  <a:cubicBezTo>
                    <a:pt x="3287" y="149"/>
                    <a:pt x="3141" y="1"/>
                    <a:pt x="295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5"/>
            <p:cNvSpPr/>
            <p:nvPr/>
          </p:nvSpPr>
          <p:spPr>
            <a:xfrm>
              <a:off x="5732573" y="2108220"/>
              <a:ext cx="131535" cy="202119"/>
            </a:xfrm>
            <a:custGeom>
              <a:rect b="b" l="l" r="r" t="t"/>
              <a:pathLst>
                <a:path extrusionOk="0" h="7405" w="4819">
                  <a:moveTo>
                    <a:pt x="2293" y="414"/>
                  </a:moveTo>
                  <a:cubicBezTo>
                    <a:pt x="3335" y="414"/>
                    <a:pt x="4182" y="1263"/>
                    <a:pt x="4182" y="2303"/>
                  </a:cubicBezTo>
                  <a:cubicBezTo>
                    <a:pt x="4179" y="2377"/>
                    <a:pt x="4156" y="2553"/>
                    <a:pt x="4141" y="2626"/>
                  </a:cubicBezTo>
                  <a:cubicBezTo>
                    <a:pt x="4046" y="3041"/>
                    <a:pt x="3821" y="3502"/>
                    <a:pt x="3479" y="3994"/>
                  </a:cubicBezTo>
                  <a:cubicBezTo>
                    <a:pt x="3010" y="4663"/>
                    <a:pt x="2592" y="5242"/>
                    <a:pt x="2197" y="5771"/>
                  </a:cubicBezTo>
                  <a:cubicBezTo>
                    <a:pt x="2134" y="5856"/>
                    <a:pt x="2146" y="5981"/>
                    <a:pt x="2242" y="6053"/>
                  </a:cubicBezTo>
                  <a:cubicBezTo>
                    <a:pt x="2274" y="6076"/>
                    <a:pt x="2316" y="6087"/>
                    <a:pt x="2356" y="6087"/>
                  </a:cubicBezTo>
                  <a:cubicBezTo>
                    <a:pt x="2834" y="6085"/>
                    <a:pt x="3398" y="6080"/>
                    <a:pt x="3946" y="6074"/>
                  </a:cubicBezTo>
                  <a:lnTo>
                    <a:pt x="3950" y="6074"/>
                  </a:lnTo>
                  <a:cubicBezTo>
                    <a:pt x="4203" y="6074"/>
                    <a:pt x="4413" y="6278"/>
                    <a:pt x="4415" y="6532"/>
                  </a:cubicBezTo>
                  <a:cubicBezTo>
                    <a:pt x="4417" y="6787"/>
                    <a:pt x="4211" y="6999"/>
                    <a:pt x="3957" y="7001"/>
                  </a:cubicBezTo>
                  <a:cubicBezTo>
                    <a:pt x="3186" y="7010"/>
                    <a:pt x="2596" y="7014"/>
                    <a:pt x="2146" y="7014"/>
                  </a:cubicBezTo>
                  <a:cubicBezTo>
                    <a:pt x="1106" y="7014"/>
                    <a:pt x="1030" y="6989"/>
                    <a:pt x="966" y="6968"/>
                  </a:cubicBezTo>
                  <a:cubicBezTo>
                    <a:pt x="809" y="6914"/>
                    <a:pt x="693" y="6798"/>
                    <a:pt x="646" y="6643"/>
                  </a:cubicBezTo>
                  <a:cubicBezTo>
                    <a:pt x="572" y="6401"/>
                    <a:pt x="708" y="6206"/>
                    <a:pt x="765" y="6121"/>
                  </a:cubicBezTo>
                  <a:cubicBezTo>
                    <a:pt x="818" y="6042"/>
                    <a:pt x="899" y="5938"/>
                    <a:pt x="1019" y="5779"/>
                  </a:cubicBezTo>
                  <a:cubicBezTo>
                    <a:pt x="1304" y="5408"/>
                    <a:pt x="1832" y="4718"/>
                    <a:pt x="2715" y="3455"/>
                  </a:cubicBezTo>
                  <a:cubicBezTo>
                    <a:pt x="2980" y="3075"/>
                    <a:pt x="3152" y="2736"/>
                    <a:pt x="3227" y="2441"/>
                  </a:cubicBezTo>
                  <a:cubicBezTo>
                    <a:pt x="3235" y="2403"/>
                    <a:pt x="3250" y="2292"/>
                    <a:pt x="3250" y="2254"/>
                  </a:cubicBezTo>
                  <a:cubicBezTo>
                    <a:pt x="3227" y="1738"/>
                    <a:pt x="2808" y="1337"/>
                    <a:pt x="2293" y="1337"/>
                  </a:cubicBezTo>
                  <a:cubicBezTo>
                    <a:pt x="1834" y="1337"/>
                    <a:pt x="1440" y="1662"/>
                    <a:pt x="1351" y="2118"/>
                  </a:cubicBezTo>
                  <a:cubicBezTo>
                    <a:pt x="1310" y="2340"/>
                    <a:pt x="1117" y="2493"/>
                    <a:pt x="900" y="2493"/>
                  </a:cubicBezTo>
                  <a:cubicBezTo>
                    <a:pt x="869" y="2493"/>
                    <a:pt x="838" y="2490"/>
                    <a:pt x="807" y="2483"/>
                  </a:cubicBezTo>
                  <a:cubicBezTo>
                    <a:pt x="659" y="2456"/>
                    <a:pt x="538" y="2360"/>
                    <a:pt x="474" y="2222"/>
                  </a:cubicBezTo>
                  <a:cubicBezTo>
                    <a:pt x="432" y="2131"/>
                    <a:pt x="423" y="2031"/>
                    <a:pt x="442" y="1932"/>
                  </a:cubicBezTo>
                  <a:cubicBezTo>
                    <a:pt x="616" y="1051"/>
                    <a:pt x="1393" y="414"/>
                    <a:pt x="2293" y="414"/>
                  </a:cubicBezTo>
                  <a:close/>
                  <a:moveTo>
                    <a:pt x="2291" y="0"/>
                  </a:moveTo>
                  <a:cubicBezTo>
                    <a:pt x="1200" y="0"/>
                    <a:pt x="255" y="775"/>
                    <a:pt x="45" y="1845"/>
                  </a:cubicBezTo>
                  <a:cubicBezTo>
                    <a:pt x="1" y="2070"/>
                    <a:pt x="48" y="2301"/>
                    <a:pt x="175" y="2492"/>
                  </a:cubicBezTo>
                  <a:cubicBezTo>
                    <a:pt x="304" y="2683"/>
                    <a:pt x="500" y="2812"/>
                    <a:pt x="724" y="2859"/>
                  </a:cubicBezTo>
                  <a:cubicBezTo>
                    <a:pt x="780" y="2870"/>
                    <a:pt x="836" y="2875"/>
                    <a:pt x="891" y="2875"/>
                  </a:cubicBezTo>
                  <a:cubicBezTo>
                    <a:pt x="1295" y="2875"/>
                    <a:pt x="1657" y="2591"/>
                    <a:pt x="1739" y="2180"/>
                  </a:cubicBezTo>
                  <a:cubicBezTo>
                    <a:pt x="1792" y="1919"/>
                    <a:pt x="2021" y="1728"/>
                    <a:pt x="2291" y="1728"/>
                  </a:cubicBezTo>
                  <a:cubicBezTo>
                    <a:pt x="2586" y="1728"/>
                    <a:pt x="2828" y="1957"/>
                    <a:pt x="2851" y="2248"/>
                  </a:cubicBezTo>
                  <a:lnTo>
                    <a:pt x="2836" y="2350"/>
                  </a:lnTo>
                  <a:cubicBezTo>
                    <a:pt x="2772" y="2596"/>
                    <a:pt x="2622" y="2887"/>
                    <a:pt x="2388" y="3222"/>
                  </a:cubicBezTo>
                  <a:cubicBezTo>
                    <a:pt x="1510" y="4476"/>
                    <a:pt x="986" y="5164"/>
                    <a:pt x="703" y="5533"/>
                  </a:cubicBezTo>
                  <a:cubicBezTo>
                    <a:pt x="580" y="5696"/>
                    <a:pt x="497" y="5802"/>
                    <a:pt x="438" y="5889"/>
                  </a:cubicBezTo>
                  <a:cubicBezTo>
                    <a:pt x="364" y="6000"/>
                    <a:pt x="139" y="6331"/>
                    <a:pt x="268" y="6755"/>
                  </a:cubicBezTo>
                  <a:cubicBezTo>
                    <a:pt x="357" y="7033"/>
                    <a:pt x="565" y="7246"/>
                    <a:pt x="845" y="7339"/>
                  </a:cubicBezTo>
                  <a:cubicBezTo>
                    <a:pt x="962" y="7375"/>
                    <a:pt x="1047" y="7405"/>
                    <a:pt x="2151" y="7405"/>
                  </a:cubicBezTo>
                  <a:cubicBezTo>
                    <a:pt x="2598" y="7405"/>
                    <a:pt x="3193" y="7400"/>
                    <a:pt x="3961" y="7386"/>
                  </a:cubicBezTo>
                  <a:cubicBezTo>
                    <a:pt x="4436" y="7381"/>
                    <a:pt x="4818" y="6989"/>
                    <a:pt x="4814" y="6513"/>
                  </a:cubicBezTo>
                  <a:cubicBezTo>
                    <a:pt x="4808" y="6042"/>
                    <a:pt x="4423" y="5662"/>
                    <a:pt x="3950" y="5662"/>
                  </a:cubicBezTo>
                  <a:lnTo>
                    <a:pt x="3940" y="5662"/>
                  </a:lnTo>
                  <a:cubicBezTo>
                    <a:pt x="3541" y="5667"/>
                    <a:pt x="3131" y="5671"/>
                    <a:pt x="2751" y="5673"/>
                  </a:cubicBezTo>
                  <a:cubicBezTo>
                    <a:pt x="3078" y="5229"/>
                    <a:pt x="3426" y="4743"/>
                    <a:pt x="3802" y="4207"/>
                  </a:cubicBezTo>
                  <a:cubicBezTo>
                    <a:pt x="4173" y="3676"/>
                    <a:pt x="4417" y="3167"/>
                    <a:pt x="4527" y="2700"/>
                  </a:cubicBezTo>
                  <a:cubicBezTo>
                    <a:pt x="4549" y="2585"/>
                    <a:pt x="4574" y="2405"/>
                    <a:pt x="4576" y="2288"/>
                  </a:cubicBezTo>
                  <a:cubicBezTo>
                    <a:pt x="4576" y="1028"/>
                    <a:pt x="3551" y="0"/>
                    <a:pt x="229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5"/>
            <p:cNvSpPr/>
            <p:nvPr/>
          </p:nvSpPr>
          <p:spPr>
            <a:xfrm>
              <a:off x="5859604" y="2199904"/>
              <a:ext cx="124875" cy="202720"/>
            </a:xfrm>
            <a:custGeom>
              <a:rect b="b" l="l" r="r" t="t"/>
              <a:pathLst>
                <a:path extrusionOk="0" h="7427" w="4575">
                  <a:moveTo>
                    <a:pt x="2286" y="1"/>
                  </a:moveTo>
                  <a:cubicBezTo>
                    <a:pt x="1200" y="1"/>
                    <a:pt x="255" y="775"/>
                    <a:pt x="45" y="1843"/>
                  </a:cubicBezTo>
                  <a:cubicBezTo>
                    <a:pt x="1" y="2070"/>
                    <a:pt x="47" y="2299"/>
                    <a:pt x="175" y="2492"/>
                  </a:cubicBezTo>
                  <a:cubicBezTo>
                    <a:pt x="302" y="2683"/>
                    <a:pt x="500" y="2813"/>
                    <a:pt x="724" y="2857"/>
                  </a:cubicBezTo>
                  <a:cubicBezTo>
                    <a:pt x="781" y="2869"/>
                    <a:pt x="838" y="2874"/>
                    <a:pt x="893" y="2874"/>
                  </a:cubicBezTo>
                  <a:cubicBezTo>
                    <a:pt x="1296" y="2874"/>
                    <a:pt x="1657" y="2588"/>
                    <a:pt x="1737" y="2178"/>
                  </a:cubicBezTo>
                  <a:cubicBezTo>
                    <a:pt x="1790" y="1919"/>
                    <a:pt x="2021" y="1728"/>
                    <a:pt x="2289" y="1728"/>
                  </a:cubicBezTo>
                  <a:cubicBezTo>
                    <a:pt x="2601" y="1728"/>
                    <a:pt x="2851" y="1979"/>
                    <a:pt x="2851" y="2291"/>
                  </a:cubicBezTo>
                  <a:cubicBezTo>
                    <a:pt x="2851" y="2601"/>
                    <a:pt x="2601" y="2853"/>
                    <a:pt x="2289" y="2853"/>
                  </a:cubicBezTo>
                  <a:cubicBezTo>
                    <a:pt x="1815" y="2853"/>
                    <a:pt x="1427" y="3239"/>
                    <a:pt x="1427" y="3715"/>
                  </a:cubicBezTo>
                  <a:cubicBezTo>
                    <a:pt x="1427" y="4190"/>
                    <a:pt x="1815" y="4576"/>
                    <a:pt x="2289" y="4576"/>
                  </a:cubicBezTo>
                  <a:cubicBezTo>
                    <a:pt x="2601" y="4576"/>
                    <a:pt x="2851" y="4829"/>
                    <a:pt x="2851" y="5139"/>
                  </a:cubicBezTo>
                  <a:cubicBezTo>
                    <a:pt x="2851" y="5448"/>
                    <a:pt x="2601" y="5701"/>
                    <a:pt x="2289" y="5701"/>
                  </a:cubicBezTo>
                  <a:cubicBezTo>
                    <a:pt x="2011" y="5701"/>
                    <a:pt x="1769" y="5495"/>
                    <a:pt x="1733" y="5219"/>
                  </a:cubicBezTo>
                  <a:cubicBezTo>
                    <a:pt x="1730" y="5192"/>
                    <a:pt x="1726" y="5166"/>
                    <a:pt x="1726" y="5139"/>
                  </a:cubicBezTo>
                  <a:cubicBezTo>
                    <a:pt x="1726" y="4663"/>
                    <a:pt x="1340" y="4277"/>
                    <a:pt x="865" y="4277"/>
                  </a:cubicBezTo>
                  <a:cubicBezTo>
                    <a:pt x="389" y="4277"/>
                    <a:pt x="3" y="4663"/>
                    <a:pt x="3" y="5139"/>
                  </a:cubicBezTo>
                  <a:cubicBezTo>
                    <a:pt x="3" y="5245"/>
                    <a:pt x="7" y="5351"/>
                    <a:pt x="24" y="5457"/>
                  </a:cubicBezTo>
                  <a:cubicBezTo>
                    <a:pt x="181" y="6580"/>
                    <a:pt x="1153" y="7426"/>
                    <a:pt x="2286" y="7426"/>
                  </a:cubicBezTo>
                  <a:cubicBezTo>
                    <a:pt x="2836" y="7426"/>
                    <a:pt x="3364" y="7229"/>
                    <a:pt x="3778" y="6877"/>
                  </a:cubicBezTo>
                  <a:cubicBezTo>
                    <a:pt x="3863" y="6805"/>
                    <a:pt x="3870" y="6679"/>
                    <a:pt x="3800" y="6594"/>
                  </a:cubicBezTo>
                  <a:cubicBezTo>
                    <a:pt x="3760" y="6548"/>
                    <a:pt x="3705" y="6525"/>
                    <a:pt x="3649" y="6525"/>
                  </a:cubicBezTo>
                  <a:cubicBezTo>
                    <a:pt x="3602" y="6525"/>
                    <a:pt x="3555" y="6541"/>
                    <a:pt x="3517" y="6573"/>
                  </a:cubicBezTo>
                  <a:cubicBezTo>
                    <a:pt x="3176" y="6868"/>
                    <a:pt x="2738" y="7030"/>
                    <a:pt x="2286" y="7030"/>
                  </a:cubicBezTo>
                  <a:cubicBezTo>
                    <a:pt x="1351" y="7030"/>
                    <a:pt x="546" y="6329"/>
                    <a:pt x="417" y="5404"/>
                  </a:cubicBezTo>
                  <a:cubicBezTo>
                    <a:pt x="404" y="5317"/>
                    <a:pt x="398" y="5230"/>
                    <a:pt x="398" y="5141"/>
                  </a:cubicBezTo>
                  <a:cubicBezTo>
                    <a:pt x="398" y="4886"/>
                    <a:pt x="608" y="4678"/>
                    <a:pt x="862" y="4678"/>
                  </a:cubicBezTo>
                  <a:cubicBezTo>
                    <a:pt x="1117" y="4678"/>
                    <a:pt x="1327" y="4886"/>
                    <a:pt x="1327" y="5141"/>
                  </a:cubicBezTo>
                  <a:cubicBezTo>
                    <a:pt x="1327" y="5190"/>
                    <a:pt x="1331" y="5234"/>
                    <a:pt x="1338" y="5277"/>
                  </a:cubicBezTo>
                  <a:cubicBezTo>
                    <a:pt x="1404" y="5746"/>
                    <a:pt x="1811" y="6102"/>
                    <a:pt x="2286" y="6102"/>
                  </a:cubicBezTo>
                  <a:cubicBezTo>
                    <a:pt x="2817" y="6102"/>
                    <a:pt x="3248" y="5671"/>
                    <a:pt x="3248" y="5141"/>
                  </a:cubicBezTo>
                  <a:cubicBezTo>
                    <a:pt x="3248" y="4610"/>
                    <a:pt x="2815" y="4182"/>
                    <a:pt x="2286" y="4182"/>
                  </a:cubicBezTo>
                  <a:cubicBezTo>
                    <a:pt x="2032" y="4182"/>
                    <a:pt x="1822" y="3971"/>
                    <a:pt x="1822" y="3717"/>
                  </a:cubicBezTo>
                  <a:cubicBezTo>
                    <a:pt x="1822" y="3462"/>
                    <a:pt x="2032" y="3252"/>
                    <a:pt x="2286" y="3252"/>
                  </a:cubicBezTo>
                  <a:cubicBezTo>
                    <a:pt x="2817" y="3252"/>
                    <a:pt x="3248" y="2823"/>
                    <a:pt x="3248" y="2293"/>
                  </a:cubicBezTo>
                  <a:cubicBezTo>
                    <a:pt x="3248" y="1762"/>
                    <a:pt x="2815" y="1331"/>
                    <a:pt x="2286" y="1331"/>
                  </a:cubicBezTo>
                  <a:cubicBezTo>
                    <a:pt x="1828" y="1331"/>
                    <a:pt x="1433" y="1656"/>
                    <a:pt x="1344" y="2104"/>
                  </a:cubicBezTo>
                  <a:cubicBezTo>
                    <a:pt x="1303" y="2326"/>
                    <a:pt x="1109" y="2480"/>
                    <a:pt x="890" y="2480"/>
                  </a:cubicBezTo>
                  <a:cubicBezTo>
                    <a:pt x="861" y="2480"/>
                    <a:pt x="831" y="2477"/>
                    <a:pt x="801" y="2471"/>
                  </a:cubicBezTo>
                  <a:cubicBezTo>
                    <a:pt x="680" y="2446"/>
                    <a:pt x="574" y="2376"/>
                    <a:pt x="504" y="2274"/>
                  </a:cubicBezTo>
                  <a:cubicBezTo>
                    <a:pt x="436" y="2174"/>
                    <a:pt x="410" y="2049"/>
                    <a:pt x="436" y="1926"/>
                  </a:cubicBezTo>
                  <a:cubicBezTo>
                    <a:pt x="608" y="1043"/>
                    <a:pt x="1387" y="404"/>
                    <a:pt x="2286" y="404"/>
                  </a:cubicBezTo>
                  <a:cubicBezTo>
                    <a:pt x="3328" y="404"/>
                    <a:pt x="4175" y="1253"/>
                    <a:pt x="4175" y="2293"/>
                  </a:cubicBezTo>
                  <a:cubicBezTo>
                    <a:pt x="4175" y="2770"/>
                    <a:pt x="3995" y="3229"/>
                    <a:pt x="3666" y="3579"/>
                  </a:cubicBezTo>
                  <a:cubicBezTo>
                    <a:pt x="3594" y="3653"/>
                    <a:pt x="3594" y="3772"/>
                    <a:pt x="3666" y="3850"/>
                  </a:cubicBezTo>
                  <a:cubicBezTo>
                    <a:pt x="3995" y="4201"/>
                    <a:pt x="4175" y="4657"/>
                    <a:pt x="4175" y="5137"/>
                  </a:cubicBezTo>
                  <a:cubicBezTo>
                    <a:pt x="4175" y="5444"/>
                    <a:pt x="4103" y="5735"/>
                    <a:pt x="3963" y="6007"/>
                  </a:cubicBezTo>
                  <a:cubicBezTo>
                    <a:pt x="3912" y="6104"/>
                    <a:pt x="3950" y="6223"/>
                    <a:pt x="4048" y="6274"/>
                  </a:cubicBezTo>
                  <a:cubicBezTo>
                    <a:pt x="4077" y="6289"/>
                    <a:pt x="4109" y="6297"/>
                    <a:pt x="4140" y="6297"/>
                  </a:cubicBezTo>
                  <a:cubicBezTo>
                    <a:pt x="4212" y="6297"/>
                    <a:pt x="4281" y="6257"/>
                    <a:pt x="4315" y="6189"/>
                  </a:cubicBezTo>
                  <a:cubicBezTo>
                    <a:pt x="4483" y="5867"/>
                    <a:pt x="4574" y="5502"/>
                    <a:pt x="4574" y="5137"/>
                  </a:cubicBezTo>
                  <a:cubicBezTo>
                    <a:pt x="4574" y="4614"/>
                    <a:pt x="4398" y="4116"/>
                    <a:pt x="4075" y="3713"/>
                  </a:cubicBezTo>
                  <a:cubicBezTo>
                    <a:pt x="4398" y="3305"/>
                    <a:pt x="4574" y="2806"/>
                    <a:pt x="4574" y="2286"/>
                  </a:cubicBezTo>
                  <a:cubicBezTo>
                    <a:pt x="4574" y="1026"/>
                    <a:pt x="3547" y="1"/>
                    <a:pt x="228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45"/>
          <p:cNvGrpSpPr/>
          <p:nvPr/>
        </p:nvGrpSpPr>
        <p:grpSpPr>
          <a:xfrm>
            <a:off x="4908301" y="3163716"/>
            <a:ext cx="417678" cy="448106"/>
            <a:chOff x="7198206" y="2031767"/>
            <a:chExt cx="345446" cy="370612"/>
          </a:xfrm>
        </p:grpSpPr>
        <p:sp>
          <p:nvSpPr>
            <p:cNvPr id="4378" name="Google Shape;4378;p45"/>
            <p:cNvSpPr/>
            <p:nvPr/>
          </p:nvSpPr>
          <p:spPr>
            <a:xfrm>
              <a:off x="7204238" y="2037144"/>
              <a:ext cx="121381" cy="191010"/>
            </a:xfrm>
            <a:custGeom>
              <a:rect b="b" l="l" r="r" t="t"/>
              <a:pathLst>
                <a:path extrusionOk="0" h="6998" w="4447">
                  <a:moveTo>
                    <a:pt x="2121" y="0"/>
                  </a:moveTo>
                  <a:cubicBezTo>
                    <a:pt x="1125" y="0"/>
                    <a:pt x="264" y="705"/>
                    <a:pt x="73" y="1681"/>
                  </a:cubicBezTo>
                  <a:cubicBezTo>
                    <a:pt x="0" y="2040"/>
                    <a:pt x="238" y="2388"/>
                    <a:pt x="595" y="2460"/>
                  </a:cubicBezTo>
                  <a:cubicBezTo>
                    <a:pt x="638" y="2468"/>
                    <a:pt x="680" y="2472"/>
                    <a:pt x="722" y="2472"/>
                  </a:cubicBezTo>
                  <a:cubicBezTo>
                    <a:pt x="1034" y="2472"/>
                    <a:pt x="1312" y="2252"/>
                    <a:pt x="1376" y="1936"/>
                  </a:cubicBezTo>
                  <a:cubicBezTo>
                    <a:pt x="1444" y="1582"/>
                    <a:pt x="1758" y="1325"/>
                    <a:pt x="2121" y="1325"/>
                  </a:cubicBezTo>
                  <a:cubicBezTo>
                    <a:pt x="2526" y="1325"/>
                    <a:pt x="2861" y="1645"/>
                    <a:pt x="2880" y="2048"/>
                  </a:cubicBezTo>
                  <a:lnTo>
                    <a:pt x="2863" y="2178"/>
                  </a:lnTo>
                  <a:cubicBezTo>
                    <a:pt x="2795" y="2449"/>
                    <a:pt x="2632" y="2768"/>
                    <a:pt x="2382" y="3124"/>
                  </a:cubicBezTo>
                  <a:cubicBezTo>
                    <a:pt x="1501" y="4383"/>
                    <a:pt x="972" y="5073"/>
                    <a:pt x="690" y="5442"/>
                  </a:cubicBezTo>
                  <a:cubicBezTo>
                    <a:pt x="569" y="5603"/>
                    <a:pt x="486" y="5709"/>
                    <a:pt x="431" y="5792"/>
                  </a:cubicBezTo>
                  <a:cubicBezTo>
                    <a:pt x="361" y="5890"/>
                    <a:pt x="181" y="6153"/>
                    <a:pt x="285" y="6486"/>
                  </a:cubicBezTo>
                  <a:cubicBezTo>
                    <a:pt x="351" y="6700"/>
                    <a:pt x="516" y="6868"/>
                    <a:pt x="733" y="6940"/>
                  </a:cubicBezTo>
                  <a:cubicBezTo>
                    <a:pt x="824" y="6972"/>
                    <a:pt x="907" y="6997"/>
                    <a:pt x="1978" y="6997"/>
                  </a:cubicBezTo>
                  <a:cubicBezTo>
                    <a:pt x="2405" y="6997"/>
                    <a:pt x="2988" y="6995"/>
                    <a:pt x="3786" y="6987"/>
                  </a:cubicBezTo>
                  <a:cubicBezTo>
                    <a:pt x="4154" y="6982"/>
                    <a:pt x="4446" y="6683"/>
                    <a:pt x="4442" y="6316"/>
                  </a:cubicBezTo>
                  <a:cubicBezTo>
                    <a:pt x="4436" y="5954"/>
                    <a:pt x="4141" y="5660"/>
                    <a:pt x="3779" y="5660"/>
                  </a:cubicBezTo>
                  <a:cubicBezTo>
                    <a:pt x="3777" y="5660"/>
                    <a:pt x="3774" y="5660"/>
                    <a:pt x="3772" y="5660"/>
                  </a:cubicBezTo>
                  <a:cubicBezTo>
                    <a:pt x="3235" y="5669"/>
                    <a:pt x="2664" y="5675"/>
                    <a:pt x="2184" y="5675"/>
                  </a:cubicBezTo>
                  <a:cubicBezTo>
                    <a:pt x="2490" y="5263"/>
                    <a:pt x="2908" y="4691"/>
                    <a:pt x="3468" y="3893"/>
                  </a:cubicBezTo>
                  <a:cubicBezTo>
                    <a:pt x="3827" y="3379"/>
                    <a:pt x="4060" y="2897"/>
                    <a:pt x="4164" y="2454"/>
                  </a:cubicBezTo>
                  <a:cubicBezTo>
                    <a:pt x="4181" y="2358"/>
                    <a:pt x="4207" y="2182"/>
                    <a:pt x="4209" y="2089"/>
                  </a:cubicBezTo>
                  <a:cubicBezTo>
                    <a:pt x="4209" y="936"/>
                    <a:pt x="3273" y="0"/>
                    <a:pt x="212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5"/>
            <p:cNvSpPr/>
            <p:nvPr/>
          </p:nvSpPr>
          <p:spPr>
            <a:xfrm>
              <a:off x="7204238" y="2036980"/>
              <a:ext cx="65180" cy="67637"/>
            </a:xfrm>
            <a:custGeom>
              <a:rect b="b" l="l" r="r" t="t"/>
              <a:pathLst>
                <a:path extrusionOk="0" h="2478" w="2388">
                  <a:moveTo>
                    <a:pt x="2121" y="0"/>
                  </a:moveTo>
                  <a:cubicBezTo>
                    <a:pt x="1125" y="0"/>
                    <a:pt x="264" y="709"/>
                    <a:pt x="73" y="1683"/>
                  </a:cubicBezTo>
                  <a:cubicBezTo>
                    <a:pt x="0" y="2042"/>
                    <a:pt x="238" y="2392"/>
                    <a:pt x="595" y="2460"/>
                  </a:cubicBezTo>
                  <a:cubicBezTo>
                    <a:pt x="644" y="2471"/>
                    <a:pt x="692" y="2477"/>
                    <a:pt x="740" y="2477"/>
                  </a:cubicBezTo>
                  <a:cubicBezTo>
                    <a:pt x="830" y="2477"/>
                    <a:pt x="916" y="2457"/>
                    <a:pt x="994" y="2419"/>
                  </a:cubicBezTo>
                  <a:cubicBezTo>
                    <a:pt x="718" y="2298"/>
                    <a:pt x="550" y="1995"/>
                    <a:pt x="612" y="1685"/>
                  </a:cubicBezTo>
                  <a:cubicBezTo>
                    <a:pt x="786" y="800"/>
                    <a:pt x="1511" y="136"/>
                    <a:pt x="2388" y="19"/>
                  </a:cubicBezTo>
                  <a:cubicBezTo>
                    <a:pt x="2301" y="9"/>
                    <a:pt x="2212" y="0"/>
                    <a:pt x="212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5"/>
            <p:cNvSpPr/>
            <p:nvPr/>
          </p:nvSpPr>
          <p:spPr>
            <a:xfrm>
              <a:off x="7209342" y="2073337"/>
              <a:ext cx="88299" cy="154981"/>
            </a:xfrm>
            <a:custGeom>
              <a:rect b="b" l="l" r="r" t="t"/>
              <a:pathLst>
                <a:path extrusionOk="0" h="5678" w="3235">
                  <a:moveTo>
                    <a:pt x="2475" y="1"/>
                  </a:moveTo>
                  <a:cubicBezTo>
                    <a:pt x="2379" y="1"/>
                    <a:pt x="2290" y="20"/>
                    <a:pt x="2205" y="52"/>
                  </a:cubicBezTo>
                  <a:cubicBezTo>
                    <a:pt x="2481" y="158"/>
                    <a:pt x="2678" y="417"/>
                    <a:pt x="2695" y="727"/>
                  </a:cubicBezTo>
                  <a:lnTo>
                    <a:pt x="2678" y="858"/>
                  </a:lnTo>
                  <a:cubicBezTo>
                    <a:pt x="2611" y="1128"/>
                    <a:pt x="2449" y="1446"/>
                    <a:pt x="2197" y="1805"/>
                  </a:cubicBezTo>
                  <a:cubicBezTo>
                    <a:pt x="1316" y="3061"/>
                    <a:pt x="790" y="3751"/>
                    <a:pt x="505" y="4120"/>
                  </a:cubicBezTo>
                  <a:cubicBezTo>
                    <a:pt x="384" y="4281"/>
                    <a:pt x="302" y="4387"/>
                    <a:pt x="246" y="4470"/>
                  </a:cubicBezTo>
                  <a:cubicBezTo>
                    <a:pt x="178" y="4568"/>
                    <a:pt x="0" y="4831"/>
                    <a:pt x="100" y="5166"/>
                  </a:cubicBezTo>
                  <a:cubicBezTo>
                    <a:pt x="168" y="5381"/>
                    <a:pt x="329" y="5548"/>
                    <a:pt x="550" y="5618"/>
                  </a:cubicBezTo>
                  <a:cubicBezTo>
                    <a:pt x="639" y="5648"/>
                    <a:pt x="722" y="5678"/>
                    <a:pt x="1793" y="5678"/>
                  </a:cubicBezTo>
                  <a:lnTo>
                    <a:pt x="2082" y="5678"/>
                  </a:lnTo>
                  <a:cubicBezTo>
                    <a:pt x="1246" y="5669"/>
                    <a:pt x="1170" y="5644"/>
                    <a:pt x="1087" y="5616"/>
                  </a:cubicBezTo>
                  <a:cubicBezTo>
                    <a:pt x="870" y="5544"/>
                    <a:pt x="705" y="5378"/>
                    <a:pt x="639" y="5162"/>
                  </a:cubicBezTo>
                  <a:cubicBezTo>
                    <a:pt x="535" y="4829"/>
                    <a:pt x="715" y="4566"/>
                    <a:pt x="785" y="4468"/>
                  </a:cubicBezTo>
                  <a:cubicBezTo>
                    <a:pt x="841" y="4385"/>
                    <a:pt x="923" y="4279"/>
                    <a:pt x="1044" y="4118"/>
                  </a:cubicBezTo>
                  <a:cubicBezTo>
                    <a:pt x="1327" y="3749"/>
                    <a:pt x="1855" y="3059"/>
                    <a:pt x="2736" y="1803"/>
                  </a:cubicBezTo>
                  <a:cubicBezTo>
                    <a:pt x="2986" y="1444"/>
                    <a:pt x="3150" y="1126"/>
                    <a:pt x="3217" y="854"/>
                  </a:cubicBezTo>
                  <a:lnTo>
                    <a:pt x="3234" y="725"/>
                  </a:lnTo>
                  <a:cubicBezTo>
                    <a:pt x="3215" y="321"/>
                    <a:pt x="2880" y="1"/>
                    <a:pt x="247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5"/>
            <p:cNvSpPr/>
            <p:nvPr/>
          </p:nvSpPr>
          <p:spPr>
            <a:xfrm>
              <a:off x="7423362" y="2205254"/>
              <a:ext cx="114830" cy="191693"/>
            </a:xfrm>
            <a:custGeom>
              <a:rect b="b" l="l" r="r" t="t"/>
              <a:pathLst>
                <a:path extrusionOk="0" h="7023" w="4207">
                  <a:moveTo>
                    <a:pt x="2121" y="0"/>
                  </a:moveTo>
                  <a:cubicBezTo>
                    <a:pt x="1125" y="0"/>
                    <a:pt x="264" y="707"/>
                    <a:pt x="73" y="1683"/>
                  </a:cubicBezTo>
                  <a:cubicBezTo>
                    <a:pt x="1" y="2039"/>
                    <a:pt x="236" y="2388"/>
                    <a:pt x="595" y="2460"/>
                  </a:cubicBezTo>
                  <a:cubicBezTo>
                    <a:pt x="639" y="2468"/>
                    <a:pt x="682" y="2473"/>
                    <a:pt x="725" y="2473"/>
                  </a:cubicBezTo>
                  <a:cubicBezTo>
                    <a:pt x="1036" y="2473"/>
                    <a:pt x="1312" y="2251"/>
                    <a:pt x="1374" y="1938"/>
                  </a:cubicBezTo>
                  <a:cubicBezTo>
                    <a:pt x="1444" y="1581"/>
                    <a:pt x="1756" y="1324"/>
                    <a:pt x="2121" y="1324"/>
                  </a:cubicBezTo>
                  <a:cubicBezTo>
                    <a:pt x="2539" y="1324"/>
                    <a:pt x="2881" y="1666"/>
                    <a:pt x="2881" y="2086"/>
                  </a:cubicBezTo>
                  <a:cubicBezTo>
                    <a:pt x="2881" y="2504"/>
                    <a:pt x="2539" y="2846"/>
                    <a:pt x="2121" y="2846"/>
                  </a:cubicBezTo>
                  <a:cubicBezTo>
                    <a:pt x="1754" y="2846"/>
                    <a:pt x="1457" y="3143"/>
                    <a:pt x="1457" y="3510"/>
                  </a:cubicBezTo>
                  <a:cubicBezTo>
                    <a:pt x="1457" y="3875"/>
                    <a:pt x="1754" y="4172"/>
                    <a:pt x="2121" y="4172"/>
                  </a:cubicBezTo>
                  <a:cubicBezTo>
                    <a:pt x="2539" y="4172"/>
                    <a:pt x="2881" y="4516"/>
                    <a:pt x="2881" y="4934"/>
                  </a:cubicBezTo>
                  <a:cubicBezTo>
                    <a:pt x="2881" y="5354"/>
                    <a:pt x="2539" y="5696"/>
                    <a:pt x="2121" y="5696"/>
                  </a:cubicBezTo>
                  <a:cubicBezTo>
                    <a:pt x="1743" y="5696"/>
                    <a:pt x="1420" y="5418"/>
                    <a:pt x="1367" y="5042"/>
                  </a:cubicBezTo>
                  <a:cubicBezTo>
                    <a:pt x="1361" y="5008"/>
                    <a:pt x="1359" y="4974"/>
                    <a:pt x="1359" y="4936"/>
                  </a:cubicBezTo>
                  <a:cubicBezTo>
                    <a:pt x="1359" y="4571"/>
                    <a:pt x="1062" y="4274"/>
                    <a:pt x="695" y="4274"/>
                  </a:cubicBezTo>
                  <a:cubicBezTo>
                    <a:pt x="330" y="4274"/>
                    <a:pt x="33" y="4571"/>
                    <a:pt x="33" y="4936"/>
                  </a:cubicBezTo>
                  <a:cubicBezTo>
                    <a:pt x="33" y="5034"/>
                    <a:pt x="41" y="5132"/>
                    <a:pt x="54" y="5227"/>
                  </a:cubicBezTo>
                  <a:cubicBezTo>
                    <a:pt x="196" y="6250"/>
                    <a:pt x="1085" y="7022"/>
                    <a:pt x="2121" y="7022"/>
                  </a:cubicBezTo>
                  <a:cubicBezTo>
                    <a:pt x="3271" y="7022"/>
                    <a:pt x="4207" y="6086"/>
                    <a:pt x="4207" y="4936"/>
                  </a:cubicBezTo>
                  <a:cubicBezTo>
                    <a:pt x="4207" y="4385"/>
                    <a:pt x="3993" y="3886"/>
                    <a:pt x="3645" y="3512"/>
                  </a:cubicBezTo>
                  <a:cubicBezTo>
                    <a:pt x="3993" y="3139"/>
                    <a:pt x="4207" y="2638"/>
                    <a:pt x="4207" y="2088"/>
                  </a:cubicBezTo>
                  <a:cubicBezTo>
                    <a:pt x="4207" y="936"/>
                    <a:pt x="3271" y="0"/>
                    <a:pt x="212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5"/>
            <p:cNvSpPr/>
            <p:nvPr/>
          </p:nvSpPr>
          <p:spPr>
            <a:xfrm>
              <a:off x="7423362" y="2205254"/>
              <a:ext cx="65208" cy="67637"/>
            </a:xfrm>
            <a:custGeom>
              <a:rect b="b" l="l" r="r" t="t"/>
              <a:pathLst>
                <a:path extrusionOk="0" h="2478" w="2389">
                  <a:moveTo>
                    <a:pt x="2121" y="0"/>
                  </a:moveTo>
                  <a:cubicBezTo>
                    <a:pt x="1125" y="0"/>
                    <a:pt x="264" y="709"/>
                    <a:pt x="73" y="1683"/>
                  </a:cubicBezTo>
                  <a:cubicBezTo>
                    <a:pt x="1" y="2046"/>
                    <a:pt x="236" y="2394"/>
                    <a:pt x="595" y="2466"/>
                  </a:cubicBezTo>
                  <a:cubicBezTo>
                    <a:pt x="636" y="2474"/>
                    <a:pt x="678" y="2477"/>
                    <a:pt x="718" y="2477"/>
                  </a:cubicBezTo>
                  <a:cubicBezTo>
                    <a:pt x="814" y="2477"/>
                    <a:pt x="907" y="2457"/>
                    <a:pt x="992" y="2419"/>
                  </a:cubicBezTo>
                  <a:cubicBezTo>
                    <a:pt x="716" y="2298"/>
                    <a:pt x="550" y="1995"/>
                    <a:pt x="610" y="1685"/>
                  </a:cubicBezTo>
                  <a:cubicBezTo>
                    <a:pt x="786" y="798"/>
                    <a:pt x="1510" y="136"/>
                    <a:pt x="2388" y="19"/>
                  </a:cubicBezTo>
                  <a:cubicBezTo>
                    <a:pt x="2301" y="9"/>
                    <a:pt x="2210" y="0"/>
                    <a:pt x="212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5"/>
            <p:cNvSpPr/>
            <p:nvPr/>
          </p:nvSpPr>
          <p:spPr>
            <a:xfrm>
              <a:off x="7463104" y="2241447"/>
              <a:ext cx="53662" cy="119361"/>
            </a:xfrm>
            <a:custGeom>
              <a:rect b="b" l="l" r="r" t="t"/>
              <a:pathLst>
                <a:path extrusionOk="0" h="4373" w="1966">
                  <a:moveTo>
                    <a:pt x="1206" y="0"/>
                  </a:moveTo>
                  <a:cubicBezTo>
                    <a:pt x="1110" y="0"/>
                    <a:pt x="1019" y="20"/>
                    <a:pt x="934" y="51"/>
                  </a:cubicBezTo>
                  <a:cubicBezTo>
                    <a:pt x="1221" y="160"/>
                    <a:pt x="1425" y="440"/>
                    <a:pt x="1425" y="762"/>
                  </a:cubicBezTo>
                  <a:cubicBezTo>
                    <a:pt x="1425" y="1182"/>
                    <a:pt x="1083" y="1524"/>
                    <a:pt x="663" y="1524"/>
                  </a:cubicBezTo>
                  <a:cubicBezTo>
                    <a:pt x="298" y="1524"/>
                    <a:pt x="1" y="1821"/>
                    <a:pt x="1" y="2186"/>
                  </a:cubicBezTo>
                  <a:cubicBezTo>
                    <a:pt x="1" y="2553"/>
                    <a:pt x="298" y="2851"/>
                    <a:pt x="663" y="2851"/>
                  </a:cubicBezTo>
                  <a:cubicBezTo>
                    <a:pt x="1083" y="2851"/>
                    <a:pt x="1425" y="3192"/>
                    <a:pt x="1425" y="3612"/>
                  </a:cubicBezTo>
                  <a:cubicBezTo>
                    <a:pt x="1425" y="3935"/>
                    <a:pt x="1221" y="4213"/>
                    <a:pt x="934" y="4323"/>
                  </a:cubicBezTo>
                  <a:cubicBezTo>
                    <a:pt x="1019" y="4355"/>
                    <a:pt x="1110" y="4372"/>
                    <a:pt x="1206" y="4372"/>
                  </a:cubicBezTo>
                  <a:cubicBezTo>
                    <a:pt x="1624" y="4372"/>
                    <a:pt x="1966" y="4030"/>
                    <a:pt x="1966" y="3612"/>
                  </a:cubicBezTo>
                  <a:cubicBezTo>
                    <a:pt x="1966" y="3192"/>
                    <a:pt x="1624" y="2851"/>
                    <a:pt x="1206" y="2851"/>
                  </a:cubicBezTo>
                  <a:cubicBezTo>
                    <a:pt x="839" y="2851"/>
                    <a:pt x="542" y="2553"/>
                    <a:pt x="542" y="2186"/>
                  </a:cubicBezTo>
                  <a:cubicBezTo>
                    <a:pt x="542" y="1821"/>
                    <a:pt x="839" y="1524"/>
                    <a:pt x="1206" y="1524"/>
                  </a:cubicBezTo>
                  <a:cubicBezTo>
                    <a:pt x="1624" y="1524"/>
                    <a:pt x="1966" y="1182"/>
                    <a:pt x="1966" y="762"/>
                  </a:cubicBezTo>
                  <a:cubicBezTo>
                    <a:pt x="1966" y="344"/>
                    <a:pt x="1624" y="0"/>
                    <a:pt x="1206"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5"/>
            <p:cNvSpPr/>
            <p:nvPr/>
          </p:nvSpPr>
          <p:spPr>
            <a:xfrm>
              <a:off x="7424181" y="2321913"/>
              <a:ext cx="64389" cy="75034"/>
            </a:xfrm>
            <a:custGeom>
              <a:rect b="b" l="l" r="r" t="t"/>
              <a:pathLst>
                <a:path extrusionOk="0" h="2749" w="2359">
                  <a:moveTo>
                    <a:pt x="663" y="0"/>
                  </a:moveTo>
                  <a:cubicBezTo>
                    <a:pt x="298" y="0"/>
                    <a:pt x="0" y="297"/>
                    <a:pt x="0" y="664"/>
                  </a:cubicBezTo>
                  <a:cubicBezTo>
                    <a:pt x="0" y="762"/>
                    <a:pt x="7" y="858"/>
                    <a:pt x="20" y="953"/>
                  </a:cubicBezTo>
                  <a:cubicBezTo>
                    <a:pt x="164" y="1976"/>
                    <a:pt x="1053" y="2748"/>
                    <a:pt x="2087" y="2748"/>
                  </a:cubicBezTo>
                  <a:cubicBezTo>
                    <a:pt x="2178" y="2748"/>
                    <a:pt x="2267" y="2744"/>
                    <a:pt x="2358" y="2729"/>
                  </a:cubicBezTo>
                  <a:cubicBezTo>
                    <a:pt x="1441" y="2610"/>
                    <a:pt x="692" y="1887"/>
                    <a:pt x="563" y="953"/>
                  </a:cubicBezTo>
                  <a:cubicBezTo>
                    <a:pt x="548" y="858"/>
                    <a:pt x="542" y="760"/>
                    <a:pt x="542" y="664"/>
                  </a:cubicBezTo>
                  <a:cubicBezTo>
                    <a:pt x="542" y="393"/>
                    <a:pt x="703" y="161"/>
                    <a:pt x="934" y="60"/>
                  </a:cubicBezTo>
                  <a:cubicBezTo>
                    <a:pt x="851" y="21"/>
                    <a:pt x="760" y="0"/>
                    <a:pt x="663"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5"/>
            <p:cNvSpPr/>
            <p:nvPr/>
          </p:nvSpPr>
          <p:spPr>
            <a:xfrm>
              <a:off x="7242178" y="2090014"/>
              <a:ext cx="267928" cy="265171"/>
            </a:xfrm>
            <a:custGeom>
              <a:rect b="b" l="l" r="r" t="t"/>
              <a:pathLst>
                <a:path extrusionOk="0" h="9715" w="9816">
                  <a:moveTo>
                    <a:pt x="9248" y="0"/>
                  </a:moveTo>
                  <a:cubicBezTo>
                    <a:pt x="9115" y="0"/>
                    <a:pt x="8983" y="51"/>
                    <a:pt x="8882" y="152"/>
                  </a:cubicBezTo>
                  <a:lnTo>
                    <a:pt x="202" y="8831"/>
                  </a:lnTo>
                  <a:cubicBezTo>
                    <a:pt x="0" y="9033"/>
                    <a:pt x="0" y="9362"/>
                    <a:pt x="202" y="9564"/>
                  </a:cubicBezTo>
                  <a:cubicBezTo>
                    <a:pt x="304" y="9663"/>
                    <a:pt x="436" y="9714"/>
                    <a:pt x="569" y="9714"/>
                  </a:cubicBezTo>
                  <a:cubicBezTo>
                    <a:pt x="701" y="9714"/>
                    <a:pt x="835" y="9663"/>
                    <a:pt x="934" y="9564"/>
                  </a:cubicBezTo>
                  <a:lnTo>
                    <a:pt x="9614" y="884"/>
                  </a:lnTo>
                  <a:cubicBezTo>
                    <a:pt x="9816" y="682"/>
                    <a:pt x="9816" y="353"/>
                    <a:pt x="9614" y="152"/>
                  </a:cubicBezTo>
                  <a:cubicBezTo>
                    <a:pt x="9513" y="51"/>
                    <a:pt x="9381" y="0"/>
                    <a:pt x="9248"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5"/>
            <p:cNvSpPr/>
            <p:nvPr/>
          </p:nvSpPr>
          <p:spPr>
            <a:xfrm>
              <a:off x="7198206" y="2031767"/>
              <a:ext cx="132845" cy="201765"/>
            </a:xfrm>
            <a:custGeom>
              <a:rect b="b" l="l" r="r" t="t"/>
              <a:pathLst>
                <a:path extrusionOk="0" h="7392" w="4867">
                  <a:moveTo>
                    <a:pt x="2339" y="0"/>
                  </a:moveTo>
                  <a:cubicBezTo>
                    <a:pt x="1249" y="0"/>
                    <a:pt x="304" y="775"/>
                    <a:pt x="94" y="1844"/>
                  </a:cubicBezTo>
                  <a:cubicBezTo>
                    <a:pt x="1" y="2311"/>
                    <a:pt x="306" y="2765"/>
                    <a:pt x="773" y="2859"/>
                  </a:cubicBezTo>
                  <a:cubicBezTo>
                    <a:pt x="829" y="2870"/>
                    <a:pt x="885" y="2875"/>
                    <a:pt x="940" y="2875"/>
                  </a:cubicBezTo>
                  <a:cubicBezTo>
                    <a:pt x="1344" y="2875"/>
                    <a:pt x="1705" y="2591"/>
                    <a:pt x="1788" y="2180"/>
                  </a:cubicBezTo>
                  <a:cubicBezTo>
                    <a:pt x="1841" y="1919"/>
                    <a:pt x="2070" y="1728"/>
                    <a:pt x="2339" y="1728"/>
                  </a:cubicBezTo>
                  <a:cubicBezTo>
                    <a:pt x="2632" y="1728"/>
                    <a:pt x="2876" y="1957"/>
                    <a:pt x="2898" y="2248"/>
                  </a:cubicBezTo>
                  <a:lnTo>
                    <a:pt x="2885" y="2349"/>
                  </a:lnTo>
                  <a:cubicBezTo>
                    <a:pt x="2821" y="2593"/>
                    <a:pt x="2670" y="2884"/>
                    <a:pt x="2437" y="3219"/>
                  </a:cubicBezTo>
                  <a:cubicBezTo>
                    <a:pt x="1565" y="4467"/>
                    <a:pt x="1038" y="5155"/>
                    <a:pt x="758" y="5524"/>
                  </a:cubicBezTo>
                  <a:lnTo>
                    <a:pt x="754" y="5528"/>
                  </a:lnTo>
                  <a:cubicBezTo>
                    <a:pt x="635" y="5685"/>
                    <a:pt x="550" y="5800"/>
                    <a:pt x="489" y="5887"/>
                  </a:cubicBezTo>
                  <a:cubicBezTo>
                    <a:pt x="417" y="5995"/>
                    <a:pt x="190" y="6324"/>
                    <a:pt x="321" y="6753"/>
                  </a:cubicBezTo>
                  <a:cubicBezTo>
                    <a:pt x="406" y="7031"/>
                    <a:pt x="614" y="7243"/>
                    <a:pt x="894" y="7337"/>
                  </a:cubicBezTo>
                  <a:cubicBezTo>
                    <a:pt x="932" y="7349"/>
                    <a:pt x="985" y="7368"/>
                    <a:pt x="2214" y="7383"/>
                  </a:cubicBezTo>
                  <a:cubicBezTo>
                    <a:pt x="2670" y="7390"/>
                    <a:pt x="3139" y="7392"/>
                    <a:pt x="3519" y="7392"/>
                  </a:cubicBezTo>
                  <a:cubicBezTo>
                    <a:pt x="3712" y="7392"/>
                    <a:pt x="3882" y="7390"/>
                    <a:pt x="4010" y="7385"/>
                  </a:cubicBezTo>
                  <a:cubicBezTo>
                    <a:pt x="4485" y="7381"/>
                    <a:pt x="4867" y="6988"/>
                    <a:pt x="4861" y="6513"/>
                  </a:cubicBezTo>
                  <a:cubicBezTo>
                    <a:pt x="4856" y="6042"/>
                    <a:pt x="4470" y="5662"/>
                    <a:pt x="4000" y="5662"/>
                  </a:cubicBezTo>
                  <a:cubicBezTo>
                    <a:pt x="3996" y="5662"/>
                    <a:pt x="3992" y="5662"/>
                    <a:pt x="3988" y="5662"/>
                  </a:cubicBezTo>
                  <a:cubicBezTo>
                    <a:pt x="3587" y="5666"/>
                    <a:pt x="3180" y="5671"/>
                    <a:pt x="2800" y="5673"/>
                  </a:cubicBezTo>
                  <a:cubicBezTo>
                    <a:pt x="3129" y="5227"/>
                    <a:pt x="3475" y="4743"/>
                    <a:pt x="3850" y="4206"/>
                  </a:cubicBezTo>
                  <a:cubicBezTo>
                    <a:pt x="4222" y="3676"/>
                    <a:pt x="4466" y="3169"/>
                    <a:pt x="4574" y="2700"/>
                  </a:cubicBezTo>
                  <a:cubicBezTo>
                    <a:pt x="4595" y="2587"/>
                    <a:pt x="4623" y="2405"/>
                    <a:pt x="4625" y="2290"/>
                  </a:cubicBezTo>
                  <a:cubicBezTo>
                    <a:pt x="4625" y="2025"/>
                    <a:pt x="4580" y="1766"/>
                    <a:pt x="4489" y="1517"/>
                  </a:cubicBezTo>
                  <a:cubicBezTo>
                    <a:pt x="4461" y="1437"/>
                    <a:pt x="4384" y="1387"/>
                    <a:pt x="4301" y="1387"/>
                  </a:cubicBezTo>
                  <a:cubicBezTo>
                    <a:pt x="4279" y="1387"/>
                    <a:pt x="4257" y="1391"/>
                    <a:pt x="4235" y="1399"/>
                  </a:cubicBezTo>
                  <a:cubicBezTo>
                    <a:pt x="4133" y="1437"/>
                    <a:pt x="4080" y="1549"/>
                    <a:pt x="4116" y="1653"/>
                  </a:cubicBezTo>
                  <a:cubicBezTo>
                    <a:pt x="4190" y="1857"/>
                    <a:pt x="4228" y="2069"/>
                    <a:pt x="4228" y="2290"/>
                  </a:cubicBezTo>
                  <a:cubicBezTo>
                    <a:pt x="4224" y="2364"/>
                    <a:pt x="4201" y="2540"/>
                    <a:pt x="4188" y="2610"/>
                  </a:cubicBezTo>
                  <a:cubicBezTo>
                    <a:pt x="4092" y="3031"/>
                    <a:pt x="3867" y="3489"/>
                    <a:pt x="3524" y="3979"/>
                  </a:cubicBezTo>
                  <a:cubicBezTo>
                    <a:pt x="3057" y="4646"/>
                    <a:pt x="2639" y="5227"/>
                    <a:pt x="2244" y="5758"/>
                  </a:cubicBezTo>
                  <a:cubicBezTo>
                    <a:pt x="2180" y="5842"/>
                    <a:pt x="2193" y="5968"/>
                    <a:pt x="2288" y="6038"/>
                  </a:cubicBezTo>
                  <a:cubicBezTo>
                    <a:pt x="2320" y="6063"/>
                    <a:pt x="2363" y="6074"/>
                    <a:pt x="2403" y="6074"/>
                  </a:cubicBezTo>
                  <a:cubicBezTo>
                    <a:pt x="2883" y="6070"/>
                    <a:pt x="3447" y="6067"/>
                    <a:pt x="3990" y="6059"/>
                  </a:cubicBezTo>
                  <a:lnTo>
                    <a:pt x="3997" y="6059"/>
                  </a:lnTo>
                  <a:cubicBezTo>
                    <a:pt x="4249" y="6059"/>
                    <a:pt x="4457" y="6265"/>
                    <a:pt x="4462" y="6519"/>
                  </a:cubicBezTo>
                  <a:cubicBezTo>
                    <a:pt x="4464" y="6774"/>
                    <a:pt x="4256" y="6986"/>
                    <a:pt x="4001" y="6988"/>
                  </a:cubicBezTo>
                  <a:cubicBezTo>
                    <a:pt x="3858" y="6990"/>
                    <a:pt x="3684" y="6991"/>
                    <a:pt x="3491" y="6991"/>
                  </a:cubicBezTo>
                  <a:cubicBezTo>
                    <a:pt x="2550" y="6991"/>
                    <a:pt x="1179" y="6971"/>
                    <a:pt x="1002" y="6950"/>
                  </a:cubicBezTo>
                  <a:cubicBezTo>
                    <a:pt x="850" y="6897"/>
                    <a:pt x="739" y="6780"/>
                    <a:pt x="695" y="6632"/>
                  </a:cubicBezTo>
                  <a:cubicBezTo>
                    <a:pt x="620" y="6392"/>
                    <a:pt x="754" y="6195"/>
                    <a:pt x="814" y="6110"/>
                  </a:cubicBezTo>
                  <a:cubicBezTo>
                    <a:pt x="869" y="6031"/>
                    <a:pt x="951" y="5919"/>
                    <a:pt x="1068" y="5768"/>
                  </a:cubicBezTo>
                  <a:lnTo>
                    <a:pt x="1070" y="5762"/>
                  </a:lnTo>
                  <a:cubicBezTo>
                    <a:pt x="1355" y="5390"/>
                    <a:pt x="1883" y="4701"/>
                    <a:pt x="2762" y="3444"/>
                  </a:cubicBezTo>
                  <a:cubicBezTo>
                    <a:pt x="3027" y="3065"/>
                    <a:pt x="3199" y="2725"/>
                    <a:pt x="3273" y="2430"/>
                  </a:cubicBezTo>
                  <a:cubicBezTo>
                    <a:pt x="3280" y="2392"/>
                    <a:pt x="3297" y="2281"/>
                    <a:pt x="3297" y="2243"/>
                  </a:cubicBezTo>
                  <a:cubicBezTo>
                    <a:pt x="3273" y="1728"/>
                    <a:pt x="2853" y="1326"/>
                    <a:pt x="2339" y="1326"/>
                  </a:cubicBezTo>
                  <a:cubicBezTo>
                    <a:pt x="1879" y="1326"/>
                    <a:pt x="1484" y="1651"/>
                    <a:pt x="1397" y="2099"/>
                  </a:cubicBezTo>
                  <a:cubicBezTo>
                    <a:pt x="1354" y="2321"/>
                    <a:pt x="1160" y="2475"/>
                    <a:pt x="943" y="2475"/>
                  </a:cubicBezTo>
                  <a:cubicBezTo>
                    <a:pt x="913" y="2475"/>
                    <a:pt x="884" y="2472"/>
                    <a:pt x="854" y="2466"/>
                  </a:cubicBezTo>
                  <a:cubicBezTo>
                    <a:pt x="601" y="2417"/>
                    <a:pt x="436" y="2173"/>
                    <a:pt x="487" y="1921"/>
                  </a:cubicBezTo>
                  <a:cubicBezTo>
                    <a:pt x="659" y="1038"/>
                    <a:pt x="1440" y="399"/>
                    <a:pt x="2339" y="399"/>
                  </a:cubicBezTo>
                  <a:cubicBezTo>
                    <a:pt x="2874" y="399"/>
                    <a:pt x="3390" y="630"/>
                    <a:pt x="3746" y="1029"/>
                  </a:cubicBezTo>
                  <a:cubicBezTo>
                    <a:pt x="3786" y="1074"/>
                    <a:pt x="3841" y="1097"/>
                    <a:pt x="3896" y="1097"/>
                  </a:cubicBezTo>
                  <a:cubicBezTo>
                    <a:pt x="3950" y="1097"/>
                    <a:pt x="4004" y="1075"/>
                    <a:pt x="4044" y="1029"/>
                  </a:cubicBezTo>
                  <a:cubicBezTo>
                    <a:pt x="4114" y="953"/>
                    <a:pt x="4107" y="836"/>
                    <a:pt x="4039" y="760"/>
                  </a:cubicBezTo>
                  <a:cubicBezTo>
                    <a:pt x="3604" y="276"/>
                    <a:pt x="2987" y="0"/>
                    <a:pt x="233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7418722" y="2199849"/>
              <a:ext cx="124929" cy="202529"/>
            </a:xfrm>
            <a:custGeom>
              <a:rect b="b" l="l" r="r" t="t"/>
              <a:pathLst>
                <a:path extrusionOk="0" h="7420" w="4577">
                  <a:moveTo>
                    <a:pt x="2291" y="1"/>
                  </a:moveTo>
                  <a:cubicBezTo>
                    <a:pt x="1200" y="1"/>
                    <a:pt x="256" y="775"/>
                    <a:pt x="46" y="1843"/>
                  </a:cubicBezTo>
                  <a:cubicBezTo>
                    <a:pt x="1" y="2070"/>
                    <a:pt x="48" y="2299"/>
                    <a:pt x="175" y="2490"/>
                  </a:cubicBezTo>
                  <a:cubicBezTo>
                    <a:pt x="302" y="2681"/>
                    <a:pt x="500" y="2813"/>
                    <a:pt x="725" y="2857"/>
                  </a:cubicBezTo>
                  <a:cubicBezTo>
                    <a:pt x="781" y="2868"/>
                    <a:pt x="838" y="2874"/>
                    <a:pt x="893" y="2874"/>
                  </a:cubicBezTo>
                  <a:cubicBezTo>
                    <a:pt x="1296" y="2874"/>
                    <a:pt x="1657" y="2588"/>
                    <a:pt x="1739" y="2178"/>
                  </a:cubicBezTo>
                  <a:cubicBezTo>
                    <a:pt x="1792" y="1917"/>
                    <a:pt x="2021" y="1726"/>
                    <a:pt x="2291" y="1726"/>
                  </a:cubicBezTo>
                  <a:cubicBezTo>
                    <a:pt x="2601" y="1726"/>
                    <a:pt x="2853" y="1979"/>
                    <a:pt x="2853" y="2288"/>
                  </a:cubicBezTo>
                  <a:cubicBezTo>
                    <a:pt x="2853" y="2600"/>
                    <a:pt x="2601" y="2851"/>
                    <a:pt x="2291" y="2851"/>
                  </a:cubicBezTo>
                  <a:cubicBezTo>
                    <a:pt x="1815" y="2851"/>
                    <a:pt x="1427" y="3239"/>
                    <a:pt x="1427" y="3715"/>
                  </a:cubicBezTo>
                  <a:cubicBezTo>
                    <a:pt x="1427" y="4188"/>
                    <a:pt x="1815" y="4576"/>
                    <a:pt x="2291" y="4576"/>
                  </a:cubicBezTo>
                  <a:cubicBezTo>
                    <a:pt x="2601" y="4576"/>
                    <a:pt x="2853" y="4829"/>
                    <a:pt x="2853" y="5139"/>
                  </a:cubicBezTo>
                  <a:cubicBezTo>
                    <a:pt x="2853" y="5448"/>
                    <a:pt x="2601" y="5701"/>
                    <a:pt x="2291" y="5701"/>
                  </a:cubicBezTo>
                  <a:cubicBezTo>
                    <a:pt x="2011" y="5701"/>
                    <a:pt x="1773" y="5493"/>
                    <a:pt x="1733" y="5217"/>
                  </a:cubicBezTo>
                  <a:cubicBezTo>
                    <a:pt x="1731" y="5192"/>
                    <a:pt x="1728" y="5164"/>
                    <a:pt x="1728" y="5139"/>
                  </a:cubicBezTo>
                  <a:cubicBezTo>
                    <a:pt x="1728" y="4663"/>
                    <a:pt x="1340" y="4277"/>
                    <a:pt x="865" y="4277"/>
                  </a:cubicBezTo>
                  <a:cubicBezTo>
                    <a:pt x="391" y="4277"/>
                    <a:pt x="3" y="4663"/>
                    <a:pt x="3" y="5139"/>
                  </a:cubicBezTo>
                  <a:cubicBezTo>
                    <a:pt x="3" y="5245"/>
                    <a:pt x="9" y="5351"/>
                    <a:pt x="24" y="5457"/>
                  </a:cubicBezTo>
                  <a:cubicBezTo>
                    <a:pt x="48" y="5639"/>
                    <a:pt x="96" y="5818"/>
                    <a:pt x="164" y="5987"/>
                  </a:cubicBezTo>
                  <a:cubicBezTo>
                    <a:pt x="197" y="6066"/>
                    <a:pt x="271" y="6112"/>
                    <a:pt x="350" y="6112"/>
                  </a:cubicBezTo>
                  <a:cubicBezTo>
                    <a:pt x="375" y="6112"/>
                    <a:pt x="401" y="6107"/>
                    <a:pt x="425" y="6098"/>
                  </a:cubicBezTo>
                  <a:cubicBezTo>
                    <a:pt x="529" y="6055"/>
                    <a:pt x="576" y="5939"/>
                    <a:pt x="536" y="5839"/>
                  </a:cubicBezTo>
                  <a:cubicBezTo>
                    <a:pt x="481" y="5699"/>
                    <a:pt x="440" y="5550"/>
                    <a:pt x="419" y="5402"/>
                  </a:cubicBezTo>
                  <a:cubicBezTo>
                    <a:pt x="406" y="5313"/>
                    <a:pt x="402" y="5226"/>
                    <a:pt x="402" y="5139"/>
                  </a:cubicBezTo>
                  <a:cubicBezTo>
                    <a:pt x="402" y="4884"/>
                    <a:pt x="610" y="4674"/>
                    <a:pt x="865" y="4674"/>
                  </a:cubicBezTo>
                  <a:cubicBezTo>
                    <a:pt x="1119" y="4674"/>
                    <a:pt x="1329" y="4884"/>
                    <a:pt x="1329" y="5139"/>
                  </a:cubicBezTo>
                  <a:cubicBezTo>
                    <a:pt x="1329" y="5185"/>
                    <a:pt x="1336" y="5232"/>
                    <a:pt x="1340" y="5274"/>
                  </a:cubicBezTo>
                  <a:cubicBezTo>
                    <a:pt x="1406" y="5743"/>
                    <a:pt x="1815" y="6098"/>
                    <a:pt x="2291" y="6098"/>
                  </a:cubicBezTo>
                  <a:cubicBezTo>
                    <a:pt x="2821" y="6098"/>
                    <a:pt x="3250" y="5669"/>
                    <a:pt x="3250" y="5139"/>
                  </a:cubicBezTo>
                  <a:cubicBezTo>
                    <a:pt x="3250" y="4608"/>
                    <a:pt x="2817" y="4177"/>
                    <a:pt x="2291" y="4177"/>
                  </a:cubicBezTo>
                  <a:cubicBezTo>
                    <a:pt x="2036" y="4177"/>
                    <a:pt x="1826" y="3969"/>
                    <a:pt x="1826" y="3715"/>
                  </a:cubicBezTo>
                  <a:cubicBezTo>
                    <a:pt x="1826" y="3460"/>
                    <a:pt x="2036" y="3250"/>
                    <a:pt x="2291" y="3250"/>
                  </a:cubicBezTo>
                  <a:cubicBezTo>
                    <a:pt x="2821" y="3250"/>
                    <a:pt x="3250" y="2819"/>
                    <a:pt x="3250" y="2288"/>
                  </a:cubicBezTo>
                  <a:cubicBezTo>
                    <a:pt x="3250" y="1758"/>
                    <a:pt x="2817" y="1329"/>
                    <a:pt x="2291" y="1329"/>
                  </a:cubicBezTo>
                  <a:cubicBezTo>
                    <a:pt x="1830" y="1329"/>
                    <a:pt x="1436" y="1652"/>
                    <a:pt x="1349" y="2102"/>
                  </a:cubicBezTo>
                  <a:cubicBezTo>
                    <a:pt x="1306" y="2321"/>
                    <a:pt x="1112" y="2476"/>
                    <a:pt x="896" y="2476"/>
                  </a:cubicBezTo>
                  <a:cubicBezTo>
                    <a:pt x="866" y="2476"/>
                    <a:pt x="836" y="2473"/>
                    <a:pt x="805" y="2467"/>
                  </a:cubicBezTo>
                  <a:cubicBezTo>
                    <a:pt x="682" y="2443"/>
                    <a:pt x="576" y="2371"/>
                    <a:pt x="508" y="2271"/>
                  </a:cubicBezTo>
                  <a:cubicBezTo>
                    <a:pt x="438" y="2170"/>
                    <a:pt x="415" y="2044"/>
                    <a:pt x="438" y="1923"/>
                  </a:cubicBezTo>
                  <a:cubicBezTo>
                    <a:pt x="610" y="1041"/>
                    <a:pt x="1391" y="400"/>
                    <a:pt x="2291" y="400"/>
                  </a:cubicBezTo>
                  <a:cubicBezTo>
                    <a:pt x="3333" y="400"/>
                    <a:pt x="4180" y="1249"/>
                    <a:pt x="4180" y="2288"/>
                  </a:cubicBezTo>
                  <a:cubicBezTo>
                    <a:pt x="4180" y="2766"/>
                    <a:pt x="3999" y="3226"/>
                    <a:pt x="3670" y="3577"/>
                  </a:cubicBezTo>
                  <a:cubicBezTo>
                    <a:pt x="3598" y="3651"/>
                    <a:pt x="3598" y="3770"/>
                    <a:pt x="3670" y="3846"/>
                  </a:cubicBezTo>
                  <a:cubicBezTo>
                    <a:pt x="3999" y="4196"/>
                    <a:pt x="4180" y="4653"/>
                    <a:pt x="4180" y="5132"/>
                  </a:cubicBezTo>
                  <a:cubicBezTo>
                    <a:pt x="4180" y="6176"/>
                    <a:pt x="3331" y="7021"/>
                    <a:pt x="2291" y="7021"/>
                  </a:cubicBezTo>
                  <a:cubicBezTo>
                    <a:pt x="1781" y="7021"/>
                    <a:pt x="1283" y="6809"/>
                    <a:pt x="926" y="6437"/>
                  </a:cubicBezTo>
                  <a:cubicBezTo>
                    <a:pt x="887" y="6397"/>
                    <a:pt x="836" y="6377"/>
                    <a:pt x="784" y="6377"/>
                  </a:cubicBezTo>
                  <a:cubicBezTo>
                    <a:pt x="734" y="6377"/>
                    <a:pt x="685" y="6396"/>
                    <a:pt x="646" y="6433"/>
                  </a:cubicBezTo>
                  <a:cubicBezTo>
                    <a:pt x="565" y="6509"/>
                    <a:pt x="563" y="6635"/>
                    <a:pt x="640" y="6713"/>
                  </a:cubicBezTo>
                  <a:cubicBezTo>
                    <a:pt x="1073" y="7163"/>
                    <a:pt x="1671" y="7420"/>
                    <a:pt x="2291" y="7420"/>
                  </a:cubicBezTo>
                  <a:cubicBezTo>
                    <a:pt x="3549" y="7420"/>
                    <a:pt x="4576" y="6395"/>
                    <a:pt x="4576" y="5136"/>
                  </a:cubicBezTo>
                  <a:cubicBezTo>
                    <a:pt x="4576" y="4612"/>
                    <a:pt x="4402" y="4113"/>
                    <a:pt x="4078" y="3710"/>
                  </a:cubicBezTo>
                  <a:cubicBezTo>
                    <a:pt x="4402" y="3305"/>
                    <a:pt x="4576" y="2806"/>
                    <a:pt x="4576" y="2286"/>
                  </a:cubicBezTo>
                  <a:cubicBezTo>
                    <a:pt x="4576" y="1026"/>
                    <a:pt x="3549" y="1"/>
                    <a:pt x="2291"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7238111" y="2084583"/>
              <a:ext cx="277972" cy="276034"/>
            </a:xfrm>
            <a:custGeom>
              <a:rect b="b" l="l" r="r" t="t"/>
              <a:pathLst>
                <a:path extrusionOk="0" h="10113" w="10184">
                  <a:moveTo>
                    <a:pt x="9400" y="395"/>
                  </a:moveTo>
                  <a:cubicBezTo>
                    <a:pt x="9485" y="395"/>
                    <a:pt x="9566" y="427"/>
                    <a:pt x="9623" y="489"/>
                  </a:cubicBezTo>
                  <a:cubicBezTo>
                    <a:pt x="9748" y="612"/>
                    <a:pt x="9748" y="813"/>
                    <a:pt x="9623" y="939"/>
                  </a:cubicBezTo>
                  <a:lnTo>
                    <a:pt x="943" y="9618"/>
                  </a:lnTo>
                  <a:cubicBezTo>
                    <a:pt x="882" y="9678"/>
                    <a:pt x="803" y="9712"/>
                    <a:pt x="718" y="9712"/>
                  </a:cubicBezTo>
                  <a:cubicBezTo>
                    <a:pt x="633" y="9712"/>
                    <a:pt x="553" y="9680"/>
                    <a:pt x="493" y="9618"/>
                  </a:cubicBezTo>
                  <a:cubicBezTo>
                    <a:pt x="434" y="9557"/>
                    <a:pt x="400" y="9478"/>
                    <a:pt x="400" y="9393"/>
                  </a:cubicBezTo>
                  <a:cubicBezTo>
                    <a:pt x="400" y="9308"/>
                    <a:pt x="432" y="9228"/>
                    <a:pt x="493" y="9168"/>
                  </a:cubicBezTo>
                  <a:lnTo>
                    <a:pt x="9175" y="489"/>
                  </a:lnTo>
                  <a:cubicBezTo>
                    <a:pt x="9235" y="429"/>
                    <a:pt x="9315" y="395"/>
                    <a:pt x="9400" y="395"/>
                  </a:cubicBezTo>
                  <a:close/>
                  <a:moveTo>
                    <a:pt x="9398" y="1"/>
                  </a:moveTo>
                  <a:cubicBezTo>
                    <a:pt x="9207" y="1"/>
                    <a:pt x="9027" y="75"/>
                    <a:pt x="8891" y="209"/>
                  </a:cubicBezTo>
                  <a:lnTo>
                    <a:pt x="211" y="8888"/>
                  </a:lnTo>
                  <a:cubicBezTo>
                    <a:pt x="75" y="9024"/>
                    <a:pt x="1" y="9204"/>
                    <a:pt x="1" y="9395"/>
                  </a:cubicBezTo>
                  <a:cubicBezTo>
                    <a:pt x="1" y="9586"/>
                    <a:pt x="75" y="9767"/>
                    <a:pt x="211" y="9903"/>
                  </a:cubicBezTo>
                  <a:cubicBezTo>
                    <a:pt x="347" y="10038"/>
                    <a:pt x="527" y="10113"/>
                    <a:pt x="718" y="10113"/>
                  </a:cubicBezTo>
                  <a:cubicBezTo>
                    <a:pt x="911" y="10113"/>
                    <a:pt x="1092" y="10034"/>
                    <a:pt x="1225" y="9903"/>
                  </a:cubicBezTo>
                  <a:lnTo>
                    <a:pt x="9905" y="1223"/>
                  </a:lnTo>
                  <a:cubicBezTo>
                    <a:pt x="10183" y="945"/>
                    <a:pt x="10183" y="489"/>
                    <a:pt x="9905" y="209"/>
                  </a:cubicBezTo>
                  <a:cubicBezTo>
                    <a:pt x="9769" y="75"/>
                    <a:pt x="9589" y="1"/>
                    <a:pt x="939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5"/>
          <p:cNvGrpSpPr/>
          <p:nvPr/>
        </p:nvGrpSpPr>
        <p:grpSpPr>
          <a:xfrm>
            <a:off x="6163075" y="1373742"/>
            <a:ext cx="448469" cy="435169"/>
            <a:chOff x="894426" y="2741273"/>
            <a:chExt cx="370912" cy="359912"/>
          </a:xfrm>
        </p:grpSpPr>
        <p:sp>
          <p:nvSpPr>
            <p:cNvPr id="4390" name="Google Shape;4390;p45"/>
            <p:cNvSpPr/>
            <p:nvPr/>
          </p:nvSpPr>
          <p:spPr>
            <a:xfrm>
              <a:off x="1015424" y="3017171"/>
              <a:ext cx="128205" cy="53607"/>
            </a:xfrm>
            <a:custGeom>
              <a:rect b="b" l="l" r="r" t="t"/>
              <a:pathLst>
                <a:path extrusionOk="0" h="1964" w="4697">
                  <a:moveTo>
                    <a:pt x="0" y="1"/>
                  </a:moveTo>
                  <a:lnTo>
                    <a:pt x="0" y="1964"/>
                  </a:lnTo>
                  <a:lnTo>
                    <a:pt x="4697" y="1964"/>
                  </a:lnTo>
                  <a:lnTo>
                    <a:pt x="4697"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899584" y="2747141"/>
              <a:ext cx="359912" cy="285233"/>
            </a:xfrm>
            <a:custGeom>
              <a:rect b="b" l="l" r="r" t="t"/>
              <a:pathLst>
                <a:path extrusionOk="0" h="10450" w="13186">
                  <a:moveTo>
                    <a:pt x="1944" y="0"/>
                  </a:moveTo>
                  <a:cubicBezTo>
                    <a:pt x="870" y="0"/>
                    <a:pt x="0" y="870"/>
                    <a:pt x="0" y="1944"/>
                  </a:cubicBezTo>
                  <a:lnTo>
                    <a:pt x="0" y="8506"/>
                  </a:lnTo>
                  <a:cubicBezTo>
                    <a:pt x="0" y="9580"/>
                    <a:pt x="870" y="10450"/>
                    <a:pt x="1944" y="10450"/>
                  </a:cubicBezTo>
                  <a:lnTo>
                    <a:pt x="11237" y="10450"/>
                  </a:lnTo>
                  <a:cubicBezTo>
                    <a:pt x="12311" y="10450"/>
                    <a:pt x="13185" y="9580"/>
                    <a:pt x="13181" y="8506"/>
                  </a:cubicBezTo>
                  <a:lnTo>
                    <a:pt x="13181" y="1944"/>
                  </a:lnTo>
                  <a:cubicBezTo>
                    <a:pt x="13181" y="870"/>
                    <a:pt x="12311" y="0"/>
                    <a:pt x="11237"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929281" y="2776047"/>
              <a:ext cx="300545" cy="226740"/>
            </a:xfrm>
            <a:custGeom>
              <a:rect b="b" l="l" r="r" t="t"/>
              <a:pathLst>
                <a:path extrusionOk="0" h="8307" w="11011">
                  <a:moveTo>
                    <a:pt x="864" y="0"/>
                  </a:moveTo>
                  <a:cubicBezTo>
                    <a:pt x="387" y="0"/>
                    <a:pt x="1" y="386"/>
                    <a:pt x="1" y="864"/>
                  </a:cubicBezTo>
                  <a:lnTo>
                    <a:pt x="1" y="7440"/>
                  </a:lnTo>
                  <a:cubicBezTo>
                    <a:pt x="1" y="7918"/>
                    <a:pt x="385" y="8304"/>
                    <a:pt x="862" y="8306"/>
                  </a:cubicBezTo>
                  <a:lnTo>
                    <a:pt x="10147" y="8306"/>
                  </a:lnTo>
                  <a:cubicBezTo>
                    <a:pt x="10624" y="8306"/>
                    <a:pt x="11011" y="7918"/>
                    <a:pt x="11011" y="7440"/>
                  </a:cubicBezTo>
                  <a:lnTo>
                    <a:pt x="11011" y="864"/>
                  </a:lnTo>
                  <a:cubicBezTo>
                    <a:pt x="11011" y="386"/>
                    <a:pt x="10624" y="0"/>
                    <a:pt x="10147"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929172" y="2775965"/>
              <a:ext cx="95833" cy="226767"/>
            </a:xfrm>
            <a:custGeom>
              <a:rect b="b" l="l" r="r" t="t"/>
              <a:pathLst>
                <a:path extrusionOk="0" h="8308" w="3511">
                  <a:moveTo>
                    <a:pt x="866" y="1"/>
                  </a:moveTo>
                  <a:cubicBezTo>
                    <a:pt x="389" y="1"/>
                    <a:pt x="0" y="387"/>
                    <a:pt x="0" y="865"/>
                  </a:cubicBezTo>
                  <a:lnTo>
                    <a:pt x="0" y="7441"/>
                  </a:lnTo>
                  <a:cubicBezTo>
                    <a:pt x="0" y="7919"/>
                    <a:pt x="389" y="8307"/>
                    <a:pt x="866" y="8307"/>
                  </a:cubicBezTo>
                  <a:lnTo>
                    <a:pt x="3511" y="8307"/>
                  </a:lnTo>
                  <a:cubicBezTo>
                    <a:pt x="2320" y="8307"/>
                    <a:pt x="1357" y="7346"/>
                    <a:pt x="1354" y="6155"/>
                  </a:cubicBezTo>
                  <a:lnTo>
                    <a:pt x="1354" y="2149"/>
                  </a:lnTo>
                  <a:cubicBezTo>
                    <a:pt x="1354" y="964"/>
                    <a:pt x="2320" y="1"/>
                    <a:pt x="3511"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899502" y="2747141"/>
              <a:ext cx="70530" cy="285233"/>
            </a:xfrm>
            <a:custGeom>
              <a:rect b="b" l="l" r="r" t="t"/>
              <a:pathLst>
                <a:path extrusionOk="0" h="10450" w="2584">
                  <a:moveTo>
                    <a:pt x="1945" y="0"/>
                  </a:moveTo>
                  <a:cubicBezTo>
                    <a:pt x="871" y="0"/>
                    <a:pt x="1" y="870"/>
                    <a:pt x="1" y="1944"/>
                  </a:cubicBezTo>
                  <a:lnTo>
                    <a:pt x="1" y="8506"/>
                  </a:lnTo>
                  <a:cubicBezTo>
                    <a:pt x="1" y="9580"/>
                    <a:pt x="873" y="10450"/>
                    <a:pt x="1947" y="10450"/>
                  </a:cubicBezTo>
                  <a:lnTo>
                    <a:pt x="2584" y="10450"/>
                  </a:lnTo>
                  <a:cubicBezTo>
                    <a:pt x="1510" y="10450"/>
                    <a:pt x="640" y="9580"/>
                    <a:pt x="635" y="8508"/>
                  </a:cubicBezTo>
                  <a:lnTo>
                    <a:pt x="635" y="1944"/>
                  </a:lnTo>
                  <a:cubicBezTo>
                    <a:pt x="635" y="870"/>
                    <a:pt x="1508" y="0"/>
                    <a:pt x="2582"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975737" y="3053391"/>
              <a:ext cx="207742" cy="42717"/>
            </a:xfrm>
            <a:custGeom>
              <a:rect b="b" l="l" r="r" t="t"/>
              <a:pathLst>
                <a:path extrusionOk="0" h="1565" w="7611">
                  <a:moveTo>
                    <a:pt x="835" y="0"/>
                  </a:moveTo>
                  <a:cubicBezTo>
                    <a:pt x="370" y="0"/>
                    <a:pt x="1" y="401"/>
                    <a:pt x="56" y="877"/>
                  </a:cubicBezTo>
                  <a:cubicBezTo>
                    <a:pt x="105" y="1273"/>
                    <a:pt x="449" y="1564"/>
                    <a:pt x="848" y="1564"/>
                  </a:cubicBezTo>
                  <a:lnTo>
                    <a:pt x="6779" y="1564"/>
                  </a:lnTo>
                  <a:cubicBezTo>
                    <a:pt x="7244" y="1564"/>
                    <a:pt x="7611" y="1161"/>
                    <a:pt x="7554" y="686"/>
                  </a:cubicBezTo>
                  <a:cubicBezTo>
                    <a:pt x="7505" y="291"/>
                    <a:pt x="7161" y="0"/>
                    <a:pt x="6762"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976775" y="3053391"/>
              <a:ext cx="74597" cy="42717"/>
            </a:xfrm>
            <a:custGeom>
              <a:rect b="b" l="l" r="r" t="t"/>
              <a:pathLst>
                <a:path extrusionOk="0" h="1565" w="2733">
                  <a:moveTo>
                    <a:pt x="803" y="0"/>
                  </a:moveTo>
                  <a:cubicBezTo>
                    <a:pt x="587" y="0"/>
                    <a:pt x="389" y="87"/>
                    <a:pt x="249" y="227"/>
                  </a:cubicBezTo>
                  <a:cubicBezTo>
                    <a:pt x="90" y="388"/>
                    <a:pt x="1" y="618"/>
                    <a:pt x="26" y="870"/>
                  </a:cubicBezTo>
                  <a:cubicBezTo>
                    <a:pt x="71" y="1267"/>
                    <a:pt x="417" y="1564"/>
                    <a:pt x="816" y="1564"/>
                  </a:cubicBezTo>
                  <a:lnTo>
                    <a:pt x="2732" y="1564"/>
                  </a:lnTo>
                  <a:cubicBezTo>
                    <a:pt x="2299" y="1564"/>
                    <a:pt x="1949" y="1214"/>
                    <a:pt x="1949" y="781"/>
                  </a:cubicBezTo>
                  <a:cubicBezTo>
                    <a:pt x="1949" y="565"/>
                    <a:pt x="2038" y="367"/>
                    <a:pt x="2178" y="227"/>
                  </a:cubicBezTo>
                  <a:cubicBezTo>
                    <a:pt x="2321" y="87"/>
                    <a:pt x="2518" y="0"/>
                    <a:pt x="2732"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967876" y="2826079"/>
              <a:ext cx="230506" cy="139641"/>
            </a:xfrm>
            <a:custGeom>
              <a:rect b="b" l="l" r="r" t="t"/>
              <a:pathLst>
                <a:path extrusionOk="0" h="5116" w="8445">
                  <a:moveTo>
                    <a:pt x="4158" y="1"/>
                  </a:moveTo>
                  <a:cubicBezTo>
                    <a:pt x="3979" y="1"/>
                    <a:pt x="3824" y="117"/>
                    <a:pt x="3776" y="287"/>
                  </a:cubicBezTo>
                  <a:lnTo>
                    <a:pt x="2789" y="3698"/>
                  </a:lnTo>
                  <a:lnTo>
                    <a:pt x="2148" y="2562"/>
                  </a:lnTo>
                  <a:cubicBezTo>
                    <a:pt x="2078" y="2439"/>
                    <a:pt x="1944" y="2361"/>
                    <a:pt x="1802" y="2361"/>
                  </a:cubicBezTo>
                  <a:lnTo>
                    <a:pt x="422" y="2361"/>
                  </a:lnTo>
                  <a:cubicBezTo>
                    <a:pt x="187" y="2361"/>
                    <a:pt x="0" y="2566"/>
                    <a:pt x="26" y="2804"/>
                  </a:cubicBezTo>
                  <a:cubicBezTo>
                    <a:pt x="47" y="3008"/>
                    <a:pt x="227" y="3156"/>
                    <a:pt x="433" y="3156"/>
                  </a:cubicBezTo>
                  <a:lnTo>
                    <a:pt x="1566" y="3156"/>
                  </a:lnTo>
                  <a:lnTo>
                    <a:pt x="2559" y="4914"/>
                  </a:lnTo>
                  <a:cubicBezTo>
                    <a:pt x="2632" y="5037"/>
                    <a:pt x="2763" y="5115"/>
                    <a:pt x="2908" y="5115"/>
                  </a:cubicBezTo>
                  <a:cubicBezTo>
                    <a:pt x="2922" y="5115"/>
                    <a:pt x="2939" y="5113"/>
                    <a:pt x="2952" y="5113"/>
                  </a:cubicBezTo>
                  <a:cubicBezTo>
                    <a:pt x="3111" y="5094"/>
                    <a:pt x="3245" y="4981"/>
                    <a:pt x="3290" y="4829"/>
                  </a:cubicBezTo>
                  <a:lnTo>
                    <a:pt x="4457" y="796"/>
                  </a:lnTo>
                  <a:lnTo>
                    <a:pt x="8022" y="796"/>
                  </a:lnTo>
                  <a:cubicBezTo>
                    <a:pt x="8255" y="796"/>
                    <a:pt x="8444" y="593"/>
                    <a:pt x="8417" y="353"/>
                  </a:cubicBezTo>
                  <a:cubicBezTo>
                    <a:pt x="8396" y="149"/>
                    <a:pt x="8215" y="1"/>
                    <a:pt x="8011"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967112" y="2814751"/>
              <a:ext cx="59285" cy="57128"/>
            </a:xfrm>
            <a:custGeom>
              <a:rect b="b" l="l" r="r" t="t"/>
              <a:pathLst>
                <a:path extrusionOk="0" h="2093" w="2172">
                  <a:moveTo>
                    <a:pt x="438" y="1"/>
                  </a:moveTo>
                  <a:cubicBezTo>
                    <a:pt x="336" y="1"/>
                    <a:pt x="235" y="40"/>
                    <a:pt x="158" y="119"/>
                  </a:cubicBezTo>
                  <a:cubicBezTo>
                    <a:pt x="1" y="276"/>
                    <a:pt x="1" y="526"/>
                    <a:pt x="158" y="681"/>
                  </a:cubicBezTo>
                  <a:lnTo>
                    <a:pt x="523" y="1046"/>
                  </a:lnTo>
                  <a:lnTo>
                    <a:pt x="158" y="1413"/>
                  </a:lnTo>
                  <a:cubicBezTo>
                    <a:pt x="1" y="1570"/>
                    <a:pt x="1" y="1821"/>
                    <a:pt x="158" y="1975"/>
                  </a:cubicBezTo>
                  <a:cubicBezTo>
                    <a:pt x="234" y="2052"/>
                    <a:pt x="338" y="2092"/>
                    <a:pt x="438" y="2092"/>
                  </a:cubicBezTo>
                  <a:cubicBezTo>
                    <a:pt x="540" y="2092"/>
                    <a:pt x="644" y="2052"/>
                    <a:pt x="720" y="1975"/>
                  </a:cubicBezTo>
                  <a:lnTo>
                    <a:pt x="1085" y="1608"/>
                  </a:lnTo>
                  <a:lnTo>
                    <a:pt x="1452" y="1975"/>
                  </a:lnTo>
                  <a:cubicBezTo>
                    <a:pt x="1529" y="2052"/>
                    <a:pt x="1633" y="2092"/>
                    <a:pt x="1732" y="2092"/>
                  </a:cubicBezTo>
                  <a:cubicBezTo>
                    <a:pt x="1834" y="2092"/>
                    <a:pt x="1938" y="2052"/>
                    <a:pt x="2015" y="1975"/>
                  </a:cubicBezTo>
                  <a:cubicBezTo>
                    <a:pt x="2172" y="1818"/>
                    <a:pt x="2172" y="1566"/>
                    <a:pt x="2015" y="1413"/>
                  </a:cubicBezTo>
                  <a:lnTo>
                    <a:pt x="1647" y="1046"/>
                  </a:lnTo>
                  <a:lnTo>
                    <a:pt x="2015" y="681"/>
                  </a:lnTo>
                  <a:cubicBezTo>
                    <a:pt x="2172" y="524"/>
                    <a:pt x="2172" y="271"/>
                    <a:pt x="2015" y="119"/>
                  </a:cubicBezTo>
                  <a:cubicBezTo>
                    <a:pt x="1936" y="40"/>
                    <a:pt x="1834" y="1"/>
                    <a:pt x="1732" y="1"/>
                  </a:cubicBezTo>
                  <a:cubicBezTo>
                    <a:pt x="1630" y="1"/>
                    <a:pt x="1529" y="40"/>
                    <a:pt x="1452" y="119"/>
                  </a:cubicBezTo>
                  <a:lnTo>
                    <a:pt x="1085" y="484"/>
                  </a:lnTo>
                  <a:lnTo>
                    <a:pt x="720" y="119"/>
                  </a:lnTo>
                  <a:cubicBezTo>
                    <a:pt x="641" y="40"/>
                    <a:pt x="540" y="1"/>
                    <a:pt x="438"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1106890" y="2895735"/>
              <a:ext cx="59230" cy="57047"/>
            </a:xfrm>
            <a:custGeom>
              <a:rect b="b" l="l" r="r" t="t"/>
              <a:pathLst>
                <a:path extrusionOk="0" h="2090" w="2170">
                  <a:moveTo>
                    <a:pt x="437" y="0"/>
                  </a:moveTo>
                  <a:cubicBezTo>
                    <a:pt x="335" y="0"/>
                    <a:pt x="234" y="39"/>
                    <a:pt x="157" y="116"/>
                  </a:cubicBezTo>
                  <a:cubicBezTo>
                    <a:pt x="0" y="273"/>
                    <a:pt x="0" y="526"/>
                    <a:pt x="157" y="679"/>
                  </a:cubicBezTo>
                  <a:lnTo>
                    <a:pt x="522" y="1046"/>
                  </a:lnTo>
                  <a:lnTo>
                    <a:pt x="157" y="1411"/>
                  </a:lnTo>
                  <a:cubicBezTo>
                    <a:pt x="0" y="1568"/>
                    <a:pt x="0" y="1820"/>
                    <a:pt x="157" y="1973"/>
                  </a:cubicBezTo>
                  <a:cubicBezTo>
                    <a:pt x="234" y="2052"/>
                    <a:pt x="338" y="2090"/>
                    <a:pt x="438" y="2090"/>
                  </a:cubicBezTo>
                  <a:cubicBezTo>
                    <a:pt x="539" y="2090"/>
                    <a:pt x="641" y="2052"/>
                    <a:pt x="720" y="1973"/>
                  </a:cubicBezTo>
                  <a:lnTo>
                    <a:pt x="2010" y="683"/>
                  </a:lnTo>
                  <a:cubicBezTo>
                    <a:pt x="2169" y="522"/>
                    <a:pt x="2169" y="271"/>
                    <a:pt x="2014" y="116"/>
                  </a:cubicBezTo>
                  <a:cubicBezTo>
                    <a:pt x="1936" y="39"/>
                    <a:pt x="1833" y="0"/>
                    <a:pt x="1732" y="0"/>
                  </a:cubicBezTo>
                  <a:cubicBezTo>
                    <a:pt x="1630" y="0"/>
                    <a:pt x="1528" y="39"/>
                    <a:pt x="1452" y="116"/>
                  </a:cubicBezTo>
                  <a:lnTo>
                    <a:pt x="1085" y="483"/>
                  </a:lnTo>
                  <a:lnTo>
                    <a:pt x="720" y="116"/>
                  </a:lnTo>
                  <a:cubicBezTo>
                    <a:pt x="641" y="39"/>
                    <a:pt x="539" y="0"/>
                    <a:pt x="437"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924123" y="2770888"/>
              <a:ext cx="311436" cy="237630"/>
            </a:xfrm>
            <a:custGeom>
              <a:rect b="b" l="l" r="r" t="t"/>
              <a:pathLst>
                <a:path extrusionOk="0" h="8706" w="11410">
                  <a:moveTo>
                    <a:pt x="10347" y="401"/>
                  </a:moveTo>
                  <a:cubicBezTo>
                    <a:pt x="10712" y="401"/>
                    <a:pt x="11013" y="698"/>
                    <a:pt x="11013" y="1068"/>
                  </a:cubicBezTo>
                  <a:lnTo>
                    <a:pt x="11013" y="7644"/>
                  </a:lnTo>
                  <a:cubicBezTo>
                    <a:pt x="11013" y="8009"/>
                    <a:pt x="10716" y="8309"/>
                    <a:pt x="10347" y="8309"/>
                  </a:cubicBezTo>
                  <a:lnTo>
                    <a:pt x="1064" y="8309"/>
                  </a:lnTo>
                  <a:cubicBezTo>
                    <a:pt x="699" y="8309"/>
                    <a:pt x="398" y="8011"/>
                    <a:pt x="398" y="7644"/>
                  </a:cubicBezTo>
                  <a:lnTo>
                    <a:pt x="402" y="1063"/>
                  </a:lnTo>
                  <a:cubicBezTo>
                    <a:pt x="402" y="698"/>
                    <a:pt x="699" y="401"/>
                    <a:pt x="1064" y="401"/>
                  </a:cubicBezTo>
                  <a:close/>
                  <a:moveTo>
                    <a:pt x="1064" y="0"/>
                  </a:moveTo>
                  <a:cubicBezTo>
                    <a:pt x="478" y="0"/>
                    <a:pt x="1" y="476"/>
                    <a:pt x="1" y="1063"/>
                  </a:cubicBezTo>
                  <a:lnTo>
                    <a:pt x="1" y="7638"/>
                  </a:lnTo>
                  <a:cubicBezTo>
                    <a:pt x="3" y="8228"/>
                    <a:pt x="478" y="8705"/>
                    <a:pt x="1064" y="8705"/>
                  </a:cubicBezTo>
                  <a:lnTo>
                    <a:pt x="10347" y="8705"/>
                  </a:lnTo>
                  <a:cubicBezTo>
                    <a:pt x="10932" y="8705"/>
                    <a:pt x="11410" y="8230"/>
                    <a:pt x="11410" y="7640"/>
                  </a:cubicBezTo>
                  <a:lnTo>
                    <a:pt x="11410" y="1063"/>
                  </a:lnTo>
                  <a:cubicBezTo>
                    <a:pt x="11410" y="478"/>
                    <a:pt x="10934" y="0"/>
                    <a:pt x="1034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894426" y="2741273"/>
              <a:ext cx="370912" cy="359912"/>
            </a:xfrm>
            <a:custGeom>
              <a:rect b="b" l="l" r="r" t="t"/>
              <a:pathLst>
                <a:path extrusionOk="0" h="13186" w="13589">
                  <a:moveTo>
                    <a:pt x="8943" y="10852"/>
                  </a:moveTo>
                  <a:lnTo>
                    <a:pt x="8943" y="11223"/>
                  </a:lnTo>
                  <a:lnTo>
                    <a:pt x="4646" y="11223"/>
                  </a:lnTo>
                  <a:lnTo>
                    <a:pt x="4646" y="10852"/>
                  </a:lnTo>
                  <a:close/>
                  <a:moveTo>
                    <a:pt x="9760" y="11620"/>
                  </a:moveTo>
                  <a:cubicBezTo>
                    <a:pt x="10081" y="11620"/>
                    <a:pt x="10344" y="11883"/>
                    <a:pt x="10344" y="12203"/>
                  </a:cubicBezTo>
                  <a:cubicBezTo>
                    <a:pt x="10344" y="12360"/>
                    <a:pt x="10282" y="12507"/>
                    <a:pt x="10174" y="12615"/>
                  </a:cubicBezTo>
                  <a:cubicBezTo>
                    <a:pt x="10064" y="12725"/>
                    <a:pt x="9917" y="12785"/>
                    <a:pt x="9760" y="12785"/>
                  </a:cubicBezTo>
                  <a:lnTo>
                    <a:pt x="3820" y="12785"/>
                  </a:lnTo>
                  <a:cubicBezTo>
                    <a:pt x="3548" y="12785"/>
                    <a:pt x="3277" y="12566"/>
                    <a:pt x="3234" y="12299"/>
                  </a:cubicBezTo>
                  <a:cubicBezTo>
                    <a:pt x="3203" y="12108"/>
                    <a:pt x="3264" y="11923"/>
                    <a:pt x="3396" y="11790"/>
                  </a:cubicBezTo>
                  <a:cubicBezTo>
                    <a:pt x="3508" y="11679"/>
                    <a:pt x="3655" y="11620"/>
                    <a:pt x="3810" y="11620"/>
                  </a:cubicBezTo>
                  <a:close/>
                  <a:moveTo>
                    <a:pt x="2148" y="1"/>
                  </a:moveTo>
                  <a:cubicBezTo>
                    <a:pt x="962" y="1"/>
                    <a:pt x="0" y="960"/>
                    <a:pt x="0" y="2146"/>
                  </a:cubicBezTo>
                  <a:lnTo>
                    <a:pt x="0" y="8712"/>
                  </a:lnTo>
                  <a:cubicBezTo>
                    <a:pt x="0" y="9171"/>
                    <a:pt x="144" y="9606"/>
                    <a:pt x="412" y="9975"/>
                  </a:cubicBezTo>
                  <a:cubicBezTo>
                    <a:pt x="451" y="10029"/>
                    <a:pt x="511" y="10058"/>
                    <a:pt x="573" y="10058"/>
                  </a:cubicBezTo>
                  <a:cubicBezTo>
                    <a:pt x="632" y="10058"/>
                    <a:pt x="693" y="10030"/>
                    <a:pt x="734" y="9973"/>
                  </a:cubicBezTo>
                  <a:cubicBezTo>
                    <a:pt x="785" y="9903"/>
                    <a:pt x="781" y="9807"/>
                    <a:pt x="730" y="9740"/>
                  </a:cubicBezTo>
                  <a:cubicBezTo>
                    <a:pt x="514" y="9438"/>
                    <a:pt x="399" y="9084"/>
                    <a:pt x="399" y="8712"/>
                  </a:cubicBezTo>
                  <a:lnTo>
                    <a:pt x="399" y="2146"/>
                  </a:lnTo>
                  <a:cubicBezTo>
                    <a:pt x="399" y="1181"/>
                    <a:pt x="1180" y="398"/>
                    <a:pt x="2146" y="398"/>
                  </a:cubicBezTo>
                  <a:lnTo>
                    <a:pt x="11439" y="398"/>
                  </a:lnTo>
                  <a:cubicBezTo>
                    <a:pt x="12404" y="398"/>
                    <a:pt x="13185" y="1181"/>
                    <a:pt x="13185" y="2146"/>
                  </a:cubicBezTo>
                  <a:lnTo>
                    <a:pt x="13185" y="8708"/>
                  </a:lnTo>
                  <a:cubicBezTo>
                    <a:pt x="13185" y="9674"/>
                    <a:pt x="12402" y="10453"/>
                    <a:pt x="11439" y="10453"/>
                  </a:cubicBezTo>
                  <a:lnTo>
                    <a:pt x="2150" y="10453"/>
                  </a:lnTo>
                  <a:cubicBezTo>
                    <a:pt x="1840" y="10453"/>
                    <a:pt x="1535" y="10370"/>
                    <a:pt x="1267" y="10215"/>
                  </a:cubicBezTo>
                  <a:cubicBezTo>
                    <a:pt x="1235" y="10196"/>
                    <a:pt x="1201" y="10187"/>
                    <a:pt x="1166" y="10187"/>
                  </a:cubicBezTo>
                  <a:cubicBezTo>
                    <a:pt x="1085" y="10187"/>
                    <a:pt x="1006" y="10237"/>
                    <a:pt x="976" y="10323"/>
                  </a:cubicBezTo>
                  <a:cubicBezTo>
                    <a:pt x="949" y="10412"/>
                    <a:pt x="987" y="10512"/>
                    <a:pt x="1070" y="10559"/>
                  </a:cubicBezTo>
                  <a:cubicBezTo>
                    <a:pt x="1397" y="10750"/>
                    <a:pt x="1770" y="10852"/>
                    <a:pt x="2150" y="10852"/>
                  </a:cubicBezTo>
                  <a:lnTo>
                    <a:pt x="4245" y="10852"/>
                  </a:lnTo>
                  <a:lnTo>
                    <a:pt x="4245" y="11223"/>
                  </a:lnTo>
                  <a:lnTo>
                    <a:pt x="3831" y="11223"/>
                  </a:lnTo>
                  <a:cubicBezTo>
                    <a:pt x="3568" y="11223"/>
                    <a:pt x="3321" y="11323"/>
                    <a:pt x="3137" y="11509"/>
                  </a:cubicBezTo>
                  <a:cubicBezTo>
                    <a:pt x="2935" y="11711"/>
                    <a:pt x="2833" y="11981"/>
                    <a:pt x="2850" y="12267"/>
                  </a:cubicBezTo>
                  <a:cubicBezTo>
                    <a:pt x="2882" y="12787"/>
                    <a:pt x="3324" y="13186"/>
                    <a:pt x="3843" y="13186"/>
                  </a:cubicBezTo>
                  <a:lnTo>
                    <a:pt x="9756" y="13186"/>
                  </a:lnTo>
                  <a:cubicBezTo>
                    <a:pt x="10017" y="13186"/>
                    <a:pt x="10265" y="13084"/>
                    <a:pt x="10450" y="12899"/>
                  </a:cubicBezTo>
                  <a:cubicBezTo>
                    <a:pt x="10651" y="12698"/>
                    <a:pt x="10753" y="12426"/>
                    <a:pt x="10736" y="12140"/>
                  </a:cubicBezTo>
                  <a:cubicBezTo>
                    <a:pt x="10702" y="11620"/>
                    <a:pt x="10261" y="11223"/>
                    <a:pt x="9741" y="11223"/>
                  </a:cubicBezTo>
                  <a:lnTo>
                    <a:pt x="9344" y="11223"/>
                  </a:lnTo>
                  <a:lnTo>
                    <a:pt x="9344" y="10852"/>
                  </a:lnTo>
                  <a:lnTo>
                    <a:pt x="11445" y="10852"/>
                  </a:lnTo>
                  <a:cubicBezTo>
                    <a:pt x="12632" y="10852"/>
                    <a:pt x="13589" y="9890"/>
                    <a:pt x="13589" y="8708"/>
                  </a:cubicBezTo>
                  <a:lnTo>
                    <a:pt x="13589" y="2146"/>
                  </a:lnTo>
                  <a:cubicBezTo>
                    <a:pt x="13587" y="964"/>
                    <a:pt x="12623" y="1"/>
                    <a:pt x="11439"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962308" y="2820128"/>
              <a:ext cx="241643" cy="150559"/>
            </a:xfrm>
            <a:custGeom>
              <a:rect b="b" l="l" r="r" t="t"/>
              <a:pathLst>
                <a:path extrusionOk="0" h="5516" w="8853">
                  <a:moveTo>
                    <a:pt x="8080" y="0"/>
                  </a:moveTo>
                  <a:cubicBezTo>
                    <a:pt x="7980" y="0"/>
                    <a:pt x="7886" y="74"/>
                    <a:pt x="7876" y="176"/>
                  </a:cubicBezTo>
                  <a:cubicBezTo>
                    <a:pt x="7859" y="297"/>
                    <a:pt x="7954" y="399"/>
                    <a:pt x="8071" y="399"/>
                  </a:cubicBezTo>
                  <a:lnTo>
                    <a:pt x="8220" y="399"/>
                  </a:lnTo>
                  <a:cubicBezTo>
                    <a:pt x="8313" y="399"/>
                    <a:pt x="8400" y="463"/>
                    <a:pt x="8419" y="552"/>
                  </a:cubicBezTo>
                  <a:cubicBezTo>
                    <a:pt x="8449" y="683"/>
                    <a:pt x="8351" y="796"/>
                    <a:pt x="8226" y="796"/>
                  </a:cubicBezTo>
                  <a:lnTo>
                    <a:pt x="4661" y="796"/>
                  </a:lnTo>
                  <a:cubicBezTo>
                    <a:pt x="4574" y="796"/>
                    <a:pt x="4493" y="855"/>
                    <a:pt x="4470" y="940"/>
                  </a:cubicBezTo>
                  <a:lnTo>
                    <a:pt x="3303" y="4972"/>
                  </a:lnTo>
                  <a:cubicBezTo>
                    <a:pt x="3281" y="5049"/>
                    <a:pt x="3216" y="5104"/>
                    <a:pt x="3135" y="5115"/>
                  </a:cubicBezTo>
                  <a:cubicBezTo>
                    <a:pt x="3126" y="5115"/>
                    <a:pt x="3120" y="5119"/>
                    <a:pt x="3112" y="5119"/>
                  </a:cubicBezTo>
                  <a:cubicBezTo>
                    <a:pt x="3039" y="5119"/>
                    <a:pt x="2974" y="5078"/>
                    <a:pt x="2940" y="5017"/>
                  </a:cubicBezTo>
                  <a:lnTo>
                    <a:pt x="1946" y="3262"/>
                  </a:lnTo>
                  <a:cubicBezTo>
                    <a:pt x="1912" y="3198"/>
                    <a:pt x="1847" y="3160"/>
                    <a:pt x="1775" y="3160"/>
                  </a:cubicBezTo>
                  <a:lnTo>
                    <a:pt x="633" y="3160"/>
                  </a:lnTo>
                  <a:cubicBezTo>
                    <a:pt x="542" y="3160"/>
                    <a:pt x="452" y="3096"/>
                    <a:pt x="435" y="3007"/>
                  </a:cubicBezTo>
                  <a:cubicBezTo>
                    <a:pt x="406" y="2876"/>
                    <a:pt x="503" y="2763"/>
                    <a:pt x="629" y="2763"/>
                  </a:cubicBezTo>
                  <a:lnTo>
                    <a:pt x="2008" y="2763"/>
                  </a:lnTo>
                  <a:cubicBezTo>
                    <a:pt x="2080" y="2763"/>
                    <a:pt x="2146" y="2801"/>
                    <a:pt x="2180" y="2863"/>
                  </a:cubicBezTo>
                  <a:lnTo>
                    <a:pt x="2819" y="3998"/>
                  </a:lnTo>
                  <a:cubicBezTo>
                    <a:pt x="2856" y="4063"/>
                    <a:pt x="2925" y="4101"/>
                    <a:pt x="2999" y="4101"/>
                  </a:cubicBezTo>
                  <a:cubicBezTo>
                    <a:pt x="3004" y="4101"/>
                    <a:pt x="3010" y="4101"/>
                    <a:pt x="3016" y="4100"/>
                  </a:cubicBezTo>
                  <a:cubicBezTo>
                    <a:pt x="3095" y="4092"/>
                    <a:pt x="3162" y="4032"/>
                    <a:pt x="3184" y="3956"/>
                  </a:cubicBezTo>
                  <a:lnTo>
                    <a:pt x="4171" y="545"/>
                  </a:lnTo>
                  <a:cubicBezTo>
                    <a:pt x="4194" y="461"/>
                    <a:pt x="4272" y="401"/>
                    <a:pt x="4362" y="401"/>
                  </a:cubicBezTo>
                  <a:lnTo>
                    <a:pt x="7269" y="401"/>
                  </a:lnTo>
                  <a:cubicBezTo>
                    <a:pt x="7369" y="401"/>
                    <a:pt x="7462" y="327"/>
                    <a:pt x="7473" y="227"/>
                  </a:cubicBezTo>
                  <a:cubicBezTo>
                    <a:pt x="7488" y="104"/>
                    <a:pt x="7392" y="4"/>
                    <a:pt x="7275" y="4"/>
                  </a:cubicBezTo>
                  <a:lnTo>
                    <a:pt x="4362" y="4"/>
                  </a:lnTo>
                  <a:cubicBezTo>
                    <a:pt x="4098" y="4"/>
                    <a:pt x="3863" y="180"/>
                    <a:pt x="3786" y="433"/>
                  </a:cubicBezTo>
                  <a:lnTo>
                    <a:pt x="2931" y="3389"/>
                  </a:lnTo>
                  <a:lnTo>
                    <a:pt x="2522" y="2668"/>
                  </a:lnTo>
                  <a:cubicBezTo>
                    <a:pt x="2422" y="2481"/>
                    <a:pt x="2222" y="2364"/>
                    <a:pt x="2006" y="2364"/>
                  </a:cubicBezTo>
                  <a:lnTo>
                    <a:pt x="639" y="2364"/>
                  </a:lnTo>
                  <a:cubicBezTo>
                    <a:pt x="329" y="2364"/>
                    <a:pt x="58" y="2596"/>
                    <a:pt x="32" y="2905"/>
                  </a:cubicBezTo>
                  <a:cubicBezTo>
                    <a:pt x="0" y="3258"/>
                    <a:pt x="278" y="3557"/>
                    <a:pt x="626" y="3557"/>
                  </a:cubicBezTo>
                  <a:lnTo>
                    <a:pt x="1658" y="3557"/>
                  </a:lnTo>
                  <a:lnTo>
                    <a:pt x="2592" y="5214"/>
                  </a:lnTo>
                  <a:cubicBezTo>
                    <a:pt x="2698" y="5401"/>
                    <a:pt x="2897" y="5516"/>
                    <a:pt x="3112" y="5516"/>
                  </a:cubicBezTo>
                  <a:cubicBezTo>
                    <a:pt x="3133" y="5516"/>
                    <a:pt x="3156" y="5514"/>
                    <a:pt x="3179" y="5511"/>
                  </a:cubicBezTo>
                  <a:cubicBezTo>
                    <a:pt x="3419" y="5484"/>
                    <a:pt x="3619" y="5316"/>
                    <a:pt x="3685" y="5083"/>
                  </a:cubicBezTo>
                  <a:lnTo>
                    <a:pt x="4809" y="1195"/>
                  </a:lnTo>
                  <a:lnTo>
                    <a:pt x="8213" y="1195"/>
                  </a:lnTo>
                  <a:cubicBezTo>
                    <a:pt x="8523" y="1195"/>
                    <a:pt x="8793" y="964"/>
                    <a:pt x="8820" y="654"/>
                  </a:cubicBezTo>
                  <a:cubicBezTo>
                    <a:pt x="8852" y="301"/>
                    <a:pt x="8574" y="0"/>
                    <a:pt x="8226"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961216" y="2809347"/>
              <a:ext cx="71103" cy="67965"/>
            </a:xfrm>
            <a:custGeom>
              <a:rect b="b" l="l" r="r" t="t"/>
              <a:pathLst>
                <a:path extrusionOk="0" h="2490" w="2605">
                  <a:moveTo>
                    <a:pt x="1948" y="397"/>
                  </a:moveTo>
                  <a:cubicBezTo>
                    <a:pt x="2001" y="397"/>
                    <a:pt x="2052" y="418"/>
                    <a:pt x="2090" y="457"/>
                  </a:cubicBezTo>
                  <a:cubicBezTo>
                    <a:pt x="2167" y="533"/>
                    <a:pt x="2167" y="660"/>
                    <a:pt x="2090" y="737"/>
                  </a:cubicBezTo>
                  <a:lnTo>
                    <a:pt x="1723" y="1104"/>
                  </a:lnTo>
                  <a:cubicBezTo>
                    <a:pt x="1687" y="1140"/>
                    <a:pt x="1666" y="1191"/>
                    <a:pt x="1666" y="1244"/>
                  </a:cubicBezTo>
                  <a:cubicBezTo>
                    <a:pt x="1666" y="1297"/>
                    <a:pt x="1687" y="1348"/>
                    <a:pt x="1723" y="1384"/>
                  </a:cubicBezTo>
                  <a:lnTo>
                    <a:pt x="2090" y="1751"/>
                  </a:lnTo>
                  <a:cubicBezTo>
                    <a:pt x="2167" y="1828"/>
                    <a:pt x="2167" y="1955"/>
                    <a:pt x="2090" y="2031"/>
                  </a:cubicBezTo>
                  <a:cubicBezTo>
                    <a:pt x="2052" y="2069"/>
                    <a:pt x="2001" y="2091"/>
                    <a:pt x="1948" y="2091"/>
                  </a:cubicBezTo>
                  <a:cubicBezTo>
                    <a:pt x="1895" y="2091"/>
                    <a:pt x="1846" y="2069"/>
                    <a:pt x="1808" y="2031"/>
                  </a:cubicBezTo>
                  <a:lnTo>
                    <a:pt x="1443" y="1666"/>
                  </a:lnTo>
                  <a:cubicBezTo>
                    <a:pt x="1403" y="1626"/>
                    <a:pt x="1352" y="1607"/>
                    <a:pt x="1301" y="1607"/>
                  </a:cubicBezTo>
                  <a:cubicBezTo>
                    <a:pt x="1252" y="1607"/>
                    <a:pt x="1201" y="1626"/>
                    <a:pt x="1161" y="1666"/>
                  </a:cubicBezTo>
                  <a:lnTo>
                    <a:pt x="796" y="2031"/>
                  </a:lnTo>
                  <a:cubicBezTo>
                    <a:pt x="758" y="2069"/>
                    <a:pt x="709" y="2091"/>
                    <a:pt x="656" y="2091"/>
                  </a:cubicBezTo>
                  <a:cubicBezTo>
                    <a:pt x="603" y="2091"/>
                    <a:pt x="552" y="2069"/>
                    <a:pt x="514" y="2031"/>
                  </a:cubicBezTo>
                  <a:cubicBezTo>
                    <a:pt x="437" y="1955"/>
                    <a:pt x="437" y="1828"/>
                    <a:pt x="514" y="1751"/>
                  </a:cubicBezTo>
                  <a:lnTo>
                    <a:pt x="881" y="1384"/>
                  </a:lnTo>
                  <a:cubicBezTo>
                    <a:pt x="917" y="1348"/>
                    <a:pt x="938" y="1297"/>
                    <a:pt x="938" y="1244"/>
                  </a:cubicBezTo>
                  <a:cubicBezTo>
                    <a:pt x="938" y="1191"/>
                    <a:pt x="917" y="1140"/>
                    <a:pt x="881" y="1104"/>
                  </a:cubicBezTo>
                  <a:lnTo>
                    <a:pt x="514" y="737"/>
                  </a:lnTo>
                  <a:cubicBezTo>
                    <a:pt x="437" y="660"/>
                    <a:pt x="437" y="533"/>
                    <a:pt x="514" y="457"/>
                  </a:cubicBezTo>
                  <a:cubicBezTo>
                    <a:pt x="552" y="418"/>
                    <a:pt x="601" y="397"/>
                    <a:pt x="654" y="397"/>
                  </a:cubicBezTo>
                  <a:cubicBezTo>
                    <a:pt x="707" y="397"/>
                    <a:pt x="758" y="418"/>
                    <a:pt x="796" y="457"/>
                  </a:cubicBezTo>
                  <a:lnTo>
                    <a:pt x="1161" y="822"/>
                  </a:lnTo>
                  <a:cubicBezTo>
                    <a:pt x="1199" y="861"/>
                    <a:pt x="1250" y="881"/>
                    <a:pt x="1301" y="881"/>
                  </a:cubicBezTo>
                  <a:cubicBezTo>
                    <a:pt x="1352" y="881"/>
                    <a:pt x="1404" y="861"/>
                    <a:pt x="1443" y="822"/>
                  </a:cubicBezTo>
                  <a:lnTo>
                    <a:pt x="1808" y="457"/>
                  </a:lnTo>
                  <a:cubicBezTo>
                    <a:pt x="1846" y="418"/>
                    <a:pt x="1895" y="397"/>
                    <a:pt x="1948" y="397"/>
                  </a:cubicBezTo>
                  <a:close/>
                  <a:moveTo>
                    <a:pt x="656" y="0"/>
                  </a:moveTo>
                  <a:cubicBezTo>
                    <a:pt x="497" y="0"/>
                    <a:pt x="344" y="62"/>
                    <a:pt x="234" y="174"/>
                  </a:cubicBezTo>
                  <a:cubicBezTo>
                    <a:pt x="0" y="410"/>
                    <a:pt x="0" y="786"/>
                    <a:pt x="234" y="1019"/>
                  </a:cubicBezTo>
                  <a:lnTo>
                    <a:pt x="458" y="1244"/>
                  </a:lnTo>
                  <a:lnTo>
                    <a:pt x="234" y="1471"/>
                  </a:lnTo>
                  <a:cubicBezTo>
                    <a:pt x="0" y="1700"/>
                    <a:pt x="0" y="2080"/>
                    <a:pt x="234" y="2314"/>
                  </a:cubicBezTo>
                  <a:cubicBezTo>
                    <a:pt x="348" y="2428"/>
                    <a:pt x="497" y="2490"/>
                    <a:pt x="656" y="2490"/>
                  </a:cubicBezTo>
                  <a:cubicBezTo>
                    <a:pt x="815" y="2490"/>
                    <a:pt x="966" y="2428"/>
                    <a:pt x="1076" y="2314"/>
                  </a:cubicBezTo>
                  <a:lnTo>
                    <a:pt x="1303" y="2089"/>
                  </a:lnTo>
                  <a:lnTo>
                    <a:pt x="1528" y="2314"/>
                  </a:lnTo>
                  <a:cubicBezTo>
                    <a:pt x="1638" y="2428"/>
                    <a:pt x="1791" y="2490"/>
                    <a:pt x="1950" y="2490"/>
                  </a:cubicBezTo>
                  <a:cubicBezTo>
                    <a:pt x="2110" y="2490"/>
                    <a:pt x="2260" y="2428"/>
                    <a:pt x="2371" y="2314"/>
                  </a:cubicBezTo>
                  <a:cubicBezTo>
                    <a:pt x="2604" y="2080"/>
                    <a:pt x="2604" y="1704"/>
                    <a:pt x="2371" y="1471"/>
                  </a:cubicBezTo>
                  <a:lnTo>
                    <a:pt x="2146" y="1244"/>
                  </a:lnTo>
                  <a:lnTo>
                    <a:pt x="2371" y="1019"/>
                  </a:lnTo>
                  <a:cubicBezTo>
                    <a:pt x="2604" y="786"/>
                    <a:pt x="2604" y="410"/>
                    <a:pt x="2371" y="174"/>
                  </a:cubicBezTo>
                  <a:cubicBezTo>
                    <a:pt x="2258" y="62"/>
                    <a:pt x="2110" y="0"/>
                    <a:pt x="1950" y="0"/>
                  </a:cubicBezTo>
                  <a:cubicBezTo>
                    <a:pt x="1791" y="0"/>
                    <a:pt x="1638" y="62"/>
                    <a:pt x="1528" y="174"/>
                  </a:cubicBezTo>
                  <a:lnTo>
                    <a:pt x="1303" y="401"/>
                  </a:lnTo>
                  <a:lnTo>
                    <a:pt x="1076" y="174"/>
                  </a:lnTo>
                  <a:cubicBezTo>
                    <a:pt x="964" y="62"/>
                    <a:pt x="815" y="0"/>
                    <a:pt x="656"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1100339" y="2890440"/>
              <a:ext cx="71731" cy="68074"/>
            </a:xfrm>
            <a:custGeom>
              <a:rect b="b" l="l" r="r" t="t"/>
              <a:pathLst>
                <a:path extrusionOk="0" h="2494" w="2628">
                  <a:moveTo>
                    <a:pt x="1972" y="391"/>
                  </a:moveTo>
                  <a:cubicBezTo>
                    <a:pt x="2025" y="391"/>
                    <a:pt x="2076" y="412"/>
                    <a:pt x="2112" y="448"/>
                  </a:cubicBezTo>
                  <a:cubicBezTo>
                    <a:pt x="2191" y="537"/>
                    <a:pt x="2191" y="660"/>
                    <a:pt x="2112" y="739"/>
                  </a:cubicBezTo>
                  <a:lnTo>
                    <a:pt x="820" y="2029"/>
                  </a:lnTo>
                  <a:cubicBezTo>
                    <a:pt x="784" y="2067"/>
                    <a:pt x="733" y="2089"/>
                    <a:pt x="680" y="2089"/>
                  </a:cubicBezTo>
                  <a:cubicBezTo>
                    <a:pt x="627" y="2089"/>
                    <a:pt x="578" y="2067"/>
                    <a:pt x="540" y="2029"/>
                  </a:cubicBezTo>
                  <a:cubicBezTo>
                    <a:pt x="487" y="1976"/>
                    <a:pt x="467" y="1900"/>
                    <a:pt x="493" y="1823"/>
                  </a:cubicBezTo>
                  <a:cubicBezTo>
                    <a:pt x="499" y="1794"/>
                    <a:pt x="518" y="1770"/>
                    <a:pt x="540" y="1749"/>
                  </a:cubicBezTo>
                  <a:lnTo>
                    <a:pt x="907" y="1382"/>
                  </a:lnTo>
                  <a:cubicBezTo>
                    <a:pt x="970" y="1318"/>
                    <a:pt x="985" y="1219"/>
                    <a:pt x="932" y="1134"/>
                  </a:cubicBezTo>
                  <a:cubicBezTo>
                    <a:pt x="924" y="1123"/>
                    <a:pt x="917" y="1112"/>
                    <a:pt x="907" y="1102"/>
                  </a:cubicBezTo>
                  <a:lnTo>
                    <a:pt x="535" y="730"/>
                  </a:lnTo>
                  <a:cubicBezTo>
                    <a:pt x="484" y="680"/>
                    <a:pt x="463" y="605"/>
                    <a:pt x="487" y="535"/>
                  </a:cubicBezTo>
                  <a:cubicBezTo>
                    <a:pt x="518" y="446"/>
                    <a:pt x="595" y="393"/>
                    <a:pt x="680" y="393"/>
                  </a:cubicBezTo>
                  <a:lnTo>
                    <a:pt x="686" y="393"/>
                  </a:lnTo>
                  <a:cubicBezTo>
                    <a:pt x="733" y="393"/>
                    <a:pt x="782" y="412"/>
                    <a:pt x="816" y="446"/>
                  </a:cubicBezTo>
                  <a:lnTo>
                    <a:pt x="1185" y="815"/>
                  </a:lnTo>
                  <a:cubicBezTo>
                    <a:pt x="1223" y="854"/>
                    <a:pt x="1274" y="873"/>
                    <a:pt x="1325" y="873"/>
                  </a:cubicBezTo>
                  <a:cubicBezTo>
                    <a:pt x="1376" y="873"/>
                    <a:pt x="1427" y="854"/>
                    <a:pt x="1465" y="815"/>
                  </a:cubicBezTo>
                  <a:lnTo>
                    <a:pt x="1832" y="448"/>
                  </a:lnTo>
                  <a:cubicBezTo>
                    <a:pt x="1868" y="412"/>
                    <a:pt x="1919" y="391"/>
                    <a:pt x="1972" y="391"/>
                  </a:cubicBezTo>
                  <a:close/>
                  <a:moveTo>
                    <a:pt x="1972" y="0"/>
                  </a:moveTo>
                  <a:cubicBezTo>
                    <a:pt x="1813" y="0"/>
                    <a:pt x="1662" y="62"/>
                    <a:pt x="1550" y="174"/>
                  </a:cubicBezTo>
                  <a:lnTo>
                    <a:pt x="1325" y="402"/>
                  </a:lnTo>
                  <a:lnTo>
                    <a:pt x="1091" y="168"/>
                  </a:lnTo>
                  <a:cubicBezTo>
                    <a:pt x="985" y="62"/>
                    <a:pt x="843" y="3"/>
                    <a:pt x="695" y="3"/>
                  </a:cubicBezTo>
                  <a:lnTo>
                    <a:pt x="690" y="3"/>
                  </a:lnTo>
                  <a:cubicBezTo>
                    <a:pt x="567" y="3"/>
                    <a:pt x="442" y="39"/>
                    <a:pt x="338" y="109"/>
                  </a:cubicBezTo>
                  <a:cubicBezTo>
                    <a:pt x="28" y="329"/>
                    <a:pt x="1" y="764"/>
                    <a:pt x="260" y="1021"/>
                  </a:cubicBezTo>
                  <a:lnTo>
                    <a:pt x="484" y="1246"/>
                  </a:lnTo>
                  <a:lnTo>
                    <a:pt x="266" y="1465"/>
                  </a:lnTo>
                  <a:cubicBezTo>
                    <a:pt x="170" y="1560"/>
                    <a:pt x="107" y="1681"/>
                    <a:pt x="90" y="1815"/>
                  </a:cubicBezTo>
                  <a:cubicBezTo>
                    <a:pt x="62" y="2027"/>
                    <a:pt x="143" y="2229"/>
                    <a:pt x="308" y="2365"/>
                  </a:cubicBezTo>
                  <a:cubicBezTo>
                    <a:pt x="393" y="2432"/>
                    <a:pt x="495" y="2475"/>
                    <a:pt x="601" y="2488"/>
                  </a:cubicBezTo>
                  <a:cubicBezTo>
                    <a:pt x="629" y="2491"/>
                    <a:pt x="657" y="2493"/>
                    <a:pt x="685" y="2493"/>
                  </a:cubicBezTo>
                  <a:cubicBezTo>
                    <a:pt x="843" y="2493"/>
                    <a:pt x="992" y="2432"/>
                    <a:pt x="1102" y="2318"/>
                  </a:cubicBezTo>
                  <a:lnTo>
                    <a:pt x="2394" y="1028"/>
                  </a:lnTo>
                  <a:cubicBezTo>
                    <a:pt x="2628" y="794"/>
                    <a:pt x="2628" y="416"/>
                    <a:pt x="2394" y="183"/>
                  </a:cubicBezTo>
                  <a:cubicBezTo>
                    <a:pt x="2282" y="64"/>
                    <a:pt x="2131" y="0"/>
                    <a:pt x="197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45"/>
          <p:cNvGrpSpPr/>
          <p:nvPr/>
        </p:nvGrpSpPr>
        <p:grpSpPr>
          <a:xfrm>
            <a:off x="1212302" y="1367219"/>
            <a:ext cx="450879" cy="448205"/>
            <a:chOff x="1617961" y="2735950"/>
            <a:chExt cx="372904" cy="370693"/>
          </a:xfrm>
        </p:grpSpPr>
        <p:sp>
          <p:nvSpPr>
            <p:cNvPr id="4406" name="Google Shape;4406;p45"/>
            <p:cNvSpPr/>
            <p:nvPr/>
          </p:nvSpPr>
          <p:spPr>
            <a:xfrm>
              <a:off x="1849150" y="3037260"/>
              <a:ext cx="20990" cy="30734"/>
            </a:xfrm>
            <a:custGeom>
              <a:rect b="b" l="l" r="r" t="t"/>
              <a:pathLst>
                <a:path extrusionOk="0" h="1126" w="769">
                  <a:moveTo>
                    <a:pt x="385" y="1"/>
                  </a:moveTo>
                  <a:cubicBezTo>
                    <a:pt x="371" y="1"/>
                    <a:pt x="356" y="2"/>
                    <a:pt x="342" y="3"/>
                  </a:cubicBezTo>
                  <a:cubicBezTo>
                    <a:pt x="145" y="25"/>
                    <a:pt x="0" y="196"/>
                    <a:pt x="0" y="396"/>
                  </a:cubicBezTo>
                  <a:lnTo>
                    <a:pt x="0" y="750"/>
                  </a:lnTo>
                  <a:lnTo>
                    <a:pt x="384" y="1126"/>
                  </a:lnTo>
                  <a:lnTo>
                    <a:pt x="769" y="750"/>
                  </a:lnTo>
                  <a:lnTo>
                    <a:pt x="769" y="385"/>
                  </a:lnTo>
                  <a:cubicBezTo>
                    <a:pt x="769" y="174"/>
                    <a:pt x="597" y="1"/>
                    <a:pt x="385"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1903413" y="3037260"/>
              <a:ext cx="21072" cy="34119"/>
            </a:xfrm>
            <a:custGeom>
              <a:rect b="b" l="l" r="r" t="t"/>
              <a:pathLst>
                <a:path extrusionOk="0" h="1250" w="772">
                  <a:moveTo>
                    <a:pt x="386" y="1"/>
                  </a:moveTo>
                  <a:cubicBezTo>
                    <a:pt x="371" y="1"/>
                    <a:pt x="357" y="2"/>
                    <a:pt x="342" y="3"/>
                  </a:cubicBezTo>
                  <a:cubicBezTo>
                    <a:pt x="147" y="25"/>
                    <a:pt x="1" y="196"/>
                    <a:pt x="1" y="396"/>
                  </a:cubicBezTo>
                  <a:lnTo>
                    <a:pt x="1" y="750"/>
                  </a:lnTo>
                  <a:lnTo>
                    <a:pt x="385" y="1249"/>
                  </a:lnTo>
                  <a:lnTo>
                    <a:pt x="771" y="750"/>
                  </a:lnTo>
                  <a:lnTo>
                    <a:pt x="771" y="385"/>
                  </a:lnTo>
                  <a:cubicBezTo>
                    <a:pt x="771" y="174"/>
                    <a:pt x="598" y="1"/>
                    <a:pt x="386"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1803213" y="2803260"/>
              <a:ext cx="32972" cy="21044"/>
            </a:xfrm>
            <a:custGeom>
              <a:rect b="b" l="l" r="r" t="t"/>
              <a:pathLst>
                <a:path extrusionOk="0" h="771" w="1208">
                  <a:moveTo>
                    <a:pt x="435" y="1"/>
                  </a:moveTo>
                  <a:lnTo>
                    <a:pt x="0" y="385"/>
                  </a:lnTo>
                  <a:lnTo>
                    <a:pt x="435" y="771"/>
                  </a:lnTo>
                  <a:lnTo>
                    <a:pt x="788" y="771"/>
                  </a:lnTo>
                  <a:cubicBezTo>
                    <a:pt x="985" y="771"/>
                    <a:pt x="1159" y="627"/>
                    <a:pt x="1180" y="427"/>
                  </a:cubicBezTo>
                  <a:cubicBezTo>
                    <a:pt x="1208" y="198"/>
                    <a:pt x="1025" y="1"/>
                    <a:pt x="798"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5"/>
            <p:cNvSpPr/>
            <p:nvPr/>
          </p:nvSpPr>
          <p:spPr>
            <a:xfrm>
              <a:off x="1803213" y="2855393"/>
              <a:ext cx="32972" cy="21044"/>
            </a:xfrm>
            <a:custGeom>
              <a:rect b="b" l="l" r="r" t="t"/>
              <a:pathLst>
                <a:path extrusionOk="0" h="771" w="1208">
                  <a:moveTo>
                    <a:pt x="435" y="0"/>
                  </a:moveTo>
                  <a:lnTo>
                    <a:pt x="0" y="385"/>
                  </a:lnTo>
                  <a:lnTo>
                    <a:pt x="435" y="771"/>
                  </a:lnTo>
                  <a:lnTo>
                    <a:pt x="788" y="771"/>
                  </a:lnTo>
                  <a:cubicBezTo>
                    <a:pt x="985" y="771"/>
                    <a:pt x="1159" y="627"/>
                    <a:pt x="1180" y="427"/>
                  </a:cubicBezTo>
                  <a:cubicBezTo>
                    <a:pt x="1208" y="198"/>
                    <a:pt x="1025" y="0"/>
                    <a:pt x="798"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5"/>
            <p:cNvSpPr/>
            <p:nvPr/>
          </p:nvSpPr>
          <p:spPr>
            <a:xfrm>
              <a:off x="1804031" y="2907527"/>
              <a:ext cx="32154" cy="21044"/>
            </a:xfrm>
            <a:custGeom>
              <a:rect b="b" l="l" r="r" t="t"/>
              <a:pathLst>
                <a:path extrusionOk="0" h="771" w="1178">
                  <a:moveTo>
                    <a:pt x="405" y="0"/>
                  </a:moveTo>
                  <a:lnTo>
                    <a:pt x="0" y="506"/>
                  </a:lnTo>
                  <a:lnTo>
                    <a:pt x="405" y="771"/>
                  </a:lnTo>
                  <a:lnTo>
                    <a:pt x="758" y="771"/>
                  </a:lnTo>
                  <a:cubicBezTo>
                    <a:pt x="955" y="771"/>
                    <a:pt x="1129" y="627"/>
                    <a:pt x="1150" y="427"/>
                  </a:cubicBezTo>
                  <a:cubicBezTo>
                    <a:pt x="1178" y="198"/>
                    <a:pt x="995" y="0"/>
                    <a:pt x="768"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1804250" y="3000193"/>
              <a:ext cx="31935" cy="21072"/>
            </a:xfrm>
            <a:custGeom>
              <a:rect b="b" l="l" r="r" t="t"/>
              <a:pathLst>
                <a:path extrusionOk="0" h="772" w="1170">
                  <a:moveTo>
                    <a:pt x="397" y="1"/>
                  </a:moveTo>
                  <a:lnTo>
                    <a:pt x="1" y="385"/>
                  </a:lnTo>
                  <a:lnTo>
                    <a:pt x="397" y="771"/>
                  </a:lnTo>
                  <a:lnTo>
                    <a:pt x="750" y="771"/>
                  </a:lnTo>
                  <a:cubicBezTo>
                    <a:pt x="947" y="771"/>
                    <a:pt x="1121" y="627"/>
                    <a:pt x="1142" y="428"/>
                  </a:cubicBezTo>
                  <a:cubicBezTo>
                    <a:pt x="1170" y="198"/>
                    <a:pt x="987" y="1"/>
                    <a:pt x="76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1679703" y="3037260"/>
              <a:ext cx="21017" cy="34119"/>
            </a:xfrm>
            <a:custGeom>
              <a:rect b="b" l="l" r="r" t="t"/>
              <a:pathLst>
                <a:path extrusionOk="0" h="1250" w="770">
                  <a:moveTo>
                    <a:pt x="386" y="1"/>
                  </a:moveTo>
                  <a:cubicBezTo>
                    <a:pt x="371" y="1"/>
                    <a:pt x="357" y="2"/>
                    <a:pt x="343" y="3"/>
                  </a:cubicBezTo>
                  <a:cubicBezTo>
                    <a:pt x="145" y="25"/>
                    <a:pt x="1" y="196"/>
                    <a:pt x="1" y="396"/>
                  </a:cubicBezTo>
                  <a:lnTo>
                    <a:pt x="1" y="750"/>
                  </a:lnTo>
                  <a:lnTo>
                    <a:pt x="385" y="1249"/>
                  </a:lnTo>
                  <a:lnTo>
                    <a:pt x="769" y="750"/>
                  </a:lnTo>
                  <a:lnTo>
                    <a:pt x="769" y="385"/>
                  </a:lnTo>
                  <a:cubicBezTo>
                    <a:pt x="769" y="174"/>
                    <a:pt x="598" y="1"/>
                    <a:pt x="386"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1733992" y="3037260"/>
              <a:ext cx="21044" cy="30734"/>
            </a:xfrm>
            <a:custGeom>
              <a:rect b="b" l="l" r="r" t="t"/>
              <a:pathLst>
                <a:path extrusionOk="0" h="1126" w="771">
                  <a:moveTo>
                    <a:pt x="385" y="1"/>
                  </a:moveTo>
                  <a:cubicBezTo>
                    <a:pt x="371" y="1"/>
                    <a:pt x="357" y="2"/>
                    <a:pt x="342" y="3"/>
                  </a:cubicBezTo>
                  <a:cubicBezTo>
                    <a:pt x="147" y="25"/>
                    <a:pt x="0" y="196"/>
                    <a:pt x="0" y="396"/>
                  </a:cubicBezTo>
                  <a:lnTo>
                    <a:pt x="0" y="750"/>
                  </a:lnTo>
                  <a:lnTo>
                    <a:pt x="287" y="1126"/>
                  </a:lnTo>
                  <a:lnTo>
                    <a:pt x="771" y="750"/>
                  </a:lnTo>
                  <a:lnTo>
                    <a:pt x="771" y="385"/>
                  </a:lnTo>
                  <a:cubicBezTo>
                    <a:pt x="771" y="174"/>
                    <a:pt x="597" y="1"/>
                    <a:pt x="385"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1619817" y="2741055"/>
              <a:ext cx="364961" cy="359612"/>
            </a:xfrm>
            <a:custGeom>
              <a:rect b="b" l="l" r="r" t="t"/>
              <a:pathLst>
                <a:path extrusionOk="0" h="13175" w="13371">
                  <a:moveTo>
                    <a:pt x="6751" y="1"/>
                  </a:moveTo>
                  <a:cubicBezTo>
                    <a:pt x="6649" y="1"/>
                    <a:pt x="6547" y="40"/>
                    <a:pt x="6471" y="117"/>
                  </a:cubicBezTo>
                  <a:lnTo>
                    <a:pt x="5686" y="902"/>
                  </a:lnTo>
                  <a:cubicBezTo>
                    <a:pt x="5542" y="1047"/>
                    <a:pt x="5520" y="1280"/>
                    <a:pt x="5648" y="1439"/>
                  </a:cubicBezTo>
                  <a:cubicBezTo>
                    <a:pt x="5728" y="1539"/>
                    <a:pt x="5844" y="1590"/>
                    <a:pt x="5961" y="1590"/>
                  </a:cubicBezTo>
                  <a:cubicBezTo>
                    <a:pt x="6062" y="1590"/>
                    <a:pt x="6164" y="1551"/>
                    <a:pt x="6242" y="1473"/>
                  </a:cubicBezTo>
                  <a:lnTo>
                    <a:pt x="6354" y="1358"/>
                  </a:lnTo>
                  <a:lnTo>
                    <a:pt x="6354" y="11587"/>
                  </a:lnTo>
                  <a:lnTo>
                    <a:pt x="433" y="11587"/>
                  </a:lnTo>
                  <a:cubicBezTo>
                    <a:pt x="402" y="11587"/>
                    <a:pt x="370" y="11602"/>
                    <a:pt x="344" y="11626"/>
                  </a:cubicBezTo>
                  <a:cubicBezTo>
                    <a:pt x="0" y="11969"/>
                    <a:pt x="238" y="12383"/>
                    <a:pt x="576" y="12383"/>
                  </a:cubicBezTo>
                  <a:lnTo>
                    <a:pt x="6354" y="12383"/>
                  </a:lnTo>
                  <a:lnTo>
                    <a:pt x="6354" y="12910"/>
                  </a:lnTo>
                  <a:cubicBezTo>
                    <a:pt x="6354" y="12941"/>
                    <a:pt x="6367" y="12973"/>
                    <a:pt x="6390" y="12997"/>
                  </a:cubicBezTo>
                  <a:cubicBezTo>
                    <a:pt x="6510" y="13116"/>
                    <a:pt x="6637" y="13165"/>
                    <a:pt x="6753" y="13165"/>
                  </a:cubicBezTo>
                  <a:cubicBezTo>
                    <a:pt x="6973" y="13165"/>
                    <a:pt x="7150" y="12986"/>
                    <a:pt x="7150" y="12765"/>
                  </a:cubicBezTo>
                  <a:lnTo>
                    <a:pt x="7150" y="12383"/>
                  </a:lnTo>
                  <a:lnTo>
                    <a:pt x="11968" y="12383"/>
                  </a:lnTo>
                  <a:lnTo>
                    <a:pt x="11755" y="12595"/>
                  </a:lnTo>
                  <a:cubicBezTo>
                    <a:pt x="11730" y="12621"/>
                    <a:pt x="11717" y="12653"/>
                    <a:pt x="11717" y="12685"/>
                  </a:cubicBezTo>
                  <a:cubicBezTo>
                    <a:pt x="11717" y="13009"/>
                    <a:pt x="11927" y="13175"/>
                    <a:pt x="12137" y="13175"/>
                  </a:cubicBezTo>
                  <a:cubicBezTo>
                    <a:pt x="12237" y="13175"/>
                    <a:pt x="12341" y="13135"/>
                    <a:pt x="12417" y="13058"/>
                  </a:cubicBezTo>
                  <a:lnTo>
                    <a:pt x="13211" y="12264"/>
                  </a:lnTo>
                  <a:cubicBezTo>
                    <a:pt x="13370" y="12116"/>
                    <a:pt x="13370" y="11863"/>
                    <a:pt x="13213" y="11708"/>
                  </a:cubicBezTo>
                  <a:lnTo>
                    <a:pt x="12420" y="10915"/>
                  </a:lnTo>
                  <a:cubicBezTo>
                    <a:pt x="12342" y="10837"/>
                    <a:pt x="12241" y="10798"/>
                    <a:pt x="12139" y="10798"/>
                  </a:cubicBezTo>
                  <a:cubicBezTo>
                    <a:pt x="11929" y="10798"/>
                    <a:pt x="11719" y="10962"/>
                    <a:pt x="11719" y="11288"/>
                  </a:cubicBezTo>
                  <a:cubicBezTo>
                    <a:pt x="11719" y="11320"/>
                    <a:pt x="11734" y="11352"/>
                    <a:pt x="11757" y="11375"/>
                  </a:cubicBezTo>
                  <a:lnTo>
                    <a:pt x="11970" y="11587"/>
                  </a:lnTo>
                  <a:lnTo>
                    <a:pt x="7152" y="11587"/>
                  </a:lnTo>
                  <a:lnTo>
                    <a:pt x="7152" y="1358"/>
                  </a:lnTo>
                  <a:lnTo>
                    <a:pt x="7263" y="1473"/>
                  </a:lnTo>
                  <a:cubicBezTo>
                    <a:pt x="7341" y="1549"/>
                    <a:pt x="7443" y="1590"/>
                    <a:pt x="7545" y="1590"/>
                  </a:cubicBezTo>
                  <a:cubicBezTo>
                    <a:pt x="7664" y="1590"/>
                    <a:pt x="7780" y="1537"/>
                    <a:pt x="7861" y="1433"/>
                  </a:cubicBezTo>
                  <a:cubicBezTo>
                    <a:pt x="7982" y="1274"/>
                    <a:pt x="7961" y="1047"/>
                    <a:pt x="7819" y="902"/>
                  </a:cubicBezTo>
                  <a:lnTo>
                    <a:pt x="7033" y="117"/>
                  </a:lnTo>
                  <a:cubicBezTo>
                    <a:pt x="6955" y="40"/>
                    <a:pt x="6853" y="1"/>
                    <a:pt x="6751"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1624212" y="2788848"/>
              <a:ext cx="359939" cy="191584"/>
            </a:xfrm>
            <a:custGeom>
              <a:rect b="b" l="l" r="r" t="t"/>
              <a:pathLst>
                <a:path extrusionOk="0" h="7019" w="13187">
                  <a:moveTo>
                    <a:pt x="425" y="0"/>
                  </a:moveTo>
                  <a:cubicBezTo>
                    <a:pt x="192" y="0"/>
                    <a:pt x="1" y="191"/>
                    <a:pt x="1" y="425"/>
                  </a:cubicBezTo>
                  <a:cubicBezTo>
                    <a:pt x="1" y="2186"/>
                    <a:pt x="688" y="3841"/>
                    <a:pt x="1932" y="5087"/>
                  </a:cubicBezTo>
                  <a:cubicBezTo>
                    <a:pt x="3176" y="6333"/>
                    <a:pt x="4831" y="7018"/>
                    <a:pt x="6592" y="7018"/>
                  </a:cubicBezTo>
                  <a:cubicBezTo>
                    <a:pt x="8354" y="7018"/>
                    <a:pt x="10009" y="6333"/>
                    <a:pt x="11255" y="5087"/>
                  </a:cubicBezTo>
                  <a:cubicBezTo>
                    <a:pt x="12501" y="3841"/>
                    <a:pt x="13186" y="2186"/>
                    <a:pt x="13186" y="425"/>
                  </a:cubicBezTo>
                  <a:cubicBezTo>
                    <a:pt x="13186" y="191"/>
                    <a:pt x="12995" y="0"/>
                    <a:pt x="12762" y="0"/>
                  </a:cubicBezTo>
                  <a:cubicBezTo>
                    <a:pt x="12528" y="0"/>
                    <a:pt x="12337" y="191"/>
                    <a:pt x="12337" y="425"/>
                  </a:cubicBezTo>
                  <a:cubicBezTo>
                    <a:pt x="12337" y="3593"/>
                    <a:pt x="9761" y="6169"/>
                    <a:pt x="6592" y="6169"/>
                  </a:cubicBezTo>
                  <a:cubicBezTo>
                    <a:pt x="3426" y="6169"/>
                    <a:pt x="850" y="3593"/>
                    <a:pt x="850" y="425"/>
                  </a:cubicBezTo>
                  <a:cubicBezTo>
                    <a:pt x="850" y="191"/>
                    <a:pt x="659" y="0"/>
                    <a:pt x="42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1812657" y="2788848"/>
              <a:ext cx="168356" cy="168410"/>
            </a:xfrm>
            <a:custGeom>
              <a:rect b="b" l="l" r="r" t="t"/>
              <a:pathLst>
                <a:path extrusionOk="0" h="6170" w="6168">
                  <a:moveTo>
                    <a:pt x="5855" y="0"/>
                  </a:moveTo>
                  <a:cubicBezTo>
                    <a:pt x="5624" y="0"/>
                    <a:pt x="5431" y="191"/>
                    <a:pt x="5431" y="425"/>
                  </a:cubicBezTo>
                  <a:cubicBezTo>
                    <a:pt x="5431" y="3487"/>
                    <a:pt x="3024" y="5995"/>
                    <a:pt x="0" y="6159"/>
                  </a:cubicBezTo>
                  <a:cubicBezTo>
                    <a:pt x="102" y="6165"/>
                    <a:pt x="206" y="6169"/>
                    <a:pt x="310" y="6169"/>
                  </a:cubicBezTo>
                  <a:cubicBezTo>
                    <a:pt x="3476" y="6169"/>
                    <a:pt x="6053" y="3593"/>
                    <a:pt x="6053" y="425"/>
                  </a:cubicBezTo>
                  <a:cubicBezTo>
                    <a:pt x="6053" y="314"/>
                    <a:pt x="6097" y="210"/>
                    <a:pt x="6167" y="136"/>
                  </a:cubicBezTo>
                  <a:cubicBezTo>
                    <a:pt x="6089" y="53"/>
                    <a:pt x="5979" y="0"/>
                    <a:pt x="585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1624212" y="2788848"/>
              <a:ext cx="188472" cy="191584"/>
            </a:xfrm>
            <a:custGeom>
              <a:rect b="b" l="l" r="r" t="t"/>
              <a:pathLst>
                <a:path extrusionOk="0" h="7019" w="6905">
                  <a:moveTo>
                    <a:pt x="425" y="0"/>
                  </a:moveTo>
                  <a:cubicBezTo>
                    <a:pt x="192" y="0"/>
                    <a:pt x="1" y="191"/>
                    <a:pt x="1" y="425"/>
                  </a:cubicBezTo>
                  <a:cubicBezTo>
                    <a:pt x="1" y="2186"/>
                    <a:pt x="686" y="3841"/>
                    <a:pt x="1932" y="5087"/>
                  </a:cubicBezTo>
                  <a:cubicBezTo>
                    <a:pt x="3180" y="6331"/>
                    <a:pt x="4831" y="7018"/>
                    <a:pt x="6592" y="7018"/>
                  </a:cubicBezTo>
                  <a:cubicBezTo>
                    <a:pt x="6696" y="7018"/>
                    <a:pt x="6800" y="7014"/>
                    <a:pt x="6904" y="7010"/>
                  </a:cubicBezTo>
                  <a:cubicBezTo>
                    <a:pt x="5260" y="6935"/>
                    <a:pt x="3723" y="6258"/>
                    <a:pt x="2554" y="5087"/>
                  </a:cubicBezTo>
                  <a:cubicBezTo>
                    <a:pt x="1308" y="3841"/>
                    <a:pt x="623" y="2186"/>
                    <a:pt x="623" y="425"/>
                  </a:cubicBezTo>
                  <a:cubicBezTo>
                    <a:pt x="623" y="314"/>
                    <a:pt x="667" y="210"/>
                    <a:pt x="735" y="136"/>
                  </a:cubicBezTo>
                  <a:cubicBezTo>
                    <a:pt x="659" y="53"/>
                    <a:pt x="548" y="0"/>
                    <a:pt x="42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1692641" y="2741437"/>
              <a:ext cx="59285" cy="57101"/>
            </a:xfrm>
            <a:custGeom>
              <a:rect b="b" l="l" r="r" t="t"/>
              <a:pathLst>
                <a:path extrusionOk="0" h="2092" w="2172">
                  <a:moveTo>
                    <a:pt x="438" y="0"/>
                  </a:moveTo>
                  <a:cubicBezTo>
                    <a:pt x="336" y="0"/>
                    <a:pt x="235" y="39"/>
                    <a:pt x="157" y="118"/>
                  </a:cubicBezTo>
                  <a:cubicBezTo>
                    <a:pt x="0" y="273"/>
                    <a:pt x="0" y="525"/>
                    <a:pt x="157" y="680"/>
                  </a:cubicBezTo>
                  <a:lnTo>
                    <a:pt x="524" y="1045"/>
                  </a:lnTo>
                  <a:lnTo>
                    <a:pt x="157" y="1412"/>
                  </a:lnTo>
                  <a:cubicBezTo>
                    <a:pt x="0" y="1567"/>
                    <a:pt x="0" y="1820"/>
                    <a:pt x="157" y="1975"/>
                  </a:cubicBezTo>
                  <a:cubicBezTo>
                    <a:pt x="234" y="2051"/>
                    <a:pt x="338" y="2092"/>
                    <a:pt x="437" y="2092"/>
                  </a:cubicBezTo>
                  <a:cubicBezTo>
                    <a:pt x="539" y="2092"/>
                    <a:pt x="643" y="2051"/>
                    <a:pt x="720" y="1975"/>
                  </a:cubicBezTo>
                  <a:lnTo>
                    <a:pt x="1085" y="1608"/>
                  </a:lnTo>
                  <a:lnTo>
                    <a:pt x="1452" y="1975"/>
                  </a:lnTo>
                  <a:cubicBezTo>
                    <a:pt x="1528" y="2051"/>
                    <a:pt x="1632" y="2092"/>
                    <a:pt x="1732" y="2092"/>
                  </a:cubicBezTo>
                  <a:cubicBezTo>
                    <a:pt x="1834" y="2092"/>
                    <a:pt x="1938" y="2051"/>
                    <a:pt x="2014" y="1975"/>
                  </a:cubicBezTo>
                  <a:cubicBezTo>
                    <a:pt x="2171" y="1818"/>
                    <a:pt x="2171" y="1565"/>
                    <a:pt x="2014" y="1412"/>
                  </a:cubicBezTo>
                  <a:lnTo>
                    <a:pt x="1649" y="1045"/>
                  </a:lnTo>
                  <a:lnTo>
                    <a:pt x="2014" y="680"/>
                  </a:lnTo>
                  <a:cubicBezTo>
                    <a:pt x="2171" y="523"/>
                    <a:pt x="2171" y="271"/>
                    <a:pt x="2014" y="118"/>
                  </a:cubicBezTo>
                  <a:cubicBezTo>
                    <a:pt x="1936" y="39"/>
                    <a:pt x="1833" y="0"/>
                    <a:pt x="1731" y="0"/>
                  </a:cubicBezTo>
                  <a:cubicBezTo>
                    <a:pt x="1629" y="0"/>
                    <a:pt x="1528" y="39"/>
                    <a:pt x="1452" y="118"/>
                  </a:cubicBezTo>
                  <a:lnTo>
                    <a:pt x="1087" y="483"/>
                  </a:lnTo>
                  <a:lnTo>
                    <a:pt x="720" y="118"/>
                  </a:lnTo>
                  <a:cubicBezTo>
                    <a:pt x="641" y="39"/>
                    <a:pt x="539" y="0"/>
                    <a:pt x="438"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1925713" y="2956685"/>
              <a:ext cx="59285" cy="57101"/>
            </a:xfrm>
            <a:custGeom>
              <a:rect b="b" l="l" r="r" t="t"/>
              <a:pathLst>
                <a:path extrusionOk="0" h="2092" w="2172">
                  <a:moveTo>
                    <a:pt x="437" y="0"/>
                  </a:moveTo>
                  <a:cubicBezTo>
                    <a:pt x="336" y="0"/>
                    <a:pt x="234" y="39"/>
                    <a:pt x="158" y="118"/>
                  </a:cubicBezTo>
                  <a:cubicBezTo>
                    <a:pt x="1" y="275"/>
                    <a:pt x="1" y="525"/>
                    <a:pt x="158" y="680"/>
                  </a:cubicBezTo>
                  <a:lnTo>
                    <a:pt x="523" y="1045"/>
                  </a:lnTo>
                  <a:lnTo>
                    <a:pt x="158" y="1412"/>
                  </a:lnTo>
                  <a:cubicBezTo>
                    <a:pt x="1" y="1569"/>
                    <a:pt x="1" y="1820"/>
                    <a:pt x="158" y="1975"/>
                  </a:cubicBezTo>
                  <a:cubicBezTo>
                    <a:pt x="234" y="2051"/>
                    <a:pt x="338" y="2092"/>
                    <a:pt x="438" y="2092"/>
                  </a:cubicBezTo>
                  <a:cubicBezTo>
                    <a:pt x="540" y="2092"/>
                    <a:pt x="644" y="2051"/>
                    <a:pt x="720" y="1975"/>
                  </a:cubicBezTo>
                  <a:lnTo>
                    <a:pt x="2015" y="680"/>
                  </a:lnTo>
                  <a:cubicBezTo>
                    <a:pt x="2172" y="525"/>
                    <a:pt x="2172" y="275"/>
                    <a:pt x="2015" y="118"/>
                  </a:cubicBezTo>
                  <a:cubicBezTo>
                    <a:pt x="1936" y="39"/>
                    <a:pt x="1834" y="0"/>
                    <a:pt x="1732" y="0"/>
                  </a:cubicBezTo>
                  <a:cubicBezTo>
                    <a:pt x="1630" y="0"/>
                    <a:pt x="1529" y="39"/>
                    <a:pt x="1452" y="118"/>
                  </a:cubicBezTo>
                  <a:lnTo>
                    <a:pt x="1085" y="483"/>
                  </a:lnTo>
                  <a:lnTo>
                    <a:pt x="720" y="118"/>
                  </a:lnTo>
                  <a:cubicBezTo>
                    <a:pt x="642" y="39"/>
                    <a:pt x="539" y="0"/>
                    <a:pt x="437"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5"/>
            <p:cNvSpPr/>
            <p:nvPr/>
          </p:nvSpPr>
          <p:spPr>
            <a:xfrm>
              <a:off x="1617961" y="2735950"/>
              <a:ext cx="371458" cy="370693"/>
            </a:xfrm>
            <a:custGeom>
              <a:rect b="b" l="l" r="r" t="t"/>
              <a:pathLst>
                <a:path extrusionOk="0" h="13581" w="13609">
                  <a:moveTo>
                    <a:pt x="7573" y="2679"/>
                  </a:moveTo>
                  <a:cubicBezTo>
                    <a:pt x="7689" y="2679"/>
                    <a:pt x="7781" y="2785"/>
                    <a:pt x="7753" y="2908"/>
                  </a:cubicBezTo>
                  <a:cubicBezTo>
                    <a:pt x="7734" y="2993"/>
                    <a:pt x="7655" y="3050"/>
                    <a:pt x="7564" y="3050"/>
                  </a:cubicBezTo>
                  <a:lnTo>
                    <a:pt x="7405" y="3050"/>
                  </a:lnTo>
                  <a:lnTo>
                    <a:pt x="7405" y="2679"/>
                  </a:lnTo>
                  <a:close/>
                  <a:moveTo>
                    <a:pt x="7573" y="4589"/>
                  </a:moveTo>
                  <a:cubicBezTo>
                    <a:pt x="7689" y="4589"/>
                    <a:pt x="7781" y="4695"/>
                    <a:pt x="7753" y="4818"/>
                  </a:cubicBezTo>
                  <a:cubicBezTo>
                    <a:pt x="7734" y="4903"/>
                    <a:pt x="7655" y="4960"/>
                    <a:pt x="7564" y="4960"/>
                  </a:cubicBezTo>
                  <a:lnTo>
                    <a:pt x="7405" y="4960"/>
                  </a:lnTo>
                  <a:lnTo>
                    <a:pt x="7405" y="4589"/>
                  </a:lnTo>
                  <a:close/>
                  <a:moveTo>
                    <a:pt x="7573" y="6473"/>
                  </a:moveTo>
                  <a:cubicBezTo>
                    <a:pt x="7689" y="6473"/>
                    <a:pt x="7781" y="6579"/>
                    <a:pt x="7753" y="6700"/>
                  </a:cubicBezTo>
                  <a:cubicBezTo>
                    <a:pt x="7734" y="6785"/>
                    <a:pt x="7655" y="6845"/>
                    <a:pt x="7564" y="6845"/>
                  </a:cubicBezTo>
                  <a:lnTo>
                    <a:pt x="7405" y="6845"/>
                  </a:lnTo>
                  <a:lnTo>
                    <a:pt x="7405" y="6473"/>
                  </a:lnTo>
                  <a:close/>
                  <a:moveTo>
                    <a:pt x="6809" y="402"/>
                  </a:moveTo>
                  <a:cubicBezTo>
                    <a:pt x="6862" y="402"/>
                    <a:pt x="6913" y="423"/>
                    <a:pt x="6949" y="461"/>
                  </a:cubicBezTo>
                  <a:lnTo>
                    <a:pt x="7742" y="1255"/>
                  </a:lnTo>
                  <a:cubicBezTo>
                    <a:pt x="7781" y="1291"/>
                    <a:pt x="7802" y="1342"/>
                    <a:pt x="7802" y="1395"/>
                  </a:cubicBezTo>
                  <a:cubicBezTo>
                    <a:pt x="7802" y="1448"/>
                    <a:pt x="7781" y="1499"/>
                    <a:pt x="7742" y="1535"/>
                  </a:cubicBezTo>
                  <a:cubicBezTo>
                    <a:pt x="7706" y="1572"/>
                    <a:pt x="7657" y="1594"/>
                    <a:pt x="7603" y="1594"/>
                  </a:cubicBezTo>
                  <a:cubicBezTo>
                    <a:pt x="7587" y="1594"/>
                    <a:pt x="7570" y="1592"/>
                    <a:pt x="7553" y="1588"/>
                  </a:cubicBezTo>
                  <a:cubicBezTo>
                    <a:pt x="7517" y="1579"/>
                    <a:pt x="7486" y="1560"/>
                    <a:pt x="7458" y="1533"/>
                  </a:cubicBezTo>
                  <a:lnTo>
                    <a:pt x="7350" y="1425"/>
                  </a:lnTo>
                  <a:cubicBezTo>
                    <a:pt x="7314" y="1386"/>
                    <a:pt x="7265" y="1363"/>
                    <a:pt x="7212" y="1363"/>
                  </a:cubicBezTo>
                  <a:cubicBezTo>
                    <a:pt x="7093" y="1363"/>
                    <a:pt x="7008" y="1456"/>
                    <a:pt x="7008" y="1562"/>
                  </a:cubicBezTo>
                  <a:lnTo>
                    <a:pt x="7008" y="7897"/>
                  </a:lnTo>
                  <a:cubicBezTo>
                    <a:pt x="6942" y="7899"/>
                    <a:pt x="6874" y="7899"/>
                    <a:pt x="6809" y="7899"/>
                  </a:cubicBezTo>
                  <a:cubicBezTo>
                    <a:pt x="6743" y="7899"/>
                    <a:pt x="6677" y="7897"/>
                    <a:pt x="6609" y="7897"/>
                  </a:cubicBezTo>
                  <a:lnTo>
                    <a:pt x="6609" y="1562"/>
                  </a:lnTo>
                  <a:cubicBezTo>
                    <a:pt x="6609" y="1456"/>
                    <a:pt x="6524" y="1363"/>
                    <a:pt x="6405" y="1363"/>
                  </a:cubicBezTo>
                  <a:cubicBezTo>
                    <a:pt x="6354" y="1363"/>
                    <a:pt x="6308" y="1386"/>
                    <a:pt x="6270" y="1425"/>
                  </a:cubicBezTo>
                  <a:lnTo>
                    <a:pt x="6161" y="1533"/>
                  </a:lnTo>
                  <a:cubicBezTo>
                    <a:pt x="6136" y="1560"/>
                    <a:pt x="6104" y="1582"/>
                    <a:pt x="6066" y="1588"/>
                  </a:cubicBezTo>
                  <a:cubicBezTo>
                    <a:pt x="6050" y="1592"/>
                    <a:pt x="6034" y="1594"/>
                    <a:pt x="6019" y="1594"/>
                  </a:cubicBezTo>
                  <a:cubicBezTo>
                    <a:pt x="5966" y="1594"/>
                    <a:pt x="5915" y="1572"/>
                    <a:pt x="5877" y="1535"/>
                  </a:cubicBezTo>
                  <a:cubicBezTo>
                    <a:pt x="5841" y="1499"/>
                    <a:pt x="5820" y="1448"/>
                    <a:pt x="5820" y="1395"/>
                  </a:cubicBezTo>
                  <a:cubicBezTo>
                    <a:pt x="5820" y="1342"/>
                    <a:pt x="5841" y="1291"/>
                    <a:pt x="5877" y="1255"/>
                  </a:cubicBezTo>
                  <a:lnTo>
                    <a:pt x="6669" y="461"/>
                  </a:lnTo>
                  <a:cubicBezTo>
                    <a:pt x="6705" y="423"/>
                    <a:pt x="6756" y="402"/>
                    <a:pt x="6809" y="402"/>
                  </a:cubicBezTo>
                  <a:close/>
                  <a:moveTo>
                    <a:pt x="7573" y="9894"/>
                  </a:moveTo>
                  <a:cubicBezTo>
                    <a:pt x="7689" y="9894"/>
                    <a:pt x="7781" y="10000"/>
                    <a:pt x="7753" y="10123"/>
                  </a:cubicBezTo>
                  <a:cubicBezTo>
                    <a:pt x="7734" y="10208"/>
                    <a:pt x="7655" y="10266"/>
                    <a:pt x="7564" y="10266"/>
                  </a:cubicBezTo>
                  <a:lnTo>
                    <a:pt x="7405" y="10266"/>
                  </a:lnTo>
                  <a:lnTo>
                    <a:pt x="7405" y="9894"/>
                  </a:lnTo>
                  <a:close/>
                  <a:moveTo>
                    <a:pt x="2633" y="11243"/>
                  </a:moveTo>
                  <a:cubicBezTo>
                    <a:pt x="2647" y="11243"/>
                    <a:pt x="2662" y="11245"/>
                    <a:pt x="2677" y="11248"/>
                  </a:cubicBezTo>
                  <a:cubicBezTo>
                    <a:pt x="2762" y="11265"/>
                    <a:pt x="2819" y="11346"/>
                    <a:pt x="2819" y="11435"/>
                  </a:cubicBezTo>
                  <a:lnTo>
                    <a:pt x="2819" y="11594"/>
                  </a:lnTo>
                  <a:lnTo>
                    <a:pt x="2447" y="11594"/>
                  </a:lnTo>
                  <a:lnTo>
                    <a:pt x="2447" y="11429"/>
                  </a:lnTo>
                  <a:cubicBezTo>
                    <a:pt x="2447" y="11326"/>
                    <a:pt x="2529" y="11243"/>
                    <a:pt x="2633" y="11243"/>
                  </a:cubicBezTo>
                  <a:close/>
                  <a:moveTo>
                    <a:pt x="4622" y="11243"/>
                  </a:moveTo>
                  <a:cubicBezTo>
                    <a:pt x="4636" y="11243"/>
                    <a:pt x="4650" y="11245"/>
                    <a:pt x="4665" y="11248"/>
                  </a:cubicBezTo>
                  <a:cubicBezTo>
                    <a:pt x="4750" y="11265"/>
                    <a:pt x="4809" y="11346"/>
                    <a:pt x="4809" y="11435"/>
                  </a:cubicBezTo>
                  <a:lnTo>
                    <a:pt x="4809" y="11594"/>
                  </a:lnTo>
                  <a:lnTo>
                    <a:pt x="4438" y="11594"/>
                  </a:lnTo>
                  <a:lnTo>
                    <a:pt x="4438" y="11429"/>
                  </a:lnTo>
                  <a:cubicBezTo>
                    <a:pt x="4438" y="11326"/>
                    <a:pt x="4520" y="11243"/>
                    <a:pt x="4622" y="11243"/>
                  </a:cubicBezTo>
                  <a:close/>
                  <a:moveTo>
                    <a:pt x="8840" y="11243"/>
                  </a:moveTo>
                  <a:cubicBezTo>
                    <a:pt x="8854" y="11243"/>
                    <a:pt x="8869" y="11245"/>
                    <a:pt x="8884" y="11248"/>
                  </a:cubicBezTo>
                  <a:cubicBezTo>
                    <a:pt x="8969" y="11265"/>
                    <a:pt x="9026" y="11346"/>
                    <a:pt x="9026" y="11435"/>
                  </a:cubicBezTo>
                  <a:lnTo>
                    <a:pt x="9026" y="11594"/>
                  </a:lnTo>
                  <a:lnTo>
                    <a:pt x="8655" y="11594"/>
                  </a:lnTo>
                  <a:lnTo>
                    <a:pt x="8655" y="11429"/>
                  </a:lnTo>
                  <a:cubicBezTo>
                    <a:pt x="8655" y="11326"/>
                    <a:pt x="8737" y="11243"/>
                    <a:pt x="8840" y="11243"/>
                  </a:cubicBezTo>
                  <a:close/>
                  <a:moveTo>
                    <a:pt x="10829" y="11243"/>
                  </a:moveTo>
                  <a:cubicBezTo>
                    <a:pt x="10843" y="11243"/>
                    <a:pt x="10858" y="11245"/>
                    <a:pt x="10873" y="11248"/>
                  </a:cubicBezTo>
                  <a:cubicBezTo>
                    <a:pt x="10957" y="11265"/>
                    <a:pt x="11017" y="11346"/>
                    <a:pt x="11017" y="11435"/>
                  </a:cubicBezTo>
                  <a:lnTo>
                    <a:pt x="11017" y="11594"/>
                  </a:lnTo>
                  <a:lnTo>
                    <a:pt x="10646" y="11594"/>
                  </a:lnTo>
                  <a:lnTo>
                    <a:pt x="10646" y="11429"/>
                  </a:lnTo>
                  <a:cubicBezTo>
                    <a:pt x="10646" y="11326"/>
                    <a:pt x="10727" y="11243"/>
                    <a:pt x="10829" y="11243"/>
                  </a:cubicBezTo>
                  <a:close/>
                  <a:moveTo>
                    <a:pt x="6806" y="1"/>
                  </a:moveTo>
                  <a:cubicBezTo>
                    <a:pt x="6647" y="1"/>
                    <a:pt x="6495" y="60"/>
                    <a:pt x="6384" y="175"/>
                  </a:cubicBezTo>
                  <a:lnTo>
                    <a:pt x="5593" y="968"/>
                  </a:lnTo>
                  <a:cubicBezTo>
                    <a:pt x="5480" y="1083"/>
                    <a:pt x="5419" y="1231"/>
                    <a:pt x="5419" y="1391"/>
                  </a:cubicBezTo>
                  <a:cubicBezTo>
                    <a:pt x="5419" y="1550"/>
                    <a:pt x="5480" y="1700"/>
                    <a:pt x="5593" y="1811"/>
                  </a:cubicBezTo>
                  <a:cubicBezTo>
                    <a:pt x="5705" y="1925"/>
                    <a:pt x="5856" y="1987"/>
                    <a:pt x="6015" y="1987"/>
                  </a:cubicBezTo>
                  <a:cubicBezTo>
                    <a:pt x="6081" y="1987"/>
                    <a:pt x="6149" y="1976"/>
                    <a:pt x="6212" y="1955"/>
                  </a:cubicBezTo>
                  <a:lnTo>
                    <a:pt x="6212" y="7876"/>
                  </a:lnTo>
                  <a:cubicBezTo>
                    <a:pt x="3443" y="7577"/>
                    <a:pt x="1278" y="5225"/>
                    <a:pt x="1272" y="2373"/>
                  </a:cubicBezTo>
                  <a:cubicBezTo>
                    <a:pt x="1272" y="2023"/>
                    <a:pt x="993" y="1740"/>
                    <a:pt x="647" y="1740"/>
                  </a:cubicBezTo>
                  <a:cubicBezTo>
                    <a:pt x="635" y="1740"/>
                    <a:pt x="622" y="1740"/>
                    <a:pt x="610" y="1741"/>
                  </a:cubicBezTo>
                  <a:cubicBezTo>
                    <a:pt x="283" y="1762"/>
                    <a:pt x="26" y="2031"/>
                    <a:pt x="26" y="2363"/>
                  </a:cubicBezTo>
                  <a:cubicBezTo>
                    <a:pt x="26" y="4177"/>
                    <a:pt x="731" y="5883"/>
                    <a:pt x="2012" y="7167"/>
                  </a:cubicBezTo>
                  <a:cubicBezTo>
                    <a:pt x="3150" y="8309"/>
                    <a:pt x="4625" y="8992"/>
                    <a:pt x="6212" y="9130"/>
                  </a:cubicBezTo>
                  <a:lnTo>
                    <a:pt x="6212" y="11592"/>
                  </a:lnTo>
                  <a:lnTo>
                    <a:pt x="5204" y="11592"/>
                  </a:lnTo>
                  <a:lnTo>
                    <a:pt x="5204" y="11441"/>
                  </a:lnTo>
                  <a:cubicBezTo>
                    <a:pt x="5204" y="11136"/>
                    <a:pt x="4975" y="10873"/>
                    <a:pt x="4674" y="10847"/>
                  </a:cubicBezTo>
                  <a:cubicBezTo>
                    <a:pt x="4655" y="10845"/>
                    <a:pt x="4637" y="10845"/>
                    <a:pt x="4619" y="10845"/>
                  </a:cubicBezTo>
                  <a:cubicBezTo>
                    <a:pt x="4298" y="10845"/>
                    <a:pt x="4037" y="11107"/>
                    <a:pt x="4037" y="11429"/>
                  </a:cubicBezTo>
                  <a:lnTo>
                    <a:pt x="4037" y="11592"/>
                  </a:lnTo>
                  <a:lnTo>
                    <a:pt x="3214" y="11592"/>
                  </a:lnTo>
                  <a:lnTo>
                    <a:pt x="3214" y="11441"/>
                  </a:lnTo>
                  <a:cubicBezTo>
                    <a:pt x="3214" y="11136"/>
                    <a:pt x="2987" y="10873"/>
                    <a:pt x="2683" y="10847"/>
                  </a:cubicBezTo>
                  <a:cubicBezTo>
                    <a:pt x="2665" y="10845"/>
                    <a:pt x="2647" y="10845"/>
                    <a:pt x="2629" y="10845"/>
                  </a:cubicBezTo>
                  <a:cubicBezTo>
                    <a:pt x="2309" y="10845"/>
                    <a:pt x="2046" y="11107"/>
                    <a:pt x="2046" y="11429"/>
                  </a:cubicBezTo>
                  <a:lnTo>
                    <a:pt x="2046" y="11592"/>
                  </a:lnTo>
                  <a:lnTo>
                    <a:pt x="644" y="11592"/>
                  </a:lnTo>
                  <a:cubicBezTo>
                    <a:pt x="334" y="11592"/>
                    <a:pt x="62" y="11823"/>
                    <a:pt x="32" y="12133"/>
                  </a:cubicBezTo>
                  <a:cubicBezTo>
                    <a:pt x="1" y="12485"/>
                    <a:pt x="281" y="12787"/>
                    <a:pt x="627" y="12787"/>
                  </a:cubicBezTo>
                  <a:lnTo>
                    <a:pt x="1219" y="12787"/>
                  </a:lnTo>
                  <a:cubicBezTo>
                    <a:pt x="1321" y="12787"/>
                    <a:pt x="1412" y="12712"/>
                    <a:pt x="1422" y="12611"/>
                  </a:cubicBezTo>
                  <a:cubicBezTo>
                    <a:pt x="1437" y="12490"/>
                    <a:pt x="1344" y="12388"/>
                    <a:pt x="1227" y="12388"/>
                  </a:cubicBezTo>
                  <a:lnTo>
                    <a:pt x="627" y="12388"/>
                  </a:lnTo>
                  <a:cubicBezTo>
                    <a:pt x="548" y="12388"/>
                    <a:pt x="476" y="12343"/>
                    <a:pt x="448" y="12271"/>
                  </a:cubicBezTo>
                  <a:cubicBezTo>
                    <a:pt x="389" y="12129"/>
                    <a:pt x="495" y="11991"/>
                    <a:pt x="631" y="11991"/>
                  </a:cubicBezTo>
                  <a:lnTo>
                    <a:pt x="6418" y="11991"/>
                  </a:lnTo>
                  <a:cubicBezTo>
                    <a:pt x="6524" y="11991"/>
                    <a:pt x="6609" y="11906"/>
                    <a:pt x="6609" y="11800"/>
                  </a:cubicBezTo>
                  <a:lnTo>
                    <a:pt x="6609" y="9158"/>
                  </a:lnTo>
                  <a:cubicBezTo>
                    <a:pt x="6677" y="9160"/>
                    <a:pt x="6743" y="9160"/>
                    <a:pt x="6809" y="9160"/>
                  </a:cubicBezTo>
                  <a:cubicBezTo>
                    <a:pt x="6874" y="9160"/>
                    <a:pt x="6942" y="9160"/>
                    <a:pt x="7008" y="9158"/>
                  </a:cubicBezTo>
                  <a:lnTo>
                    <a:pt x="7008" y="11800"/>
                  </a:lnTo>
                  <a:cubicBezTo>
                    <a:pt x="7008" y="11906"/>
                    <a:pt x="7093" y="11991"/>
                    <a:pt x="7199" y="11991"/>
                  </a:cubicBezTo>
                  <a:lnTo>
                    <a:pt x="12025" y="11991"/>
                  </a:lnTo>
                  <a:cubicBezTo>
                    <a:pt x="12074" y="11991"/>
                    <a:pt x="12125" y="11972"/>
                    <a:pt x="12163" y="11938"/>
                  </a:cubicBezTo>
                  <a:cubicBezTo>
                    <a:pt x="12248" y="11855"/>
                    <a:pt x="12241" y="11728"/>
                    <a:pt x="12167" y="11651"/>
                  </a:cubicBezTo>
                  <a:lnTo>
                    <a:pt x="12053" y="11537"/>
                  </a:lnTo>
                  <a:cubicBezTo>
                    <a:pt x="11976" y="11460"/>
                    <a:pt x="11976" y="11333"/>
                    <a:pt x="12053" y="11255"/>
                  </a:cubicBezTo>
                  <a:cubicBezTo>
                    <a:pt x="12092" y="11216"/>
                    <a:pt x="12143" y="11197"/>
                    <a:pt x="12194" y="11197"/>
                  </a:cubicBezTo>
                  <a:cubicBezTo>
                    <a:pt x="12246" y="11197"/>
                    <a:pt x="12297" y="11216"/>
                    <a:pt x="12335" y="11255"/>
                  </a:cubicBezTo>
                  <a:lnTo>
                    <a:pt x="13124" y="12046"/>
                  </a:lnTo>
                  <a:cubicBezTo>
                    <a:pt x="13152" y="12072"/>
                    <a:pt x="13171" y="12103"/>
                    <a:pt x="13177" y="12139"/>
                  </a:cubicBezTo>
                  <a:cubicBezTo>
                    <a:pt x="13194" y="12209"/>
                    <a:pt x="13175" y="12280"/>
                    <a:pt x="13124" y="12326"/>
                  </a:cubicBezTo>
                  <a:lnTo>
                    <a:pt x="12335" y="13118"/>
                  </a:lnTo>
                  <a:cubicBezTo>
                    <a:pt x="12307" y="13143"/>
                    <a:pt x="12275" y="13162"/>
                    <a:pt x="12239" y="13171"/>
                  </a:cubicBezTo>
                  <a:cubicBezTo>
                    <a:pt x="12223" y="13175"/>
                    <a:pt x="12207" y="13176"/>
                    <a:pt x="12191" y="13176"/>
                  </a:cubicBezTo>
                  <a:cubicBezTo>
                    <a:pt x="12108" y="13176"/>
                    <a:pt x="12036" y="13127"/>
                    <a:pt x="12004" y="13044"/>
                  </a:cubicBezTo>
                  <a:cubicBezTo>
                    <a:pt x="11974" y="12971"/>
                    <a:pt x="11995" y="12893"/>
                    <a:pt x="12050" y="12836"/>
                  </a:cubicBezTo>
                  <a:lnTo>
                    <a:pt x="12165" y="12723"/>
                  </a:lnTo>
                  <a:cubicBezTo>
                    <a:pt x="12199" y="12687"/>
                    <a:pt x="12222" y="12638"/>
                    <a:pt x="12222" y="12587"/>
                  </a:cubicBezTo>
                  <a:cubicBezTo>
                    <a:pt x="12227" y="12468"/>
                    <a:pt x="12131" y="12384"/>
                    <a:pt x="12025" y="12384"/>
                  </a:cubicBezTo>
                  <a:lnTo>
                    <a:pt x="7199" y="12384"/>
                  </a:lnTo>
                  <a:cubicBezTo>
                    <a:pt x="7093" y="12384"/>
                    <a:pt x="7008" y="12468"/>
                    <a:pt x="7008" y="12575"/>
                  </a:cubicBezTo>
                  <a:lnTo>
                    <a:pt x="7008" y="12967"/>
                  </a:lnTo>
                  <a:cubicBezTo>
                    <a:pt x="7008" y="13046"/>
                    <a:pt x="6964" y="13118"/>
                    <a:pt x="6891" y="13147"/>
                  </a:cubicBezTo>
                  <a:cubicBezTo>
                    <a:pt x="6864" y="13158"/>
                    <a:pt x="6837" y="13163"/>
                    <a:pt x="6811" y="13163"/>
                  </a:cubicBezTo>
                  <a:cubicBezTo>
                    <a:pt x="6700" y="13163"/>
                    <a:pt x="6609" y="13073"/>
                    <a:pt x="6609" y="12963"/>
                  </a:cubicBezTo>
                  <a:lnTo>
                    <a:pt x="6609" y="12579"/>
                  </a:lnTo>
                  <a:cubicBezTo>
                    <a:pt x="6609" y="12473"/>
                    <a:pt x="6524" y="12388"/>
                    <a:pt x="6418" y="12388"/>
                  </a:cubicBezTo>
                  <a:lnTo>
                    <a:pt x="2023" y="12388"/>
                  </a:lnTo>
                  <a:cubicBezTo>
                    <a:pt x="1923" y="12388"/>
                    <a:pt x="1830" y="12462"/>
                    <a:pt x="1819" y="12564"/>
                  </a:cubicBezTo>
                  <a:cubicBezTo>
                    <a:pt x="1807" y="12685"/>
                    <a:pt x="1898" y="12787"/>
                    <a:pt x="2015" y="12787"/>
                  </a:cubicBezTo>
                  <a:lnTo>
                    <a:pt x="6212" y="12787"/>
                  </a:lnTo>
                  <a:lnTo>
                    <a:pt x="6212" y="12957"/>
                  </a:lnTo>
                  <a:cubicBezTo>
                    <a:pt x="6212" y="13266"/>
                    <a:pt x="6444" y="13536"/>
                    <a:pt x="6753" y="13566"/>
                  </a:cubicBezTo>
                  <a:cubicBezTo>
                    <a:pt x="6772" y="13567"/>
                    <a:pt x="6790" y="13568"/>
                    <a:pt x="6808" y="13568"/>
                  </a:cubicBezTo>
                  <a:cubicBezTo>
                    <a:pt x="7136" y="13568"/>
                    <a:pt x="7405" y="13301"/>
                    <a:pt x="7405" y="12971"/>
                  </a:cubicBezTo>
                  <a:lnTo>
                    <a:pt x="7405" y="12789"/>
                  </a:lnTo>
                  <a:lnTo>
                    <a:pt x="11639" y="12789"/>
                  </a:lnTo>
                  <a:cubicBezTo>
                    <a:pt x="11558" y="13031"/>
                    <a:pt x="11632" y="13317"/>
                    <a:pt x="11868" y="13479"/>
                  </a:cubicBezTo>
                  <a:cubicBezTo>
                    <a:pt x="11936" y="13525"/>
                    <a:pt x="12014" y="13557"/>
                    <a:pt x="12095" y="13572"/>
                  </a:cubicBezTo>
                  <a:cubicBezTo>
                    <a:pt x="12131" y="13578"/>
                    <a:pt x="12166" y="13581"/>
                    <a:pt x="12200" y="13581"/>
                  </a:cubicBezTo>
                  <a:cubicBezTo>
                    <a:pt x="12361" y="13581"/>
                    <a:pt x="12510" y="13518"/>
                    <a:pt x="12623" y="13406"/>
                  </a:cubicBezTo>
                  <a:lnTo>
                    <a:pt x="13417" y="12613"/>
                  </a:lnTo>
                  <a:cubicBezTo>
                    <a:pt x="13547" y="12483"/>
                    <a:pt x="13608" y="12305"/>
                    <a:pt x="13587" y="12120"/>
                  </a:cubicBezTo>
                  <a:cubicBezTo>
                    <a:pt x="13570" y="11982"/>
                    <a:pt x="13504" y="11857"/>
                    <a:pt x="13407" y="11760"/>
                  </a:cubicBezTo>
                  <a:lnTo>
                    <a:pt x="12626" y="10974"/>
                  </a:lnTo>
                  <a:cubicBezTo>
                    <a:pt x="12509" y="10858"/>
                    <a:pt x="12357" y="10799"/>
                    <a:pt x="12204" y="10799"/>
                  </a:cubicBezTo>
                  <a:cubicBezTo>
                    <a:pt x="12052" y="10799"/>
                    <a:pt x="11900" y="10858"/>
                    <a:pt x="11783" y="10974"/>
                  </a:cubicBezTo>
                  <a:cubicBezTo>
                    <a:pt x="11615" y="11142"/>
                    <a:pt x="11569" y="11382"/>
                    <a:pt x="11639" y="11592"/>
                  </a:cubicBezTo>
                  <a:lnTo>
                    <a:pt x="11412" y="11592"/>
                  </a:lnTo>
                  <a:lnTo>
                    <a:pt x="11412" y="11441"/>
                  </a:lnTo>
                  <a:cubicBezTo>
                    <a:pt x="11412" y="11138"/>
                    <a:pt x="11187" y="10873"/>
                    <a:pt x="10883" y="10847"/>
                  </a:cubicBezTo>
                  <a:cubicBezTo>
                    <a:pt x="10865" y="10845"/>
                    <a:pt x="10846" y="10845"/>
                    <a:pt x="10828" y="10845"/>
                  </a:cubicBezTo>
                  <a:cubicBezTo>
                    <a:pt x="10505" y="10845"/>
                    <a:pt x="10244" y="11107"/>
                    <a:pt x="10244" y="11429"/>
                  </a:cubicBezTo>
                  <a:lnTo>
                    <a:pt x="10244" y="11592"/>
                  </a:lnTo>
                  <a:lnTo>
                    <a:pt x="9421" y="11592"/>
                  </a:lnTo>
                  <a:lnTo>
                    <a:pt x="9421" y="11441"/>
                  </a:lnTo>
                  <a:cubicBezTo>
                    <a:pt x="9421" y="11136"/>
                    <a:pt x="9194" y="10873"/>
                    <a:pt x="8890" y="10847"/>
                  </a:cubicBezTo>
                  <a:cubicBezTo>
                    <a:pt x="8872" y="10845"/>
                    <a:pt x="8854" y="10845"/>
                    <a:pt x="8836" y="10845"/>
                  </a:cubicBezTo>
                  <a:cubicBezTo>
                    <a:pt x="8516" y="10845"/>
                    <a:pt x="8254" y="11107"/>
                    <a:pt x="8254" y="11429"/>
                  </a:cubicBezTo>
                  <a:lnTo>
                    <a:pt x="8254" y="11592"/>
                  </a:lnTo>
                  <a:lnTo>
                    <a:pt x="7405" y="11592"/>
                  </a:lnTo>
                  <a:lnTo>
                    <a:pt x="7405" y="10665"/>
                  </a:lnTo>
                  <a:lnTo>
                    <a:pt x="7558" y="10665"/>
                  </a:lnTo>
                  <a:cubicBezTo>
                    <a:pt x="7861" y="10665"/>
                    <a:pt x="8124" y="10435"/>
                    <a:pt x="8152" y="10134"/>
                  </a:cubicBezTo>
                  <a:cubicBezTo>
                    <a:pt x="8184" y="9788"/>
                    <a:pt x="7910" y="9497"/>
                    <a:pt x="7570" y="9497"/>
                  </a:cubicBezTo>
                  <a:lnTo>
                    <a:pt x="7405" y="9497"/>
                  </a:lnTo>
                  <a:lnTo>
                    <a:pt x="7405" y="9120"/>
                  </a:lnTo>
                  <a:cubicBezTo>
                    <a:pt x="8992" y="8982"/>
                    <a:pt x="10465" y="8300"/>
                    <a:pt x="11605" y="7159"/>
                  </a:cubicBezTo>
                  <a:cubicBezTo>
                    <a:pt x="12884" y="5881"/>
                    <a:pt x="13587" y="4185"/>
                    <a:pt x="13591" y="2380"/>
                  </a:cubicBezTo>
                  <a:cubicBezTo>
                    <a:pt x="13591" y="2053"/>
                    <a:pt x="13347" y="1768"/>
                    <a:pt x="13022" y="1743"/>
                  </a:cubicBezTo>
                  <a:cubicBezTo>
                    <a:pt x="13004" y="1741"/>
                    <a:pt x="12985" y="1740"/>
                    <a:pt x="12967" y="1740"/>
                  </a:cubicBezTo>
                  <a:cubicBezTo>
                    <a:pt x="12623" y="1740"/>
                    <a:pt x="12345" y="2020"/>
                    <a:pt x="12345" y="2363"/>
                  </a:cubicBezTo>
                  <a:cubicBezTo>
                    <a:pt x="12345" y="2719"/>
                    <a:pt x="12311" y="3071"/>
                    <a:pt x="12244" y="3419"/>
                  </a:cubicBezTo>
                  <a:cubicBezTo>
                    <a:pt x="12227" y="3517"/>
                    <a:pt x="12280" y="3621"/>
                    <a:pt x="12377" y="3653"/>
                  </a:cubicBezTo>
                  <a:cubicBezTo>
                    <a:pt x="12398" y="3659"/>
                    <a:pt x="12419" y="3662"/>
                    <a:pt x="12440" y="3662"/>
                  </a:cubicBezTo>
                  <a:cubicBezTo>
                    <a:pt x="12533" y="3662"/>
                    <a:pt x="12617" y="3598"/>
                    <a:pt x="12634" y="3502"/>
                  </a:cubicBezTo>
                  <a:cubicBezTo>
                    <a:pt x="12706" y="3131"/>
                    <a:pt x="12742" y="2751"/>
                    <a:pt x="12742" y="2369"/>
                  </a:cubicBezTo>
                  <a:cubicBezTo>
                    <a:pt x="12742" y="2256"/>
                    <a:pt x="12823" y="2157"/>
                    <a:pt x="12933" y="2140"/>
                  </a:cubicBezTo>
                  <a:cubicBezTo>
                    <a:pt x="12945" y="2138"/>
                    <a:pt x="12957" y="2137"/>
                    <a:pt x="12968" y="2137"/>
                  </a:cubicBezTo>
                  <a:cubicBezTo>
                    <a:pt x="13094" y="2137"/>
                    <a:pt x="13194" y="2240"/>
                    <a:pt x="13194" y="2363"/>
                  </a:cubicBezTo>
                  <a:cubicBezTo>
                    <a:pt x="13194" y="4491"/>
                    <a:pt x="12159" y="6458"/>
                    <a:pt x="10329" y="7696"/>
                  </a:cubicBezTo>
                  <a:cubicBezTo>
                    <a:pt x="9652" y="8152"/>
                    <a:pt x="8890" y="8468"/>
                    <a:pt x="8090" y="8621"/>
                  </a:cubicBezTo>
                  <a:cubicBezTo>
                    <a:pt x="7660" y="8704"/>
                    <a:pt x="7232" y="8745"/>
                    <a:pt x="6810" y="8745"/>
                  </a:cubicBezTo>
                  <a:cubicBezTo>
                    <a:pt x="5105" y="8745"/>
                    <a:pt x="3503" y="8081"/>
                    <a:pt x="2297" y="6876"/>
                  </a:cubicBezTo>
                  <a:cubicBezTo>
                    <a:pt x="1091" y="5671"/>
                    <a:pt x="429" y="4071"/>
                    <a:pt x="427" y="2371"/>
                  </a:cubicBezTo>
                  <a:cubicBezTo>
                    <a:pt x="427" y="2256"/>
                    <a:pt x="506" y="2155"/>
                    <a:pt x="618" y="2138"/>
                  </a:cubicBezTo>
                  <a:cubicBezTo>
                    <a:pt x="630" y="2136"/>
                    <a:pt x="641" y="2135"/>
                    <a:pt x="653" y="2135"/>
                  </a:cubicBezTo>
                  <a:cubicBezTo>
                    <a:pt x="775" y="2135"/>
                    <a:pt x="875" y="2236"/>
                    <a:pt x="875" y="2360"/>
                  </a:cubicBezTo>
                  <a:cubicBezTo>
                    <a:pt x="875" y="5631"/>
                    <a:pt x="3536" y="8294"/>
                    <a:pt x="6809" y="8294"/>
                  </a:cubicBezTo>
                  <a:cubicBezTo>
                    <a:pt x="9343" y="8294"/>
                    <a:pt x="11601" y="6681"/>
                    <a:pt x="12422" y="4283"/>
                  </a:cubicBezTo>
                  <a:cubicBezTo>
                    <a:pt x="12456" y="4181"/>
                    <a:pt x="12403" y="4067"/>
                    <a:pt x="12297" y="4033"/>
                  </a:cubicBezTo>
                  <a:cubicBezTo>
                    <a:pt x="12275" y="4025"/>
                    <a:pt x="12252" y="4021"/>
                    <a:pt x="12230" y="4021"/>
                  </a:cubicBezTo>
                  <a:cubicBezTo>
                    <a:pt x="12149" y="4021"/>
                    <a:pt x="12073" y="4072"/>
                    <a:pt x="12046" y="4156"/>
                  </a:cubicBezTo>
                  <a:cubicBezTo>
                    <a:pt x="11342" y="6204"/>
                    <a:pt x="9521" y="7636"/>
                    <a:pt x="7405" y="7865"/>
                  </a:cubicBezTo>
                  <a:lnTo>
                    <a:pt x="7405" y="7239"/>
                  </a:lnTo>
                  <a:lnTo>
                    <a:pt x="7558" y="7239"/>
                  </a:lnTo>
                  <a:cubicBezTo>
                    <a:pt x="7861" y="7239"/>
                    <a:pt x="8124" y="7010"/>
                    <a:pt x="8152" y="6709"/>
                  </a:cubicBezTo>
                  <a:cubicBezTo>
                    <a:pt x="8184" y="6363"/>
                    <a:pt x="7910" y="6072"/>
                    <a:pt x="7570" y="6072"/>
                  </a:cubicBezTo>
                  <a:lnTo>
                    <a:pt x="7405" y="6072"/>
                  </a:lnTo>
                  <a:lnTo>
                    <a:pt x="7405" y="5355"/>
                  </a:lnTo>
                  <a:lnTo>
                    <a:pt x="7558" y="5355"/>
                  </a:lnTo>
                  <a:cubicBezTo>
                    <a:pt x="7861" y="5355"/>
                    <a:pt x="8124" y="5128"/>
                    <a:pt x="8152" y="4824"/>
                  </a:cubicBezTo>
                  <a:cubicBezTo>
                    <a:pt x="8184" y="4480"/>
                    <a:pt x="7910" y="4188"/>
                    <a:pt x="7570" y="4188"/>
                  </a:cubicBezTo>
                  <a:lnTo>
                    <a:pt x="7405" y="4188"/>
                  </a:lnTo>
                  <a:lnTo>
                    <a:pt x="7405" y="3445"/>
                  </a:lnTo>
                  <a:lnTo>
                    <a:pt x="7558" y="3445"/>
                  </a:lnTo>
                  <a:cubicBezTo>
                    <a:pt x="7861" y="3445"/>
                    <a:pt x="8124" y="3218"/>
                    <a:pt x="8152" y="2914"/>
                  </a:cubicBezTo>
                  <a:cubicBezTo>
                    <a:pt x="8184" y="2571"/>
                    <a:pt x="7910" y="2278"/>
                    <a:pt x="7570" y="2278"/>
                  </a:cubicBezTo>
                  <a:lnTo>
                    <a:pt x="7405" y="2278"/>
                  </a:lnTo>
                  <a:lnTo>
                    <a:pt x="7405" y="1955"/>
                  </a:lnTo>
                  <a:cubicBezTo>
                    <a:pt x="7468" y="1977"/>
                    <a:pt x="7535" y="1989"/>
                    <a:pt x="7603" y="1989"/>
                  </a:cubicBezTo>
                  <a:cubicBezTo>
                    <a:pt x="7626" y="1989"/>
                    <a:pt x="7649" y="1987"/>
                    <a:pt x="7672" y="1985"/>
                  </a:cubicBezTo>
                  <a:cubicBezTo>
                    <a:pt x="7776" y="1970"/>
                    <a:pt x="7878" y="1932"/>
                    <a:pt x="7959" y="1868"/>
                  </a:cubicBezTo>
                  <a:cubicBezTo>
                    <a:pt x="8112" y="1751"/>
                    <a:pt x="8197" y="1577"/>
                    <a:pt x="8197" y="1391"/>
                  </a:cubicBezTo>
                  <a:cubicBezTo>
                    <a:pt x="8197" y="1231"/>
                    <a:pt x="8135" y="1079"/>
                    <a:pt x="8020" y="968"/>
                  </a:cubicBezTo>
                  <a:lnTo>
                    <a:pt x="7227" y="175"/>
                  </a:lnTo>
                  <a:cubicBezTo>
                    <a:pt x="7114" y="60"/>
                    <a:pt x="6966" y="1"/>
                    <a:pt x="680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5"/>
            <p:cNvSpPr/>
            <p:nvPr/>
          </p:nvSpPr>
          <p:spPr>
            <a:xfrm>
              <a:off x="1686663" y="2736005"/>
              <a:ext cx="71103" cy="68046"/>
            </a:xfrm>
            <a:custGeom>
              <a:rect b="b" l="l" r="r" t="t"/>
              <a:pathLst>
                <a:path extrusionOk="0" h="2493" w="2605">
                  <a:moveTo>
                    <a:pt x="1949" y="395"/>
                  </a:moveTo>
                  <a:cubicBezTo>
                    <a:pt x="2002" y="395"/>
                    <a:pt x="2053" y="417"/>
                    <a:pt x="2089" y="455"/>
                  </a:cubicBezTo>
                  <a:cubicBezTo>
                    <a:pt x="2127" y="491"/>
                    <a:pt x="2148" y="542"/>
                    <a:pt x="2148" y="595"/>
                  </a:cubicBezTo>
                  <a:cubicBezTo>
                    <a:pt x="2148" y="648"/>
                    <a:pt x="2127" y="699"/>
                    <a:pt x="2089" y="735"/>
                  </a:cubicBezTo>
                  <a:lnTo>
                    <a:pt x="1724" y="1102"/>
                  </a:lnTo>
                  <a:cubicBezTo>
                    <a:pt x="1686" y="1138"/>
                    <a:pt x="1664" y="1189"/>
                    <a:pt x="1664" y="1242"/>
                  </a:cubicBezTo>
                  <a:cubicBezTo>
                    <a:pt x="1664" y="1295"/>
                    <a:pt x="1686" y="1346"/>
                    <a:pt x="1724" y="1382"/>
                  </a:cubicBezTo>
                  <a:lnTo>
                    <a:pt x="2089" y="1749"/>
                  </a:lnTo>
                  <a:cubicBezTo>
                    <a:pt x="2167" y="1826"/>
                    <a:pt x="2167" y="1953"/>
                    <a:pt x="2089" y="2029"/>
                  </a:cubicBezTo>
                  <a:cubicBezTo>
                    <a:pt x="2053" y="2068"/>
                    <a:pt x="2002" y="2089"/>
                    <a:pt x="1949" y="2089"/>
                  </a:cubicBezTo>
                  <a:cubicBezTo>
                    <a:pt x="1896" y="2089"/>
                    <a:pt x="1845" y="2068"/>
                    <a:pt x="1809" y="2029"/>
                  </a:cubicBezTo>
                  <a:lnTo>
                    <a:pt x="1441" y="1664"/>
                  </a:lnTo>
                  <a:cubicBezTo>
                    <a:pt x="1405" y="1626"/>
                    <a:pt x="1354" y="1605"/>
                    <a:pt x="1301" y="1605"/>
                  </a:cubicBezTo>
                  <a:cubicBezTo>
                    <a:pt x="1248" y="1605"/>
                    <a:pt x="1197" y="1626"/>
                    <a:pt x="1161" y="1664"/>
                  </a:cubicBezTo>
                  <a:lnTo>
                    <a:pt x="796" y="2029"/>
                  </a:lnTo>
                  <a:cubicBezTo>
                    <a:pt x="758" y="2068"/>
                    <a:pt x="707" y="2089"/>
                    <a:pt x="654" y="2089"/>
                  </a:cubicBezTo>
                  <a:cubicBezTo>
                    <a:pt x="601" y="2089"/>
                    <a:pt x="550" y="2068"/>
                    <a:pt x="514" y="2029"/>
                  </a:cubicBezTo>
                  <a:cubicBezTo>
                    <a:pt x="438" y="1953"/>
                    <a:pt x="438" y="1826"/>
                    <a:pt x="514" y="1749"/>
                  </a:cubicBezTo>
                  <a:lnTo>
                    <a:pt x="881" y="1382"/>
                  </a:lnTo>
                  <a:cubicBezTo>
                    <a:pt x="917" y="1346"/>
                    <a:pt x="939" y="1295"/>
                    <a:pt x="939" y="1242"/>
                  </a:cubicBezTo>
                  <a:cubicBezTo>
                    <a:pt x="939" y="1189"/>
                    <a:pt x="917" y="1138"/>
                    <a:pt x="881" y="1102"/>
                  </a:cubicBezTo>
                  <a:lnTo>
                    <a:pt x="514" y="735"/>
                  </a:lnTo>
                  <a:cubicBezTo>
                    <a:pt x="478" y="699"/>
                    <a:pt x="457" y="648"/>
                    <a:pt x="457" y="595"/>
                  </a:cubicBezTo>
                  <a:cubicBezTo>
                    <a:pt x="457" y="542"/>
                    <a:pt x="478" y="493"/>
                    <a:pt x="514" y="455"/>
                  </a:cubicBezTo>
                  <a:cubicBezTo>
                    <a:pt x="552" y="417"/>
                    <a:pt x="601" y="395"/>
                    <a:pt x="654" y="395"/>
                  </a:cubicBezTo>
                  <a:cubicBezTo>
                    <a:pt x="707" y="395"/>
                    <a:pt x="758" y="417"/>
                    <a:pt x="796" y="455"/>
                  </a:cubicBezTo>
                  <a:lnTo>
                    <a:pt x="1161" y="820"/>
                  </a:lnTo>
                  <a:cubicBezTo>
                    <a:pt x="1200" y="858"/>
                    <a:pt x="1248" y="879"/>
                    <a:pt x="1301" y="879"/>
                  </a:cubicBezTo>
                  <a:cubicBezTo>
                    <a:pt x="1354" y="879"/>
                    <a:pt x="1405" y="856"/>
                    <a:pt x="1441" y="820"/>
                  </a:cubicBezTo>
                  <a:lnTo>
                    <a:pt x="1809" y="455"/>
                  </a:lnTo>
                  <a:cubicBezTo>
                    <a:pt x="1845" y="417"/>
                    <a:pt x="1896" y="395"/>
                    <a:pt x="1949" y="395"/>
                  </a:cubicBezTo>
                  <a:close/>
                  <a:moveTo>
                    <a:pt x="654" y="1"/>
                  </a:moveTo>
                  <a:cubicBezTo>
                    <a:pt x="495" y="1"/>
                    <a:pt x="344" y="62"/>
                    <a:pt x="234" y="175"/>
                  </a:cubicBezTo>
                  <a:cubicBezTo>
                    <a:pt x="119" y="289"/>
                    <a:pt x="58" y="438"/>
                    <a:pt x="58" y="597"/>
                  </a:cubicBezTo>
                  <a:cubicBezTo>
                    <a:pt x="58" y="756"/>
                    <a:pt x="119" y="907"/>
                    <a:pt x="234" y="1019"/>
                  </a:cubicBezTo>
                  <a:lnTo>
                    <a:pt x="459" y="1244"/>
                  </a:lnTo>
                  <a:lnTo>
                    <a:pt x="234" y="1469"/>
                  </a:lnTo>
                  <a:cubicBezTo>
                    <a:pt x="1" y="1703"/>
                    <a:pt x="1" y="2083"/>
                    <a:pt x="234" y="2316"/>
                  </a:cubicBezTo>
                  <a:cubicBezTo>
                    <a:pt x="346" y="2431"/>
                    <a:pt x="495" y="2492"/>
                    <a:pt x="654" y="2492"/>
                  </a:cubicBezTo>
                  <a:cubicBezTo>
                    <a:pt x="813" y="2492"/>
                    <a:pt x="966" y="2431"/>
                    <a:pt x="1076" y="2316"/>
                  </a:cubicBezTo>
                  <a:lnTo>
                    <a:pt x="1301" y="2091"/>
                  </a:lnTo>
                  <a:lnTo>
                    <a:pt x="1528" y="2316"/>
                  </a:lnTo>
                  <a:cubicBezTo>
                    <a:pt x="1641" y="2431"/>
                    <a:pt x="1790" y="2492"/>
                    <a:pt x="1949" y="2492"/>
                  </a:cubicBezTo>
                  <a:cubicBezTo>
                    <a:pt x="2108" y="2492"/>
                    <a:pt x="2261" y="2431"/>
                    <a:pt x="2371" y="2316"/>
                  </a:cubicBezTo>
                  <a:cubicBezTo>
                    <a:pt x="2604" y="2083"/>
                    <a:pt x="2604" y="1703"/>
                    <a:pt x="2371" y="1469"/>
                  </a:cubicBezTo>
                  <a:lnTo>
                    <a:pt x="2146" y="1244"/>
                  </a:lnTo>
                  <a:lnTo>
                    <a:pt x="2371" y="1019"/>
                  </a:lnTo>
                  <a:cubicBezTo>
                    <a:pt x="2486" y="905"/>
                    <a:pt x="2547" y="756"/>
                    <a:pt x="2547" y="597"/>
                  </a:cubicBezTo>
                  <a:cubicBezTo>
                    <a:pt x="2547" y="438"/>
                    <a:pt x="2486" y="287"/>
                    <a:pt x="2371" y="175"/>
                  </a:cubicBezTo>
                  <a:cubicBezTo>
                    <a:pt x="2256" y="60"/>
                    <a:pt x="2108" y="1"/>
                    <a:pt x="1949" y="1"/>
                  </a:cubicBezTo>
                  <a:cubicBezTo>
                    <a:pt x="1790" y="1"/>
                    <a:pt x="1639" y="62"/>
                    <a:pt x="1528" y="175"/>
                  </a:cubicBezTo>
                  <a:lnTo>
                    <a:pt x="1301" y="402"/>
                  </a:lnTo>
                  <a:lnTo>
                    <a:pt x="1076" y="175"/>
                  </a:lnTo>
                  <a:cubicBezTo>
                    <a:pt x="962" y="60"/>
                    <a:pt x="813" y="1"/>
                    <a:pt x="654"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5"/>
            <p:cNvSpPr/>
            <p:nvPr/>
          </p:nvSpPr>
          <p:spPr>
            <a:xfrm>
              <a:off x="1919053" y="2951035"/>
              <a:ext cx="71813" cy="67992"/>
            </a:xfrm>
            <a:custGeom>
              <a:rect b="b" l="l" r="r" t="t"/>
              <a:pathLst>
                <a:path extrusionOk="0" h="2491" w="2631">
                  <a:moveTo>
                    <a:pt x="682" y="399"/>
                  </a:moveTo>
                  <a:cubicBezTo>
                    <a:pt x="733" y="399"/>
                    <a:pt x="782" y="420"/>
                    <a:pt x="818" y="454"/>
                  </a:cubicBezTo>
                  <a:lnTo>
                    <a:pt x="1187" y="824"/>
                  </a:lnTo>
                  <a:cubicBezTo>
                    <a:pt x="1225" y="862"/>
                    <a:pt x="1276" y="881"/>
                    <a:pt x="1327" y="881"/>
                  </a:cubicBezTo>
                  <a:cubicBezTo>
                    <a:pt x="1378" y="881"/>
                    <a:pt x="1429" y="862"/>
                    <a:pt x="1467" y="824"/>
                  </a:cubicBezTo>
                  <a:lnTo>
                    <a:pt x="1834" y="456"/>
                  </a:lnTo>
                  <a:cubicBezTo>
                    <a:pt x="1856" y="435"/>
                    <a:pt x="1881" y="418"/>
                    <a:pt x="1911" y="410"/>
                  </a:cubicBezTo>
                  <a:cubicBezTo>
                    <a:pt x="1932" y="403"/>
                    <a:pt x="1954" y="400"/>
                    <a:pt x="1975" y="400"/>
                  </a:cubicBezTo>
                  <a:cubicBezTo>
                    <a:pt x="2056" y="400"/>
                    <a:pt x="2130" y="447"/>
                    <a:pt x="2163" y="531"/>
                  </a:cubicBezTo>
                  <a:cubicBezTo>
                    <a:pt x="2193" y="603"/>
                    <a:pt x="2172" y="681"/>
                    <a:pt x="2119" y="739"/>
                  </a:cubicBezTo>
                  <a:lnTo>
                    <a:pt x="820" y="2035"/>
                  </a:lnTo>
                  <a:cubicBezTo>
                    <a:pt x="799" y="2057"/>
                    <a:pt x="773" y="2076"/>
                    <a:pt x="744" y="2084"/>
                  </a:cubicBezTo>
                  <a:cubicBezTo>
                    <a:pt x="722" y="2091"/>
                    <a:pt x="700" y="2094"/>
                    <a:pt x="679" y="2094"/>
                  </a:cubicBezTo>
                  <a:cubicBezTo>
                    <a:pt x="626" y="2094"/>
                    <a:pt x="576" y="2073"/>
                    <a:pt x="540" y="2035"/>
                  </a:cubicBezTo>
                  <a:cubicBezTo>
                    <a:pt x="502" y="1999"/>
                    <a:pt x="480" y="1948"/>
                    <a:pt x="480" y="1895"/>
                  </a:cubicBezTo>
                  <a:cubicBezTo>
                    <a:pt x="480" y="1836"/>
                    <a:pt x="502" y="1787"/>
                    <a:pt x="540" y="1749"/>
                  </a:cubicBezTo>
                  <a:lnTo>
                    <a:pt x="903" y="1386"/>
                  </a:lnTo>
                  <a:cubicBezTo>
                    <a:pt x="915" y="1373"/>
                    <a:pt x="930" y="1356"/>
                    <a:pt x="941" y="1337"/>
                  </a:cubicBezTo>
                  <a:cubicBezTo>
                    <a:pt x="983" y="1257"/>
                    <a:pt x="964" y="1163"/>
                    <a:pt x="905" y="1102"/>
                  </a:cubicBezTo>
                  <a:lnTo>
                    <a:pt x="540" y="737"/>
                  </a:lnTo>
                  <a:cubicBezTo>
                    <a:pt x="485" y="679"/>
                    <a:pt x="466" y="594"/>
                    <a:pt x="495" y="524"/>
                  </a:cubicBezTo>
                  <a:cubicBezTo>
                    <a:pt x="529" y="444"/>
                    <a:pt x="601" y="399"/>
                    <a:pt x="680" y="399"/>
                  </a:cubicBezTo>
                  <a:close/>
                  <a:moveTo>
                    <a:pt x="690" y="0"/>
                  </a:moveTo>
                  <a:cubicBezTo>
                    <a:pt x="565" y="0"/>
                    <a:pt x="438" y="34"/>
                    <a:pt x="338" y="106"/>
                  </a:cubicBezTo>
                  <a:cubicBezTo>
                    <a:pt x="26" y="327"/>
                    <a:pt x="1" y="762"/>
                    <a:pt x="258" y="1019"/>
                  </a:cubicBezTo>
                  <a:lnTo>
                    <a:pt x="483" y="1246"/>
                  </a:lnTo>
                  <a:lnTo>
                    <a:pt x="258" y="1471"/>
                  </a:lnTo>
                  <a:cubicBezTo>
                    <a:pt x="147" y="1581"/>
                    <a:pt x="84" y="1730"/>
                    <a:pt x="84" y="1893"/>
                  </a:cubicBezTo>
                  <a:cubicBezTo>
                    <a:pt x="84" y="2088"/>
                    <a:pt x="177" y="2269"/>
                    <a:pt x="342" y="2386"/>
                  </a:cubicBezTo>
                  <a:cubicBezTo>
                    <a:pt x="412" y="2434"/>
                    <a:pt x="489" y="2466"/>
                    <a:pt x="572" y="2481"/>
                  </a:cubicBezTo>
                  <a:cubicBezTo>
                    <a:pt x="608" y="2487"/>
                    <a:pt x="644" y="2490"/>
                    <a:pt x="679" y="2490"/>
                  </a:cubicBezTo>
                  <a:cubicBezTo>
                    <a:pt x="840" y="2490"/>
                    <a:pt x="991" y="2429"/>
                    <a:pt x="1104" y="2318"/>
                  </a:cubicBezTo>
                  <a:lnTo>
                    <a:pt x="2390" y="1029"/>
                  </a:lnTo>
                  <a:cubicBezTo>
                    <a:pt x="2609" y="813"/>
                    <a:pt x="2630" y="437"/>
                    <a:pt x="2429" y="208"/>
                  </a:cubicBezTo>
                  <a:cubicBezTo>
                    <a:pt x="2312" y="77"/>
                    <a:pt x="2150" y="2"/>
                    <a:pt x="1977" y="2"/>
                  </a:cubicBezTo>
                  <a:cubicBezTo>
                    <a:pt x="1951" y="2"/>
                    <a:pt x="1926" y="3"/>
                    <a:pt x="1900" y="7"/>
                  </a:cubicBezTo>
                  <a:cubicBezTo>
                    <a:pt x="1764" y="21"/>
                    <a:pt x="1639" y="87"/>
                    <a:pt x="1544" y="183"/>
                  </a:cubicBezTo>
                  <a:lnTo>
                    <a:pt x="1327" y="401"/>
                  </a:lnTo>
                  <a:lnTo>
                    <a:pt x="1092" y="166"/>
                  </a:lnTo>
                  <a:cubicBezTo>
                    <a:pt x="985" y="60"/>
                    <a:pt x="841" y="0"/>
                    <a:pt x="693"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6" name="Shape 4426"/>
        <p:cNvGrpSpPr/>
        <p:nvPr/>
      </p:nvGrpSpPr>
      <p:grpSpPr>
        <a:xfrm>
          <a:off x="0" y="0"/>
          <a:ext cx="0" cy="0"/>
          <a:chOff x="0" y="0"/>
          <a:chExt cx="0" cy="0"/>
        </a:xfrm>
      </p:grpSpPr>
      <p:sp>
        <p:nvSpPr>
          <p:cNvPr id="4427" name="Google Shape;4427;p46"/>
          <p:cNvSpPr txBox="1"/>
          <p:nvPr>
            <p:ph idx="2" type="subTitle"/>
          </p:nvPr>
        </p:nvSpPr>
        <p:spPr>
          <a:xfrm>
            <a:off x="3520800" y="2240874"/>
            <a:ext cx="21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428" name="Google Shape;4428;p46"/>
          <p:cNvSpPr txBox="1"/>
          <p:nvPr>
            <p:ph idx="5" type="subTitle"/>
          </p:nvPr>
        </p:nvSpPr>
        <p:spPr>
          <a:xfrm>
            <a:off x="5991175" y="2240874"/>
            <a:ext cx="210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4429" name="Google Shape;442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equations and systems</a:t>
            </a:r>
            <a:endParaRPr/>
          </a:p>
        </p:txBody>
      </p:sp>
      <p:sp>
        <p:nvSpPr>
          <p:cNvPr id="4430" name="Google Shape;4430;p46"/>
          <p:cNvSpPr txBox="1"/>
          <p:nvPr>
            <p:ph idx="1" type="subTitle"/>
          </p:nvPr>
        </p:nvSpPr>
        <p:spPr>
          <a:xfrm>
            <a:off x="1050425" y="2240874"/>
            <a:ext cx="21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431" name="Google Shape;4431;p46"/>
          <p:cNvSpPr txBox="1"/>
          <p:nvPr>
            <p:ph idx="3" type="subTitle"/>
          </p:nvPr>
        </p:nvSpPr>
        <p:spPr>
          <a:xfrm>
            <a:off x="1050425" y="4024774"/>
            <a:ext cx="21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4432" name="Google Shape;4432;p46"/>
          <p:cNvSpPr txBox="1"/>
          <p:nvPr>
            <p:ph idx="4" type="subTitle"/>
          </p:nvPr>
        </p:nvSpPr>
        <p:spPr>
          <a:xfrm>
            <a:off x="3520800" y="4024774"/>
            <a:ext cx="21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433" name="Google Shape;4433;p46"/>
          <p:cNvSpPr txBox="1"/>
          <p:nvPr>
            <p:ph idx="6" type="subTitle"/>
          </p:nvPr>
        </p:nvSpPr>
        <p:spPr>
          <a:xfrm>
            <a:off x="5991175" y="4024774"/>
            <a:ext cx="210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434" name="Google Shape;4434;p46"/>
          <p:cNvSpPr txBox="1"/>
          <p:nvPr>
            <p:ph idx="7" type="subTitle"/>
          </p:nvPr>
        </p:nvSpPr>
        <p:spPr>
          <a:xfrm>
            <a:off x="1051377" y="1913975"/>
            <a:ext cx="2098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435" name="Google Shape;4435;p46"/>
          <p:cNvSpPr txBox="1"/>
          <p:nvPr>
            <p:ph idx="8" type="subTitle"/>
          </p:nvPr>
        </p:nvSpPr>
        <p:spPr>
          <a:xfrm>
            <a:off x="3521752" y="1913975"/>
            <a:ext cx="2098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436" name="Google Shape;4436;p46"/>
          <p:cNvSpPr txBox="1"/>
          <p:nvPr>
            <p:ph idx="9" type="subTitle"/>
          </p:nvPr>
        </p:nvSpPr>
        <p:spPr>
          <a:xfrm>
            <a:off x="5992128" y="1913975"/>
            <a:ext cx="21003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4437" name="Google Shape;4437;p46"/>
          <p:cNvSpPr txBox="1"/>
          <p:nvPr>
            <p:ph idx="13" type="subTitle"/>
          </p:nvPr>
        </p:nvSpPr>
        <p:spPr>
          <a:xfrm>
            <a:off x="1051377" y="3697850"/>
            <a:ext cx="2098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438" name="Google Shape;4438;p46"/>
          <p:cNvSpPr txBox="1"/>
          <p:nvPr>
            <p:ph idx="14" type="subTitle"/>
          </p:nvPr>
        </p:nvSpPr>
        <p:spPr>
          <a:xfrm>
            <a:off x="3521752" y="3697850"/>
            <a:ext cx="20985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439" name="Google Shape;4439;p46"/>
          <p:cNvSpPr txBox="1"/>
          <p:nvPr>
            <p:ph idx="15" type="subTitle"/>
          </p:nvPr>
        </p:nvSpPr>
        <p:spPr>
          <a:xfrm>
            <a:off x="5992128" y="3697850"/>
            <a:ext cx="21003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grpSp>
        <p:nvGrpSpPr>
          <p:cNvPr id="4440" name="Google Shape;4440;p46"/>
          <p:cNvGrpSpPr/>
          <p:nvPr/>
        </p:nvGrpSpPr>
        <p:grpSpPr>
          <a:xfrm>
            <a:off x="1178723" y="1294740"/>
            <a:ext cx="517703" cy="514634"/>
            <a:chOff x="1617961" y="2735950"/>
            <a:chExt cx="372904" cy="370693"/>
          </a:xfrm>
        </p:grpSpPr>
        <p:sp>
          <p:nvSpPr>
            <p:cNvPr id="4441" name="Google Shape;4441;p46"/>
            <p:cNvSpPr/>
            <p:nvPr/>
          </p:nvSpPr>
          <p:spPr>
            <a:xfrm>
              <a:off x="1849150" y="3037260"/>
              <a:ext cx="20990" cy="30734"/>
            </a:xfrm>
            <a:custGeom>
              <a:rect b="b" l="l" r="r" t="t"/>
              <a:pathLst>
                <a:path extrusionOk="0" h="1126" w="769">
                  <a:moveTo>
                    <a:pt x="385" y="1"/>
                  </a:moveTo>
                  <a:cubicBezTo>
                    <a:pt x="371" y="1"/>
                    <a:pt x="356" y="2"/>
                    <a:pt x="342" y="3"/>
                  </a:cubicBezTo>
                  <a:cubicBezTo>
                    <a:pt x="145" y="25"/>
                    <a:pt x="0" y="196"/>
                    <a:pt x="0" y="396"/>
                  </a:cubicBezTo>
                  <a:lnTo>
                    <a:pt x="0" y="750"/>
                  </a:lnTo>
                  <a:lnTo>
                    <a:pt x="384" y="1126"/>
                  </a:lnTo>
                  <a:lnTo>
                    <a:pt x="769" y="750"/>
                  </a:lnTo>
                  <a:lnTo>
                    <a:pt x="769" y="385"/>
                  </a:lnTo>
                  <a:cubicBezTo>
                    <a:pt x="769" y="174"/>
                    <a:pt x="597" y="1"/>
                    <a:pt x="385"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6"/>
            <p:cNvSpPr/>
            <p:nvPr/>
          </p:nvSpPr>
          <p:spPr>
            <a:xfrm>
              <a:off x="1903413" y="3037260"/>
              <a:ext cx="21072" cy="34119"/>
            </a:xfrm>
            <a:custGeom>
              <a:rect b="b" l="l" r="r" t="t"/>
              <a:pathLst>
                <a:path extrusionOk="0" h="1250" w="772">
                  <a:moveTo>
                    <a:pt x="386" y="1"/>
                  </a:moveTo>
                  <a:cubicBezTo>
                    <a:pt x="371" y="1"/>
                    <a:pt x="357" y="2"/>
                    <a:pt x="342" y="3"/>
                  </a:cubicBezTo>
                  <a:cubicBezTo>
                    <a:pt x="147" y="25"/>
                    <a:pt x="1" y="196"/>
                    <a:pt x="1" y="396"/>
                  </a:cubicBezTo>
                  <a:lnTo>
                    <a:pt x="1" y="750"/>
                  </a:lnTo>
                  <a:lnTo>
                    <a:pt x="385" y="1249"/>
                  </a:lnTo>
                  <a:lnTo>
                    <a:pt x="771" y="750"/>
                  </a:lnTo>
                  <a:lnTo>
                    <a:pt x="771" y="385"/>
                  </a:lnTo>
                  <a:cubicBezTo>
                    <a:pt x="771" y="174"/>
                    <a:pt x="598" y="1"/>
                    <a:pt x="386"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6"/>
            <p:cNvSpPr/>
            <p:nvPr/>
          </p:nvSpPr>
          <p:spPr>
            <a:xfrm>
              <a:off x="1803213" y="2803260"/>
              <a:ext cx="32972" cy="21044"/>
            </a:xfrm>
            <a:custGeom>
              <a:rect b="b" l="l" r="r" t="t"/>
              <a:pathLst>
                <a:path extrusionOk="0" h="771" w="1208">
                  <a:moveTo>
                    <a:pt x="435" y="1"/>
                  </a:moveTo>
                  <a:lnTo>
                    <a:pt x="0" y="385"/>
                  </a:lnTo>
                  <a:lnTo>
                    <a:pt x="435" y="771"/>
                  </a:lnTo>
                  <a:lnTo>
                    <a:pt x="788" y="771"/>
                  </a:lnTo>
                  <a:cubicBezTo>
                    <a:pt x="985" y="771"/>
                    <a:pt x="1159" y="627"/>
                    <a:pt x="1180" y="427"/>
                  </a:cubicBezTo>
                  <a:cubicBezTo>
                    <a:pt x="1208" y="198"/>
                    <a:pt x="1025" y="1"/>
                    <a:pt x="798"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6"/>
            <p:cNvSpPr/>
            <p:nvPr/>
          </p:nvSpPr>
          <p:spPr>
            <a:xfrm>
              <a:off x="1803213" y="2855393"/>
              <a:ext cx="32972" cy="21044"/>
            </a:xfrm>
            <a:custGeom>
              <a:rect b="b" l="l" r="r" t="t"/>
              <a:pathLst>
                <a:path extrusionOk="0" h="771" w="1208">
                  <a:moveTo>
                    <a:pt x="435" y="0"/>
                  </a:moveTo>
                  <a:lnTo>
                    <a:pt x="0" y="385"/>
                  </a:lnTo>
                  <a:lnTo>
                    <a:pt x="435" y="771"/>
                  </a:lnTo>
                  <a:lnTo>
                    <a:pt x="788" y="771"/>
                  </a:lnTo>
                  <a:cubicBezTo>
                    <a:pt x="985" y="771"/>
                    <a:pt x="1159" y="627"/>
                    <a:pt x="1180" y="427"/>
                  </a:cubicBezTo>
                  <a:cubicBezTo>
                    <a:pt x="1208" y="198"/>
                    <a:pt x="1025" y="0"/>
                    <a:pt x="798"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6"/>
            <p:cNvSpPr/>
            <p:nvPr/>
          </p:nvSpPr>
          <p:spPr>
            <a:xfrm>
              <a:off x="1804031" y="2907527"/>
              <a:ext cx="32154" cy="21044"/>
            </a:xfrm>
            <a:custGeom>
              <a:rect b="b" l="l" r="r" t="t"/>
              <a:pathLst>
                <a:path extrusionOk="0" h="771" w="1178">
                  <a:moveTo>
                    <a:pt x="405" y="0"/>
                  </a:moveTo>
                  <a:lnTo>
                    <a:pt x="0" y="506"/>
                  </a:lnTo>
                  <a:lnTo>
                    <a:pt x="405" y="771"/>
                  </a:lnTo>
                  <a:lnTo>
                    <a:pt x="758" y="771"/>
                  </a:lnTo>
                  <a:cubicBezTo>
                    <a:pt x="955" y="771"/>
                    <a:pt x="1129" y="627"/>
                    <a:pt x="1150" y="427"/>
                  </a:cubicBezTo>
                  <a:cubicBezTo>
                    <a:pt x="1178" y="198"/>
                    <a:pt x="995" y="0"/>
                    <a:pt x="768"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6"/>
            <p:cNvSpPr/>
            <p:nvPr/>
          </p:nvSpPr>
          <p:spPr>
            <a:xfrm>
              <a:off x="1804250" y="3000193"/>
              <a:ext cx="31935" cy="21072"/>
            </a:xfrm>
            <a:custGeom>
              <a:rect b="b" l="l" r="r" t="t"/>
              <a:pathLst>
                <a:path extrusionOk="0" h="772" w="1170">
                  <a:moveTo>
                    <a:pt x="397" y="1"/>
                  </a:moveTo>
                  <a:lnTo>
                    <a:pt x="1" y="385"/>
                  </a:lnTo>
                  <a:lnTo>
                    <a:pt x="397" y="771"/>
                  </a:lnTo>
                  <a:lnTo>
                    <a:pt x="750" y="771"/>
                  </a:lnTo>
                  <a:cubicBezTo>
                    <a:pt x="947" y="771"/>
                    <a:pt x="1121" y="627"/>
                    <a:pt x="1142" y="428"/>
                  </a:cubicBezTo>
                  <a:cubicBezTo>
                    <a:pt x="1170" y="198"/>
                    <a:pt x="987" y="1"/>
                    <a:pt x="76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6"/>
            <p:cNvSpPr/>
            <p:nvPr/>
          </p:nvSpPr>
          <p:spPr>
            <a:xfrm>
              <a:off x="1679703" y="3037260"/>
              <a:ext cx="21017" cy="34119"/>
            </a:xfrm>
            <a:custGeom>
              <a:rect b="b" l="l" r="r" t="t"/>
              <a:pathLst>
                <a:path extrusionOk="0" h="1250" w="770">
                  <a:moveTo>
                    <a:pt x="386" y="1"/>
                  </a:moveTo>
                  <a:cubicBezTo>
                    <a:pt x="371" y="1"/>
                    <a:pt x="357" y="2"/>
                    <a:pt x="343" y="3"/>
                  </a:cubicBezTo>
                  <a:cubicBezTo>
                    <a:pt x="145" y="25"/>
                    <a:pt x="1" y="196"/>
                    <a:pt x="1" y="396"/>
                  </a:cubicBezTo>
                  <a:lnTo>
                    <a:pt x="1" y="750"/>
                  </a:lnTo>
                  <a:lnTo>
                    <a:pt x="385" y="1249"/>
                  </a:lnTo>
                  <a:lnTo>
                    <a:pt x="769" y="750"/>
                  </a:lnTo>
                  <a:lnTo>
                    <a:pt x="769" y="385"/>
                  </a:lnTo>
                  <a:cubicBezTo>
                    <a:pt x="769" y="174"/>
                    <a:pt x="598" y="1"/>
                    <a:pt x="386"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6"/>
            <p:cNvSpPr/>
            <p:nvPr/>
          </p:nvSpPr>
          <p:spPr>
            <a:xfrm>
              <a:off x="1733992" y="3037260"/>
              <a:ext cx="21044" cy="30734"/>
            </a:xfrm>
            <a:custGeom>
              <a:rect b="b" l="l" r="r" t="t"/>
              <a:pathLst>
                <a:path extrusionOk="0" h="1126" w="771">
                  <a:moveTo>
                    <a:pt x="385" y="1"/>
                  </a:moveTo>
                  <a:cubicBezTo>
                    <a:pt x="371" y="1"/>
                    <a:pt x="357" y="2"/>
                    <a:pt x="342" y="3"/>
                  </a:cubicBezTo>
                  <a:cubicBezTo>
                    <a:pt x="147" y="25"/>
                    <a:pt x="0" y="196"/>
                    <a:pt x="0" y="396"/>
                  </a:cubicBezTo>
                  <a:lnTo>
                    <a:pt x="0" y="750"/>
                  </a:lnTo>
                  <a:lnTo>
                    <a:pt x="287" y="1126"/>
                  </a:lnTo>
                  <a:lnTo>
                    <a:pt x="771" y="750"/>
                  </a:lnTo>
                  <a:lnTo>
                    <a:pt x="771" y="385"/>
                  </a:lnTo>
                  <a:cubicBezTo>
                    <a:pt x="771" y="174"/>
                    <a:pt x="597" y="1"/>
                    <a:pt x="385"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6"/>
            <p:cNvSpPr/>
            <p:nvPr/>
          </p:nvSpPr>
          <p:spPr>
            <a:xfrm>
              <a:off x="1619817" y="2741055"/>
              <a:ext cx="364961" cy="359612"/>
            </a:xfrm>
            <a:custGeom>
              <a:rect b="b" l="l" r="r" t="t"/>
              <a:pathLst>
                <a:path extrusionOk="0" h="13175" w="13371">
                  <a:moveTo>
                    <a:pt x="6751" y="1"/>
                  </a:moveTo>
                  <a:cubicBezTo>
                    <a:pt x="6649" y="1"/>
                    <a:pt x="6547" y="40"/>
                    <a:pt x="6471" y="117"/>
                  </a:cubicBezTo>
                  <a:lnTo>
                    <a:pt x="5686" y="902"/>
                  </a:lnTo>
                  <a:cubicBezTo>
                    <a:pt x="5542" y="1047"/>
                    <a:pt x="5520" y="1280"/>
                    <a:pt x="5648" y="1439"/>
                  </a:cubicBezTo>
                  <a:cubicBezTo>
                    <a:pt x="5728" y="1539"/>
                    <a:pt x="5844" y="1590"/>
                    <a:pt x="5961" y="1590"/>
                  </a:cubicBezTo>
                  <a:cubicBezTo>
                    <a:pt x="6062" y="1590"/>
                    <a:pt x="6164" y="1551"/>
                    <a:pt x="6242" y="1473"/>
                  </a:cubicBezTo>
                  <a:lnTo>
                    <a:pt x="6354" y="1358"/>
                  </a:lnTo>
                  <a:lnTo>
                    <a:pt x="6354" y="11587"/>
                  </a:lnTo>
                  <a:lnTo>
                    <a:pt x="433" y="11587"/>
                  </a:lnTo>
                  <a:cubicBezTo>
                    <a:pt x="402" y="11587"/>
                    <a:pt x="370" y="11602"/>
                    <a:pt x="344" y="11626"/>
                  </a:cubicBezTo>
                  <a:cubicBezTo>
                    <a:pt x="0" y="11969"/>
                    <a:pt x="238" y="12383"/>
                    <a:pt x="576" y="12383"/>
                  </a:cubicBezTo>
                  <a:lnTo>
                    <a:pt x="6354" y="12383"/>
                  </a:lnTo>
                  <a:lnTo>
                    <a:pt x="6354" y="12910"/>
                  </a:lnTo>
                  <a:cubicBezTo>
                    <a:pt x="6354" y="12941"/>
                    <a:pt x="6367" y="12973"/>
                    <a:pt x="6390" y="12997"/>
                  </a:cubicBezTo>
                  <a:cubicBezTo>
                    <a:pt x="6510" y="13116"/>
                    <a:pt x="6637" y="13165"/>
                    <a:pt x="6753" y="13165"/>
                  </a:cubicBezTo>
                  <a:cubicBezTo>
                    <a:pt x="6973" y="13165"/>
                    <a:pt x="7150" y="12986"/>
                    <a:pt x="7150" y="12765"/>
                  </a:cubicBezTo>
                  <a:lnTo>
                    <a:pt x="7150" y="12383"/>
                  </a:lnTo>
                  <a:lnTo>
                    <a:pt x="11968" y="12383"/>
                  </a:lnTo>
                  <a:lnTo>
                    <a:pt x="11755" y="12595"/>
                  </a:lnTo>
                  <a:cubicBezTo>
                    <a:pt x="11730" y="12621"/>
                    <a:pt x="11717" y="12653"/>
                    <a:pt x="11717" y="12685"/>
                  </a:cubicBezTo>
                  <a:cubicBezTo>
                    <a:pt x="11717" y="13009"/>
                    <a:pt x="11927" y="13175"/>
                    <a:pt x="12137" y="13175"/>
                  </a:cubicBezTo>
                  <a:cubicBezTo>
                    <a:pt x="12237" y="13175"/>
                    <a:pt x="12341" y="13135"/>
                    <a:pt x="12417" y="13058"/>
                  </a:cubicBezTo>
                  <a:lnTo>
                    <a:pt x="13211" y="12264"/>
                  </a:lnTo>
                  <a:cubicBezTo>
                    <a:pt x="13370" y="12116"/>
                    <a:pt x="13370" y="11863"/>
                    <a:pt x="13213" y="11708"/>
                  </a:cubicBezTo>
                  <a:lnTo>
                    <a:pt x="12420" y="10915"/>
                  </a:lnTo>
                  <a:cubicBezTo>
                    <a:pt x="12342" y="10837"/>
                    <a:pt x="12241" y="10798"/>
                    <a:pt x="12139" y="10798"/>
                  </a:cubicBezTo>
                  <a:cubicBezTo>
                    <a:pt x="11929" y="10798"/>
                    <a:pt x="11719" y="10962"/>
                    <a:pt x="11719" y="11288"/>
                  </a:cubicBezTo>
                  <a:cubicBezTo>
                    <a:pt x="11719" y="11320"/>
                    <a:pt x="11734" y="11352"/>
                    <a:pt x="11757" y="11375"/>
                  </a:cubicBezTo>
                  <a:lnTo>
                    <a:pt x="11970" y="11587"/>
                  </a:lnTo>
                  <a:lnTo>
                    <a:pt x="7152" y="11587"/>
                  </a:lnTo>
                  <a:lnTo>
                    <a:pt x="7152" y="1358"/>
                  </a:lnTo>
                  <a:lnTo>
                    <a:pt x="7263" y="1473"/>
                  </a:lnTo>
                  <a:cubicBezTo>
                    <a:pt x="7341" y="1549"/>
                    <a:pt x="7443" y="1590"/>
                    <a:pt x="7545" y="1590"/>
                  </a:cubicBezTo>
                  <a:cubicBezTo>
                    <a:pt x="7664" y="1590"/>
                    <a:pt x="7780" y="1537"/>
                    <a:pt x="7861" y="1433"/>
                  </a:cubicBezTo>
                  <a:cubicBezTo>
                    <a:pt x="7982" y="1274"/>
                    <a:pt x="7961" y="1047"/>
                    <a:pt x="7819" y="902"/>
                  </a:cubicBezTo>
                  <a:lnTo>
                    <a:pt x="7033" y="117"/>
                  </a:lnTo>
                  <a:cubicBezTo>
                    <a:pt x="6955" y="40"/>
                    <a:pt x="6853" y="1"/>
                    <a:pt x="6751"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6"/>
            <p:cNvSpPr/>
            <p:nvPr/>
          </p:nvSpPr>
          <p:spPr>
            <a:xfrm>
              <a:off x="1624212" y="2788848"/>
              <a:ext cx="359939" cy="191584"/>
            </a:xfrm>
            <a:custGeom>
              <a:rect b="b" l="l" r="r" t="t"/>
              <a:pathLst>
                <a:path extrusionOk="0" h="7019" w="13187">
                  <a:moveTo>
                    <a:pt x="425" y="0"/>
                  </a:moveTo>
                  <a:cubicBezTo>
                    <a:pt x="192" y="0"/>
                    <a:pt x="1" y="191"/>
                    <a:pt x="1" y="425"/>
                  </a:cubicBezTo>
                  <a:cubicBezTo>
                    <a:pt x="1" y="2186"/>
                    <a:pt x="688" y="3841"/>
                    <a:pt x="1932" y="5087"/>
                  </a:cubicBezTo>
                  <a:cubicBezTo>
                    <a:pt x="3176" y="6333"/>
                    <a:pt x="4831" y="7018"/>
                    <a:pt x="6592" y="7018"/>
                  </a:cubicBezTo>
                  <a:cubicBezTo>
                    <a:pt x="8354" y="7018"/>
                    <a:pt x="10009" y="6333"/>
                    <a:pt x="11255" y="5087"/>
                  </a:cubicBezTo>
                  <a:cubicBezTo>
                    <a:pt x="12501" y="3841"/>
                    <a:pt x="13186" y="2186"/>
                    <a:pt x="13186" y="425"/>
                  </a:cubicBezTo>
                  <a:cubicBezTo>
                    <a:pt x="13186" y="191"/>
                    <a:pt x="12995" y="0"/>
                    <a:pt x="12762" y="0"/>
                  </a:cubicBezTo>
                  <a:cubicBezTo>
                    <a:pt x="12528" y="0"/>
                    <a:pt x="12337" y="191"/>
                    <a:pt x="12337" y="425"/>
                  </a:cubicBezTo>
                  <a:cubicBezTo>
                    <a:pt x="12337" y="3593"/>
                    <a:pt x="9761" y="6169"/>
                    <a:pt x="6592" y="6169"/>
                  </a:cubicBezTo>
                  <a:cubicBezTo>
                    <a:pt x="3426" y="6169"/>
                    <a:pt x="850" y="3593"/>
                    <a:pt x="850" y="425"/>
                  </a:cubicBezTo>
                  <a:cubicBezTo>
                    <a:pt x="850" y="191"/>
                    <a:pt x="659" y="0"/>
                    <a:pt x="42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6"/>
            <p:cNvSpPr/>
            <p:nvPr/>
          </p:nvSpPr>
          <p:spPr>
            <a:xfrm>
              <a:off x="1812657" y="2788848"/>
              <a:ext cx="168356" cy="168410"/>
            </a:xfrm>
            <a:custGeom>
              <a:rect b="b" l="l" r="r" t="t"/>
              <a:pathLst>
                <a:path extrusionOk="0" h="6170" w="6168">
                  <a:moveTo>
                    <a:pt x="5855" y="0"/>
                  </a:moveTo>
                  <a:cubicBezTo>
                    <a:pt x="5624" y="0"/>
                    <a:pt x="5431" y="191"/>
                    <a:pt x="5431" y="425"/>
                  </a:cubicBezTo>
                  <a:cubicBezTo>
                    <a:pt x="5431" y="3487"/>
                    <a:pt x="3024" y="5995"/>
                    <a:pt x="0" y="6159"/>
                  </a:cubicBezTo>
                  <a:cubicBezTo>
                    <a:pt x="102" y="6165"/>
                    <a:pt x="206" y="6169"/>
                    <a:pt x="310" y="6169"/>
                  </a:cubicBezTo>
                  <a:cubicBezTo>
                    <a:pt x="3476" y="6169"/>
                    <a:pt x="6053" y="3593"/>
                    <a:pt x="6053" y="425"/>
                  </a:cubicBezTo>
                  <a:cubicBezTo>
                    <a:pt x="6053" y="314"/>
                    <a:pt x="6097" y="210"/>
                    <a:pt x="6167" y="136"/>
                  </a:cubicBezTo>
                  <a:cubicBezTo>
                    <a:pt x="6089" y="53"/>
                    <a:pt x="5979" y="0"/>
                    <a:pt x="585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6"/>
            <p:cNvSpPr/>
            <p:nvPr/>
          </p:nvSpPr>
          <p:spPr>
            <a:xfrm>
              <a:off x="1624212" y="2788848"/>
              <a:ext cx="188472" cy="191584"/>
            </a:xfrm>
            <a:custGeom>
              <a:rect b="b" l="l" r="r" t="t"/>
              <a:pathLst>
                <a:path extrusionOk="0" h="7019" w="6905">
                  <a:moveTo>
                    <a:pt x="425" y="0"/>
                  </a:moveTo>
                  <a:cubicBezTo>
                    <a:pt x="192" y="0"/>
                    <a:pt x="1" y="191"/>
                    <a:pt x="1" y="425"/>
                  </a:cubicBezTo>
                  <a:cubicBezTo>
                    <a:pt x="1" y="2186"/>
                    <a:pt x="686" y="3841"/>
                    <a:pt x="1932" y="5087"/>
                  </a:cubicBezTo>
                  <a:cubicBezTo>
                    <a:pt x="3180" y="6331"/>
                    <a:pt x="4831" y="7018"/>
                    <a:pt x="6592" y="7018"/>
                  </a:cubicBezTo>
                  <a:cubicBezTo>
                    <a:pt x="6696" y="7018"/>
                    <a:pt x="6800" y="7014"/>
                    <a:pt x="6904" y="7010"/>
                  </a:cubicBezTo>
                  <a:cubicBezTo>
                    <a:pt x="5260" y="6935"/>
                    <a:pt x="3723" y="6258"/>
                    <a:pt x="2554" y="5087"/>
                  </a:cubicBezTo>
                  <a:cubicBezTo>
                    <a:pt x="1308" y="3841"/>
                    <a:pt x="623" y="2186"/>
                    <a:pt x="623" y="425"/>
                  </a:cubicBezTo>
                  <a:cubicBezTo>
                    <a:pt x="623" y="314"/>
                    <a:pt x="667" y="210"/>
                    <a:pt x="735" y="136"/>
                  </a:cubicBezTo>
                  <a:cubicBezTo>
                    <a:pt x="659" y="53"/>
                    <a:pt x="548" y="0"/>
                    <a:pt x="42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6"/>
            <p:cNvSpPr/>
            <p:nvPr/>
          </p:nvSpPr>
          <p:spPr>
            <a:xfrm>
              <a:off x="1692641" y="2741437"/>
              <a:ext cx="59285" cy="57101"/>
            </a:xfrm>
            <a:custGeom>
              <a:rect b="b" l="l" r="r" t="t"/>
              <a:pathLst>
                <a:path extrusionOk="0" h="2092" w="2172">
                  <a:moveTo>
                    <a:pt x="438" y="0"/>
                  </a:moveTo>
                  <a:cubicBezTo>
                    <a:pt x="336" y="0"/>
                    <a:pt x="235" y="39"/>
                    <a:pt x="157" y="118"/>
                  </a:cubicBezTo>
                  <a:cubicBezTo>
                    <a:pt x="0" y="273"/>
                    <a:pt x="0" y="525"/>
                    <a:pt x="157" y="680"/>
                  </a:cubicBezTo>
                  <a:lnTo>
                    <a:pt x="524" y="1045"/>
                  </a:lnTo>
                  <a:lnTo>
                    <a:pt x="157" y="1412"/>
                  </a:lnTo>
                  <a:cubicBezTo>
                    <a:pt x="0" y="1567"/>
                    <a:pt x="0" y="1820"/>
                    <a:pt x="157" y="1975"/>
                  </a:cubicBezTo>
                  <a:cubicBezTo>
                    <a:pt x="234" y="2051"/>
                    <a:pt x="338" y="2092"/>
                    <a:pt x="437" y="2092"/>
                  </a:cubicBezTo>
                  <a:cubicBezTo>
                    <a:pt x="539" y="2092"/>
                    <a:pt x="643" y="2051"/>
                    <a:pt x="720" y="1975"/>
                  </a:cubicBezTo>
                  <a:lnTo>
                    <a:pt x="1085" y="1608"/>
                  </a:lnTo>
                  <a:lnTo>
                    <a:pt x="1452" y="1975"/>
                  </a:lnTo>
                  <a:cubicBezTo>
                    <a:pt x="1528" y="2051"/>
                    <a:pt x="1632" y="2092"/>
                    <a:pt x="1732" y="2092"/>
                  </a:cubicBezTo>
                  <a:cubicBezTo>
                    <a:pt x="1834" y="2092"/>
                    <a:pt x="1938" y="2051"/>
                    <a:pt x="2014" y="1975"/>
                  </a:cubicBezTo>
                  <a:cubicBezTo>
                    <a:pt x="2171" y="1818"/>
                    <a:pt x="2171" y="1565"/>
                    <a:pt x="2014" y="1412"/>
                  </a:cubicBezTo>
                  <a:lnTo>
                    <a:pt x="1649" y="1045"/>
                  </a:lnTo>
                  <a:lnTo>
                    <a:pt x="2014" y="680"/>
                  </a:lnTo>
                  <a:cubicBezTo>
                    <a:pt x="2171" y="523"/>
                    <a:pt x="2171" y="271"/>
                    <a:pt x="2014" y="118"/>
                  </a:cubicBezTo>
                  <a:cubicBezTo>
                    <a:pt x="1936" y="39"/>
                    <a:pt x="1833" y="0"/>
                    <a:pt x="1731" y="0"/>
                  </a:cubicBezTo>
                  <a:cubicBezTo>
                    <a:pt x="1629" y="0"/>
                    <a:pt x="1528" y="39"/>
                    <a:pt x="1452" y="118"/>
                  </a:cubicBezTo>
                  <a:lnTo>
                    <a:pt x="1087" y="483"/>
                  </a:lnTo>
                  <a:lnTo>
                    <a:pt x="720" y="118"/>
                  </a:lnTo>
                  <a:cubicBezTo>
                    <a:pt x="641" y="39"/>
                    <a:pt x="539" y="0"/>
                    <a:pt x="438"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6"/>
            <p:cNvSpPr/>
            <p:nvPr/>
          </p:nvSpPr>
          <p:spPr>
            <a:xfrm>
              <a:off x="1925713" y="2956685"/>
              <a:ext cx="59285" cy="57101"/>
            </a:xfrm>
            <a:custGeom>
              <a:rect b="b" l="l" r="r" t="t"/>
              <a:pathLst>
                <a:path extrusionOk="0" h="2092" w="2172">
                  <a:moveTo>
                    <a:pt x="437" y="0"/>
                  </a:moveTo>
                  <a:cubicBezTo>
                    <a:pt x="336" y="0"/>
                    <a:pt x="234" y="39"/>
                    <a:pt x="158" y="118"/>
                  </a:cubicBezTo>
                  <a:cubicBezTo>
                    <a:pt x="1" y="275"/>
                    <a:pt x="1" y="525"/>
                    <a:pt x="158" y="680"/>
                  </a:cubicBezTo>
                  <a:lnTo>
                    <a:pt x="523" y="1045"/>
                  </a:lnTo>
                  <a:lnTo>
                    <a:pt x="158" y="1412"/>
                  </a:lnTo>
                  <a:cubicBezTo>
                    <a:pt x="1" y="1569"/>
                    <a:pt x="1" y="1820"/>
                    <a:pt x="158" y="1975"/>
                  </a:cubicBezTo>
                  <a:cubicBezTo>
                    <a:pt x="234" y="2051"/>
                    <a:pt x="338" y="2092"/>
                    <a:pt x="438" y="2092"/>
                  </a:cubicBezTo>
                  <a:cubicBezTo>
                    <a:pt x="540" y="2092"/>
                    <a:pt x="644" y="2051"/>
                    <a:pt x="720" y="1975"/>
                  </a:cubicBezTo>
                  <a:lnTo>
                    <a:pt x="2015" y="680"/>
                  </a:lnTo>
                  <a:cubicBezTo>
                    <a:pt x="2172" y="525"/>
                    <a:pt x="2172" y="275"/>
                    <a:pt x="2015" y="118"/>
                  </a:cubicBezTo>
                  <a:cubicBezTo>
                    <a:pt x="1936" y="39"/>
                    <a:pt x="1834" y="0"/>
                    <a:pt x="1732" y="0"/>
                  </a:cubicBezTo>
                  <a:cubicBezTo>
                    <a:pt x="1630" y="0"/>
                    <a:pt x="1529" y="39"/>
                    <a:pt x="1452" y="118"/>
                  </a:cubicBezTo>
                  <a:lnTo>
                    <a:pt x="1085" y="483"/>
                  </a:lnTo>
                  <a:lnTo>
                    <a:pt x="720" y="118"/>
                  </a:lnTo>
                  <a:cubicBezTo>
                    <a:pt x="642" y="39"/>
                    <a:pt x="539" y="0"/>
                    <a:pt x="437"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6"/>
            <p:cNvSpPr/>
            <p:nvPr/>
          </p:nvSpPr>
          <p:spPr>
            <a:xfrm>
              <a:off x="1617961" y="2735950"/>
              <a:ext cx="371458" cy="370693"/>
            </a:xfrm>
            <a:custGeom>
              <a:rect b="b" l="l" r="r" t="t"/>
              <a:pathLst>
                <a:path extrusionOk="0" h="13581" w="13609">
                  <a:moveTo>
                    <a:pt x="7573" y="2679"/>
                  </a:moveTo>
                  <a:cubicBezTo>
                    <a:pt x="7689" y="2679"/>
                    <a:pt x="7781" y="2785"/>
                    <a:pt x="7753" y="2908"/>
                  </a:cubicBezTo>
                  <a:cubicBezTo>
                    <a:pt x="7734" y="2993"/>
                    <a:pt x="7655" y="3050"/>
                    <a:pt x="7564" y="3050"/>
                  </a:cubicBezTo>
                  <a:lnTo>
                    <a:pt x="7405" y="3050"/>
                  </a:lnTo>
                  <a:lnTo>
                    <a:pt x="7405" y="2679"/>
                  </a:lnTo>
                  <a:close/>
                  <a:moveTo>
                    <a:pt x="7573" y="4589"/>
                  </a:moveTo>
                  <a:cubicBezTo>
                    <a:pt x="7689" y="4589"/>
                    <a:pt x="7781" y="4695"/>
                    <a:pt x="7753" y="4818"/>
                  </a:cubicBezTo>
                  <a:cubicBezTo>
                    <a:pt x="7734" y="4903"/>
                    <a:pt x="7655" y="4960"/>
                    <a:pt x="7564" y="4960"/>
                  </a:cubicBezTo>
                  <a:lnTo>
                    <a:pt x="7405" y="4960"/>
                  </a:lnTo>
                  <a:lnTo>
                    <a:pt x="7405" y="4589"/>
                  </a:lnTo>
                  <a:close/>
                  <a:moveTo>
                    <a:pt x="7573" y="6473"/>
                  </a:moveTo>
                  <a:cubicBezTo>
                    <a:pt x="7689" y="6473"/>
                    <a:pt x="7781" y="6579"/>
                    <a:pt x="7753" y="6700"/>
                  </a:cubicBezTo>
                  <a:cubicBezTo>
                    <a:pt x="7734" y="6785"/>
                    <a:pt x="7655" y="6845"/>
                    <a:pt x="7564" y="6845"/>
                  </a:cubicBezTo>
                  <a:lnTo>
                    <a:pt x="7405" y="6845"/>
                  </a:lnTo>
                  <a:lnTo>
                    <a:pt x="7405" y="6473"/>
                  </a:lnTo>
                  <a:close/>
                  <a:moveTo>
                    <a:pt x="6809" y="402"/>
                  </a:moveTo>
                  <a:cubicBezTo>
                    <a:pt x="6862" y="402"/>
                    <a:pt x="6913" y="423"/>
                    <a:pt x="6949" y="461"/>
                  </a:cubicBezTo>
                  <a:lnTo>
                    <a:pt x="7742" y="1255"/>
                  </a:lnTo>
                  <a:cubicBezTo>
                    <a:pt x="7781" y="1291"/>
                    <a:pt x="7802" y="1342"/>
                    <a:pt x="7802" y="1395"/>
                  </a:cubicBezTo>
                  <a:cubicBezTo>
                    <a:pt x="7802" y="1448"/>
                    <a:pt x="7781" y="1499"/>
                    <a:pt x="7742" y="1535"/>
                  </a:cubicBezTo>
                  <a:cubicBezTo>
                    <a:pt x="7706" y="1572"/>
                    <a:pt x="7657" y="1594"/>
                    <a:pt x="7603" y="1594"/>
                  </a:cubicBezTo>
                  <a:cubicBezTo>
                    <a:pt x="7587" y="1594"/>
                    <a:pt x="7570" y="1592"/>
                    <a:pt x="7553" y="1588"/>
                  </a:cubicBezTo>
                  <a:cubicBezTo>
                    <a:pt x="7517" y="1579"/>
                    <a:pt x="7486" y="1560"/>
                    <a:pt x="7458" y="1533"/>
                  </a:cubicBezTo>
                  <a:lnTo>
                    <a:pt x="7350" y="1425"/>
                  </a:lnTo>
                  <a:cubicBezTo>
                    <a:pt x="7314" y="1386"/>
                    <a:pt x="7265" y="1363"/>
                    <a:pt x="7212" y="1363"/>
                  </a:cubicBezTo>
                  <a:cubicBezTo>
                    <a:pt x="7093" y="1363"/>
                    <a:pt x="7008" y="1456"/>
                    <a:pt x="7008" y="1562"/>
                  </a:cubicBezTo>
                  <a:lnTo>
                    <a:pt x="7008" y="7897"/>
                  </a:lnTo>
                  <a:cubicBezTo>
                    <a:pt x="6942" y="7899"/>
                    <a:pt x="6874" y="7899"/>
                    <a:pt x="6809" y="7899"/>
                  </a:cubicBezTo>
                  <a:cubicBezTo>
                    <a:pt x="6743" y="7899"/>
                    <a:pt x="6677" y="7897"/>
                    <a:pt x="6609" y="7897"/>
                  </a:cubicBezTo>
                  <a:lnTo>
                    <a:pt x="6609" y="1562"/>
                  </a:lnTo>
                  <a:cubicBezTo>
                    <a:pt x="6609" y="1456"/>
                    <a:pt x="6524" y="1363"/>
                    <a:pt x="6405" y="1363"/>
                  </a:cubicBezTo>
                  <a:cubicBezTo>
                    <a:pt x="6354" y="1363"/>
                    <a:pt x="6308" y="1386"/>
                    <a:pt x="6270" y="1425"/>
                  </a:cubicBezTo>
                  <a:lnTo>
                    <a:pt x="6161" y="1533"/>
                  </a:lnTo>
                  <a:cubicBezTo>
                    <a:pt x="6136" y="1560"/>
                    <a:pt x="6104" y="1582"/>
                    <a:pt x="6066" y="1588"/>
                  </a:cubicBezTo>
                  <a:cubicBezTo>
                    <a:pt x="6050" y="1592"/>
                    <a:pt x="6034" y="1594"/>
                    <a:pt x="6019" y="1594"/>
                  </a:cubicBezTo>
                  <a:cubicBezTo>
                    <a:pt x="5966" y="1594"/>
                    <a:pt x="5915" y="1572"/>
                    <a:pt x="5877" y="1535"/>
                  </a:cubicBezTo>
                  <a:cubicBezTo>
                    <a:pt x="5841" y="1499"/>
                    <a:pt x="5820" y="1448"/>
                    <a:pt x="5820" y="1395"/>
                  </a:cubicBezTo>
                  <a:cubicBezTo>
                    <a:pt x="5820" y="1342"/>
                    <a:pt x="5841" y="1291"/>
                    <a:pt x="5877" y="1255"/>
                  </a:cubicBezTo>
                  <a:lnTo>
                    <a:pt x="6669" y="461"/>
                  </a:lnTo>
                  <a:cubicBezTo>
                    <a:pt x="6705" y="423"/>
                    <a:pt x="6756" y="402"/>
                    <a:pt x="6809" y="402"/>
                  </a:cubicBezTo>
                  <a:close/>
                  <a:moveTo>
                    <a:pt x="7573" y="9894"/>
                  </a:moveTo>
                  <a:cubicBezTo>
                    <a:pt x="7689" y="9894"/>
                    <a:pt x="7781" y="10000"/>
                    <a:pt x="7753" y="10123"/>
                  </a:cubicBezTo>
                  <a:cubicBezTo>
                    <a:pt x="7734" y="10208"/>
                    <a:pt x="7655" y="10266"/>
                    <a:pt x="7564" y="10266"/>
                  </a:cubicBezTo>
                  <a:lnTo>
                    <a:pt x="7405" y="10266"/>
                  </a:lnTo>
                  <a:lnTo>
                    <a:pt x="7405" y="9894"/>
                  </a:lnTo>
                  <a:close/>
                  <a:moveTo>
                    <a:pt x="2633" y="11243"/>
                  </a:moveTo>
                  <a:cubicBezTo>
                    <a:pt x="2647" y="11243"/>
                    <a:pt x="2662" y="11245"/>
                    <a:pt x="2677" y="11248"/>
                  </a:cubicBezTo>
                  <a:cubicBezTo>
                    <a:pt x="2762" y="11265"/>
                    <a:pt x="2819" y="11346"/>
                    <a:pt x="2819" y="11435"/>
                  </a:cubicBezTo>
                  <a:lnTo>
                    <a:pt x="2819" y="11594"/>
                  </a:lnTo>
                  <a:lnTo>
                    <a:pt x="2447" y="11594"/>
                  </a:lnTo>
                  <a:lnTo>
                    <a:pt x="2447" y="11429"/>
                  </a:lnTo>
                  <a:cubicBezTo>
                    <a:pt x="2447" y="11326"/>
                    <a:pt x="2529" y="11243"/>
                    <a:pt x="2633" y="11243"/>
                  </a:cubicBezTo>
                  <a:close/>
                  <a:moveTo>
                    <a:pt x="4622" y="11243"/>
                  </a:moveTo>
                  <a:cubicBezTo>
                    <a:pt x="4636" y="11243"/>
                    <a:pt x="4650" y="11245"/>
                    <a:pt x="4665" y="11248"/>
                  </a:cubicBezTo>
                  <a:cubicBezTo>
                    <a:pt x="4750" y="11265"/>
                    <a:pt x="4809" y="11346"/>
                    <a:pt x="4809" y="11435"/>
                  </a:cubicBezTo>
                  <a:lnTo>
                    <a:pt x="4809" y="11594"/>
                  </a:lnTo>
                  <a:lnTo>
                    <a:pt x="4438" y="11594"/>
                  </a:lnTo>
                  <a:lnTo>
                    <a:pt x="4438" y="11429"/>
                  </a:lnTo>
                  <a:cubicBezTo>
                    <a:pt x="4438" y="11326"/>
                    <a:pt x="4520" y="11243"/>
                    <a:pt x="4622" y="11243"/>
                  </a:cubicBezTo>
                  <a:close/>
                  <a:moveTo>
                    <a:pt x="8840" y="11243"/>
                  </a:moveTo>
                  <a:cubicBezTo>
                    <a:pt x="8854" y="11243"/>
                    <a:pt x="8869" y="11245"/>
                    <a:pt x="8884" y="11248"/>
                  </a:cubicBezTo>
                  <a:cubicBezTo>
                    <a:pt x="8969" y="11265"/>
                    <a:pt x="9026" y="11346"/>
                    <a:pt x="9026" y="11435"/>
                  </a:cubicBezTo>
                  <a:lnTo>
                    <a:pt x="9026" y="11594"/>
                  </a:lnTo>
                  <a:lnTo>
                    <a:pt x="8655" y="11594"/>
                  </a:lnTo>
                  <a:lnTo>
                    <a:pt x="8655" y="11429"/>
                  </a:lnTo>
                  <a:cubicBezTo>
                    <a:pt x="8655" y="11326"/>
                    <a:pt x="8737" y="11243"/>
                    <a:pt x="8840" y="11243"/>
                  </a:cubicBezTo>
                  <a:close/>
                  <a:moveTo>
                    <a:pt x="10829" y="11243"/>
                  </a:moveTo>
                  <a:cubicBezTo>
                    <a:pt x="10843" y="11243"/>
                    <a:pt x="10858" y="11245"/>
                    <a:pt x="10873" y="11248"/>
                  </a:cubicBezTo>
                  <a:cubicBezTo>
                    <a:pt x="10957" y="11265"/>
                    <a:pt x="11017" y="11346"/>
                    <a:pt x="11017" y="11435"/>
                  </a:cubicBezTo>
                  <a:lnTo>
                    <a:pt x="11017" y="11594"/>
                  </a:lnTo>
                  <a:lnTo>
                    <a:pt x="10646" y="11594"/>
                  </a:lnTo>
                  <a:lnTo>
                    <a:pt x="10646" y="11429"/>
                  </a:lnTo>
                  <a:cubicBezTo>
                    <a:pt x="10646" y="11326"/>
                    <a:pt x="10727" y="11243"/>
                    <a:pt x="10829" y="11243"/>
                  </a:cubicBezTo>
                  <a:close/>
                  <a:moveTo>
                    <a:pt x="6806" y="1"/>
                  </a:moveTo>
                  <a:cubicBezTo>
                    <a:pt x="6647" y="1"/>
                    <a:pt x="6495" y="60"/>
                    <a:pt x="6384" y="175"/>
                  </a:cubicBezTo>
                  <a:lnTo>
                    <a:pt x="5593" y="968"/>
                  </a:lnTo>
                  <a:cubicBezTo>
                    <a:pt x="5480" y="1083"/>
                    <a:pt x="5419" y="1231"/>
                    <a:pt x="5419" y="1391"/>
                  </a:cubicBezTo>
                  <a:cubicBezTo>
                    <a:pt x="5419" y="1550"/>
                    <a:pt x="5480" y="1700"/>
                    <a:pt x="5593" y="1811"/>
                  </a:cubicBezTo>
                  <a:cubicBezTo>
                    <a:pt x="5705" y="1925"/>
                    <a:pt x="5856" y="1987"/>
                    <a:pt x="6015" y="1987"/>
                  </a:cubicBezTo>
                  <a:cubicBezTo>
                    <a:pt x="6081" y="1987"/>
                    <a:pt x="6149" y="1976"/>
                    <a:pt x="6212" y="1955"/>
                  </a:cubicBezTo>
                  <a:lnTo>
                    <a:pt x="6212" y="7876"/>
                  </a:lnTo>
                  <a:cubicBezTo>
                    <a:pt x="3443" y="7577"/>
                    <a:pt x="1278" y="5225"/>
                    <a:pt x="1272" y="2373"/>
                  </a:cubicBezTo>
                  <a:cubicBezTo>
                    <a:pt x="1272" y="2023"/>
                    <a:pt x="993" y="1740"/>
                    <a:pt x="647" y="1740"/>
                  </a:cubicBezTo>
                  <a:cubicBezTo>
                    <a:pt x="635" y="1740"/>
                    <a:pt x="622" y="1740"/>
                    <a:pt x="610" y="1741"/>
                  </a:cubicBezTo>
                  <a:cubicBezTo>
                    <a:pt x="283" y="1762"/>
                    <a:pt x="26" y="2031"/>
                    <a:pt x="26" y="2363"/>
                  </a:cubicBezTo>
                  <a:cubicBezTo>
                    <a:pt x="26" y="4177"/>
                    <a:pt x="731" y="5883"/>
                    <a:pt x="2012" y="7167"/>
                  </a:cubicBezTo>
                  <a:cubicBezTo>
                    <a:pt x="3150" y="8309"/>
                    <a:pt x="4625" y="8992"/>
                    <a:pt x="6212" y="9130"/>
                  </a:cubicBezTo>
                  <a:lnTo>
                    <a:pt x="6212" y="11592"/>
                  </a:lnTo>
                  <a:lnTo>
                    <a:pt x="5204" y="11592"/>
                  </a:lnTo>
                  <a:lnTo>
                    <a:pt x="5204" y="11441"/>
                  </a:lnTo>
                  <a:cubicBezTo>
                    <a:pt x="5204" y="11136"/>
                    <a:pt x="4975" y="10873"/>
                    <a:pt x="4674" y="10847"/>
                  </a:cubicBezTo>
                  <a:cubicBezTo>
                    <a:pt x="4655" y="10845"/>
                    <a:pt x="4637" y="10845"/>
                    <a:pt x="4619" y="10845"/>
                  </a:cubicBezTo>
                  <a:cubicBezTo>
                    <a:pt x="4298" y="10845"/>
                    <a:pt x="4037" y="11107"/>
                    <a:pt x="4037" y="11429"/>
                  </a:cubicBezTo>
                  <a:lnTo>
                    <a:pt x="4037" y="11592"/>
                  </a:lnTo>
                  <a:lnTo>
                    <a:pt x="3214" y="11592"/>
                  </a:lnTo>
                  <a:lnTo>
                    <a:pt x="3214" y="11441"/>
                  </a:lnTo>
                  <a:cubicBezTo>
                    <a:pt x="3214" y="11136"/>
                    <a:pt x="2987" y="10873"/>
                    <a:pt x="2683" y="10847"/>
                  </a:cubicBezTo>
                  <a:cubicBezTo>
                    <a:pt x="2665" y="10845"/>
                    <a:pt x="2647" y="10845"/>
                    <a:pt x="2629" y="10845"/>
                  </a:cubicBezTo>
                  <a:cubicBezTo>
                    <a:pt x="2309" y="10845"/>
                    <a:pt x="2046" y="11107"/>
                    <a:pt x="2046" y="11429"/>
                  </a:cubicBezTo>
                  <a:lnTo>
                    <a:pt x="2046" y="11592"/>
                  </a:lnTo>
                  <a:lnTo>
                    <a:pt x="644" y="11592"/>
                  </a:lnTo>
                  <a:cubicBezTo>
                    <a:pt x="334" y="11592"/>
                    <a:pt x="62" y="11823"/>
                    <a:pt x="32" y="12133"/>
                  </a:cubicBezTo>
                  <a:cubicBezTo>
                    <a:pt x="1" y="12485"/>
                    <a:pt x="281" y="12787"/>
                    <a:pt x="627" y="12787"/>
                  </a:cubicBezTo>
                  <a:lnTo>
                    <a:pt x="1219" y="12787"/>
                  </a:lnTo>
                  <a:cubicBezTo>
                    <a:pt x="1321" y="12787"/>
                    <a:pt x="1412" y="12712"/>
                    <a:pt x="1422" y="12611"/>
                  </a:cubicBezTo>
                  <a:cubicBezTo>
                    <a:pt x="1437" y="12490"/>
                    <a:pt x="1344" y="12388"/>
                    <a:pt x="1227" y="12388"/>
                  </a:cubicBezTo>
                  <a:lnTo>
                    <a:pt x="627" y="12388"/>
                  </a:lnTo>
                  <a:cubicBezTo>
                    <a:pt x="548" y="12388"/>
                    <a:pt x="476" y="12343"/>
                    <a:pt x="448" y="12271"/>
                  </a:cubicBezTo>
                  <a:cubicBezTo>
                    <a:pt x="389" y="12129"/>
                    <a:pt x="495" y="11991"/>
                    <a:pt x="631" y="11991"/>
                  </a:cubicBezTo>
                  <a:lnTo>
                    <a:pt x="6418" y="11991"/>
                  </a:lnTo>
                  <a:cubicBezTo>
                    <a:pt x="6524" y="11991"/>
                    <a:pt x="6609" y="11906"/>
                    <a:pt x="6609" y="11800"/>
                  </a:cubicBezTo>
                  <a:lnTo>
                    <a:pt x="6609" y="9158"/>
                  </a:lnTo>
                  <a:cubicBezTo>
                    <a:pt x="6677" y="9160"/>
                    <a:pt x="6743" y="9160"/>
                    <a:pt x="6809" y="9160"/>
                  </a:cubicBezTo>
                  <a:cubicBezTo>
                    <a:pt x="6874" y="9160"/>
                    <a:pt x="6942" y="9160"/>
                    <a:pt x="7008" y="9158"/>
                  </a:cubicBezTo>
                  <a:lnTo>
                    <a:pt x="7008" y="11800"/>
                  </a:lnTo>
                  <a:cubicBezTo>
                    <a:pt x="7008" y="11906"/>
                    <a:pt x="7093" y="11991"/>
                    <a:pt x="7199" y="11991"/>
                  </a:cubicBezTo>
                  <a:lnTo>
                    <a:pt x="12025" y="11991"/>
                  </a:lnTo>
                  <a:cubicBezTo>
                    <a:pt x="12074" y="11991"/>
                    <a:pt x="12125" y="11972"/>
                    <a:pt x="12163" y="11938"/>
                  </a:cubicBezTo>
                  <a:cubicBezTo>
                    <a:pt x="12248" y="11855"/>
                    <a:pt x="12241" y="11728"/>
                    <a:pt x="12167" y="11651"/>
                  </a:cubicBezTo>
                  <a:lnTo>
                    <a:pt x="12053" y="11537"/>
                  </a:lnTo>
                  <a:cubicBezTo>
                    <a:pt x="11976" y="11460"/>
                    <a:pt x="11976" y="11333"/>
                    <a:pt x="12053" y="11255"/>
                  </a:cubicBezTo>
                  <a:cubicBezTo>
                    <a:pt x="12092" y="11216"/>
                    <a:pt x="12143" y="11197"/>
                    <a:pt x="12194" y="11197"/>
                  </a:cubicBezTo>
                  <a:cubicBezTo>
                    <a:pt x="12246" y="11197"/>
                    <a:pt x="12297" y="11216"/>
                    <a:pt x="12335" y="11255"/>
                  </a:cubicBezTo>
                  <a:lnTo>
                    <a:pt x="13124" y="12046"/>
                  </a:lnTo>
                  <a:cubicBezTo>
                    <a:pt x="13152" y="12072"/>
                    <a:pt x="13171" y="12103"/>
                    <a:pt x="13177" y="12139"/>
                  </a:cubicBezTo>
                  <a:cubicBezTo>
                    <a:pt x="13194" y="12209"/>
                    <a:pt x="13175" y="12280"/>
                    <a:pt x="13124" y="12326"/>
                  </a:cubicBezTo>
                  <a:lnTo>
                    <a:pt x="12335" y="13118"/>
                  </a:lnTo>
                  <a:cubicBezTo>
                    <a:pt x="12307" y="13143"/>
                    <a:pt x="12275" y="13162"/>
                    <a:pt x="12239" y="13171"/>
                  </a:cubicBezTo>
                  <a:cubicBezTo>
                    <a:pt x="12223" y="13175"/>
                    <a:pt x="12207" y="13176"/>
                    <a:pt x="12191" y="13176"/>
                  </a:cubicBezTo>
                  <a:cubicBezTo>
                    <a:pt x="12108" y="13176"/>
                    <a:pt x="12036" y="13127"/>
                    <a:pt x="12004" y="13044"/>
                  </a:cubicBezTo>
                  <a:cubicBezTo>
                    <a:pt x="11974" y="12971"/>
                    <a:pt x="11995" y="12893"/>
                    <a:pt x="12050" y="12836"/>
                  </a:cubicBezTo>
                  <a:lnTo>
                    <a:pt x="12165" y="12723"/>
                  </a:lnTo>
                  <a:cubicBezTo>
                    <a:pt x="12199" y="12687"/>
                    <a:pt x="12222" y="12638"/>
                    <a:pt x="12222" y="12587"/>
                  </a:cubicBezTo>
                  <a:cubicBezTo>
                    <a:pt x="12227" y="12468"/>
                    <a:pt x="12131" y="12384"/>
                    <a:pt x="12025" y="12384"/>
                  </a:cubicBezTo>
                  <a:lnTo>
                    <a:pt x="7199" y="12384"/>
                  </a:lnTo>
                  <a:cubicBezTo>
                    <a:pt x="7093" y="12384"/>
                    <a:pt x="7008" y="12468"/>
                    <a:pt x="7008" y="12575"/>
                  </a:cubicBezTo>
                  <a:lnTo>
                    <a:pt x="7008" y="12967"/>
                  </a:lnTo>
                  <a:cubicBezTo>
                    <a:pt x="7008" y="13046"/>
                    <a:pt x="6964" y="13118"/>
                    <a:pt x="6891" y="13147"/>
                  </a:cubicBezTo>
                  <a:cubicBezTo>
                    <a:pt x="6864" y="13158"/>
                    <a:pt x="6837" y="13163"/>
                    <a:pt x="6811" y="13163"/>
                  </a:cubicBezTo>
                  <a:cubicBezTo>
                    <a:pt x="6700" y="13163"/>
                    <a:pt x="6609" y="13073"/>
                    <a:pt x="6609" y="12963"/>
                  </a:cubicBezTo>
                  <a:lnTo>
                    <a:pt x="6609" y="12579"/>
                  </a:lnTo>
                  <a:cubicBezTo>
                    <a:pt x="6609" y="12473"/>
                    <a:pt x="6524" y="12388"/>
                    <a:pt x="6418" y="12388"/>
                  </a:cubicBezTo>
                  <a:lnTo>
                    <a:pt x="2023" y="12388"/>
                  </a:lnTo>
                  <a:cubicBezTo>
                    <a:pt x="1923" y="12388"/>
                    <a:pt x="1830" y="12462"/>
                    <a:pt x="1819" y="12564"/>
                  </a:cubicBezTo>
                  <a:cubicBezTo>
                    <a:pt x="1807" y="12685"/>
                    <a:pt x="1898" y="12787"/>
                    <a:pt x="2015" y="12787"/>
                  </a:cubicBezTo>
                  <a:lnTo>
                    <a:pt x="6212" y="12787"/>
                  </a:lnTo>
                  <a:lnTo>
                    <a:pt x="6212" y="12957"/>
                  </a:lnTo>
                  <a:cubicBezTo>
                    <a:pt x="6212" y="13266"/>
                    <a:pt x="6444" y="13536"/>
                    <a:pt x="6753" y="13566"/>
                  </a:cubicBezTo>
                  <a:cubicBezTo>
                    <a:pt x="6772" y="13567"/>
                    <a:pt x="6790" y="13568"/>
                    <a:pt x="6808" y="13568"/>
                  </a:cubicBezTo>
                  <a:cubicBezTo>
                    <a:pt x="7136" y="13568"/>
                    <a:pt x="7405" y="13301"/>
                    <a:pt x="7405" y="12971"/>
                  </a:cubicBezTo>
                  <a:lnTo>
                    <a:pt x="7405" y="12789"/>
                  </a:lnTo>
                  <a:lnTo>
                    <a:pt x="11639" y="12789"/>
                  </a:lnTo>
                  <a:cubicBezTo>
                    <a:pt x="11558" y="13031"/>
                    <a:pt x="11632" y="13317"/>
                    <a:pt x="11868" y="13479"/>
                  </a:cubicBezTo>
                  <a:cubicBezTo>
                    <a:pt x="11936" y="13525"/>
                    <a:pt x="12014" y="13557"/>
                    <a:pt x="12095" y="13572"/>
                  </a:cubicBezTo>
                  <a:cubicBezTo>
                    <a:pt x="12131" y="13578"/>
                    <a:pt x="12166" y="13581"/>
                    <a:pt x="12200" y="13581"/>
                  </a:cubicBezTo>
                  <a:cubicBezTo>
                    <a:pt x="12361" y="13581"/>
                    <a:pt x="12510" y="13518"/>
                    <a:pt x="12623" y="13406"/>
                  </a:cubicBezTo>
                  <a:lnTo>
                    <a:pt x="13417" y="12613"/>
                  </a:lnTo>
                  <a:cubicBezTo>
                    <a:pt x="13547" y="12483"/>
                    <a:pt x="13608" y="12305"/>
                    <a:pt x="13587" y="12120"/>
                  </a:cubicBezTo>
                  <a:cubicBezTo>
                    <a:pt x="13570" y="11982"/>
                    <a:pt x="13504" y="11857"/>
                    <a:pt x="13407" y="11760"/>
                  </a:cubicBezTo>
                  <a:lnTo>
                    <a:pt x="12626" y="10974"/>
                  </a:lnTo>
                  <a:cubicBezTo>
                    <a:pt x="12509" y="10858"/>
                    <a:pt x="12357" y="10799"/>
                    <a:pt x="12204" y="10799"/>
                  </a:cubicBezTo>
                  <a:cubicBezTo>
                    <a:pt x="12052" y="10799"/>
                    <a:pt x="11900" y="10858"/>
                    <a:pt x="11783" y="10974"/>
                  </a:cubicBezTo>
                  <a:cubicBezTo>
                    <a:pt x="11615" y="11142"/>
                    <a:pt x="11569" y="11382"/>
                    <a:pt x="11639" y="11592"/>
                  </a:cubicBezTo>
                  <a:lnTo>
                    <a:pt x="11412" y="11592"/>
                  </a:lnTo>
                  <a:lnTo>
                    <a:pt x="11412" y="11441"/>
                  </a:lnTo>
                  <a:cubicBezTo>
                    <a:pt x="11412" y="11138"/>
                    <a:pt x="11187" y="10873"/>
                    <a:pt x="10883" y="10847"/>
                  </a:cubicBezTo>
                  <a:cubicBezTo>
                    <a:pt x="10865" y="10845"/>
                    <a:pt x="10846" y="10845"/>
                    <a:pt x="10828" y="10845"/>
                  </a:cubicBezTo>
                  <a:cubicBezTo>
                    <a:pt x="10505" y="10845"/>
                    <a:pt x="10244" y="11107"/>
                    <a:pt x="10244" y="11429"/>
                  </a:cubicBezTo>
                  <a:lnTo>
                    <a:pt x="10244" y="11592"/>
                  </a:lnTo>
                  <a:lnTo>
                    <a:pt x="9421" y="11592"/>
                  </a:lnTo>
                  <a:lnTo>
                    <a:pt x="9421" y="11441"/>
                  </a:lnTo>
                  <a:cubicBezTo>
                    <a:pt x="9421" y="11136"/>
                    <a:pt x="9194" y="10873"/>
                    <a:pt x="8890" y="10847"/>
                  </a:cubicBezTo>
                  <a:cubicBezTo>
                    <a:pt x="8872" y="10845"/>
                    <a:pt x="8854" y="10845"/>
                    <a:pt x="8836" y="10845"/>
                  </a:cubicBezTo>
                  <a:cubicBezTo>
                    <a:pt x="8516" y="10845"/>
                    <a:pt x="8254" y="11107"/>
                    <a:pt x="8254" y="11429"/>
                  </a:cubicBezTo>
                  <a:lnTo>
                    <a:pt x="8254" y="11592"/>
                  </a:lnTo>
                  <a:lnTo>
                    <a:pt x="7405" y="11592"/>
                  </a:lnTo>
                  <a:lnTo>
                    <a:pt x="7405" y="10665"/>
                  </a:lnTo>
                  <a:lnTo>
                    <a:pt x="7558" y="10665"/>
                  </a:lnTo>
                  <a:cubicBezTo>
                    <a:pt x="7861" y="10665"/>
                    <a:pt x="8124" y="10435"/>
                    <a:pt x="8152" y="10134"/>
                  </a:cubicBezTo>
                  <a:cubicBezTo>
                    <a:pt x="8184" y="9788"/>
                    <a:pt x="7910" y="9497"/>
                    <a:pt x="7570" y="9497"/>
                  </a:cubicBezTo>
                  <a:lnTo>
                    <a:pt x="7405" y="9497"/>
                  </a:lnTo>
                  <a:lnTo>
                    <a:pt x="7405" y="9120"/>
                  </a:lnTo>
                  <a:cubicBezTo>
                    <a:pt x="8992" y="8982"/>
                    <a:pt x="10465" y="8300"/>
                    <a:pt x="11605" y="7159"/>
                  </a:cubicBezTo>
                  <a:cubicBezTo>
                    <a:pt x="12884" y="5881"/>
                    <a:pt x="13587" y="4185"/>
                    <a:pt x="13591" y="2380"/>
                  </a:cubicBezTo>
                  <a:cubicBezTo>
                    <a:pt x="13591" y="2053"/>
                    <a:pt x="13347" y="1768"/>
                    <a:pt x="13022" y="1743"/>
                  </a:cubicBezTo>
                  <a:cubicBezTo>
                    <a:pt x="13004" y="1741"/>
                    <a:pt x="12985" y="1740"/>
                    <a:pt x="12967" y="1740"/>
                  </a:cubicBezTo>
                  <a:cubicBezTo>
                    <a:pt x="12623" y="1740"/>
                    <a:pt x="12345" y="2020"/>
                    <a:pt x="12345" y="2363"/>
                  </a:cubicBezTo>
                  <a:cubicBezTo>
                    <a:pt x="12345" y="2719"/>
                    <a:pt x="12311" y="3071"/>
                    <a:pt x="12244" y="3419"/>
                  </a:cubicBezTo>
                  <a:cubicBezTo>
                    <a:pt x="12227" y="3517"/>
                    <a:pt x="12280" y="3621"/>
                    <a:pt x="12377" y="3653"/>
                  </a:cubicBezTo>
                  <a:cubicBezTo>
                    <a:pt x="12398" y="3659"/>
                    <a:pt x="12419" y="3662"/>
                    <a:pt x="12440" y="3662"/>
                  </a:cubicBezTo>
                  <a:cubicBezTo>
                    <a:pt x="12533" y="3662"/>
                    <a:pt x="12617" y="3598"/>
                    <a:pt x="12634" y="3502"/>
                  </a:cubicBezTo>
                  <a:cubicBezTo>
                    <a:pt x="12706" y="3131"/>
                    <a:pt x="12742" y="2751"/>
                    <a:pt x="12742" y="2369"/>
                  </a:cubicBezTo>
                  <a:cubicBezTo>
                    <a:pt x="12742" y="2256"/>
                    <a:pt x="12823" y="2157"/>
                    <a:pt x="12933" y="2140"/>
                  </a:cubicBezTo>
                  <a:cubicBezTo>
                    <a:pt x="12945" y="2138"/>
                    <a:pt x="12957" y="2137"/>
                    <a:pt x="12968" y="2137"/>
                  </a:cubicBezTo>
                  <a:cubicBezTo>
                    <a:pt x="13094" y="2137"/>
                    <a:pt x="13194" y="2240"/>
                    <a:pt x="13194" y="2363"/>
                  </a:cubicBezTo>
                  <a:cubicBezTo>
                    <a:pt x="13194" y="4491"/>
                    <a:pt x="12159" y="6458"/>
                    <a:pt x="10329" y="7696"/>
                  </a:cubicBezTo>
                  <a:cubicBezTo>
                    <a:pt x="9652" y="8152"/>
                    <a:pt x="8890" y="8468"/>
                    <a:pt x="8090" y="8621"/>
                  </a:cubicBezTo>
                  <a:cubicBezTo>
                    <a:pt x="7660" y="8704"/>
                    <a:pt x="7232" y="8745"/>
                    <a:pt x="6810" y="8745"/>
                  </a:cubicBezTo>
                  <a:cubicBezTo>
                    <a:pt x="5105" y="8745"/>
                    <a:pt x="3503" y="8081"/>
                    <a:pt x="2297" y="6876"/>
                  </a:cubicBezTo>
                  <a:cubicBezTo>
                    <a:pt x="1091" y="5671"/>
                    <a:pt x="429" y="4071"/>
                    <a:pt x="427" y="2371"/>
                  </a:cubicBezTo>
                  <a:cubicBezTo>
                    <a:pt x="427" y="2256"/>
                    <a:pt x="506" y="2155"/>
                    <a:pt x="618" y="2138"/>
                  </a:cubicBezTo>
                  <a:cubicBezTo>
                    <a:pt x="630" y="2136"/>
                    <a:pt x="641" y="2135"/>
                    <a:pt x="653" y="2135"/>
                  </a:cubicBezTo>
                  <a:cubicBezTo>
                    <a:pt x="775" y="2135"/>
                    <a:pt x="875" y="2236"/>
                    <a:pt x="875" y="2360"/>
                  </a:cubicBezTo>
                  <a:cubicBezTo>
                    <a:pt x="875" y="5631"/>
                    <a:pt x="3536" y="8294"/>
                    <a:pt x="6809" y="8294"/>
                  </a:cubicBezTo>
                  <a:cubicBezTo>
                    <a:pt x="9343" y="8294"/>
                    <a:pt x="11601" y="6681"/>
                    <a:pt x="12422" y="4283"/>
                  </a:cubicBezTo>
                  <a:cubicBezTo>
                    <a:pt x="12456" y="4181"/>
                    <a:pt x="12403" y="4067"/>
                    <a:pt x="12297" y="4033"/>
                  </a:cubicBezTo>
                  <a:cubicBezTo>
                    <a:pt x="12275" y="4025"/>
                    <a:pt x="12252" y="4021"/>
                    <a:pt x="12230" y="4021"/>
                  </a:cubicBezTo>
                  <a:cubicBezTo>
                    <a:pt x="12149" y="4021"/>
                    <a:pt x="12073" y="4072"/>
                    <a:pt x="12046" y="4156"/>
                  </a:cubicBezTo>
                  <a:cubicBezTo>
                    <a:pt x="11342" y="6204"/>
                    <a:pt x="9521" y="7636"/>
                    <a:pt x="7405" y="7865"/>
                  </a:cubicBezTo>
                  <a:lnTo>
                    <a:pt x="7405" y="7239"/>
                  </a:lnTo>
                  <a:lnTo>
                    <a:pt x="7558" y="7239"/>
                  </a:lnTo>
                  <a:cubicBezTo>
                    <a:pt x="7861" y="7239"/>
                    <a:pt x="8124" y="7010"/>
                    <a:pt x="8152" y="6709"/>
                  </a:cubicBezTo>
                  <a:cubicBezTo>
                    <a:pt x="8184" y="6363"/>
                    <a:pt x="7910" y="6072"/>
                    <a:pt x="7570" y="6072"/>
                  </a:cubicBezTo>
                  <a:lnTo>
                    <a:pt x="7405" y="6072"/>
                  </a:lnTo>
                  <a:lnTo>
                    <a:pt x="7405" y="5355"/>
                  </a:lnTo>
                  <a:lnTo>
                    <a:pt x="7558" y="5355"/>
                  </a:lnTo>
                  <a:cubicBezTo>
                    <a:pt x="7861" y="5355"/>
                    <a:pt x="8124" y="5128"/>
                    <a:pt x="8152" y="4824"/>
                  </a:cubicBezTo>
                  <a:cubicBezTo>
                    <a:pt x="8184" y="4480"/>
                    <a:pt x="7910" y="4188"/>
                    <a:pt x="7570" y="4188"/>
                  </a:cubicBezTo>
                  <a:lnTo>
                    <a:pt x="7405" y="4188"/>
                  </a:lnTo>
                  <a:lnTo>
                    <a:pt x="7405" y="3445"/>
                  </a:lnTo>
                  <a:lnTo>
                    <a:pt x="7558" y="3445"/>
                  </a:lnTo>
                  <a:cubicBezTo>
                    <a:pt x="7861" y="3445"/>
                    <a:pt x="8124" y="3218"/>
                    <a:pt x="8152" y="2914"/>
                  </a:cubicBezTo>
                  <a:cubicBezTo>
                    <a:pt x="8184" y="2571"/>
                    <a:pt x="7910" y="2278"/>
                    <a:pt x="7570" y="2278"/>
                  </a:cubicBezTo>
                  <a:lnTo>
                    <a:pt x="7405" y="2278"/>
                  </a:lnTo>
                  <a:lnTo>
                    <a:pt x="7405" y="1955"/>
                  </a:lnTo>
                  <a:cubicBezTo>
                    <a:pt x="7468" y="1977"/>
                    <a:pt x="7535" y="1989"/>
                    <a:pt x="7603" y="1989"/>
                  </a:cubicBezTo>
                  <a:cubicBezTo>
                    <a:pt x="7626" y="1989"/>
                    <a:pt x="7649" y="1987"/>
                    <a:pt x="7672" y="1985"/>
                  </a:cubicBezTo>
                  <a:cubicBezTo>
                    <a:pt x="7776" y="1970"/>
                    <a:pt x="7878" y="1932"/>
                    <a:pt x="7959" y="1868"/>
                  </a:cubicBezTo>
                  <a:cubicBezTo>
                    <a:pt x="8112" y="1751"/>
                    <a:pt x="8197" y="1577"/>
                    <a:pt x="8197" y="1391"/>
                  </a:cubicBezTo>
                  <a:cubicBezTo>
                    <a:pt x="8197" y="1231"/>
                    <a:pt x="8135" y="1079"/>
                    <a:pt x="8020" y="968"/>
                  </a:cubicBezTo>
                  <a:lnTo>
                    <a:pt x="7227" y="175"/>
                  </a:lnTo>
                  <a:cubicBezTo>
                    <a:pt x="7114" y="60"/>
                    <a:pt x="6966" y="1"/>
                    <a:pt x="680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6"/>
            <p:cNvSpPr/>
            <p:nvPr/>
          </p:nvSpPr>
          <p:spPr>
            <a:xfrm>
              <a:off x="1686663" y="2736005"/>
              <a:ext cx="71103" cy="68046"/>
            </a:xfrm>
            <a:custGeom>
              <a:rect b="b" l="l" r="r" t="t"/>
              <a:pathLst>
                <a:path extrusionOk="0" h="2493" w="2605">
                  <a:moveTo>
                    <a:pt x="1949" y="395"/>
                  </a:moveTo>
                  <a:cubicBezTo>
                    <a:pt x="2002" y="395"/>
                    <a:pt x="2053" y="417"/>
                    <a:pt x="2089" y="455"/>
                  </a:cubicBezTo>
                  <a:cubicBezTo>
                    <a:pt x="2127" y="491"/>
                    <a:pt x="2148" y="542"/>
                    <a:pt x="2148" y="595"/>
                  </a:cubicBezTo>
                  <a:cubicBezTo>
                    <a:pt x="2148" y="648"/>
                    <a:pt x="2127" y="699"/>
                    <a:pt x="2089" y="735"/>
                  </a:cubicBezTo>
                  <a:lnTo>
                    <a:pt x="1724" y="1102"/>
                  </a:lnTo>
                  <a:cubicBezTo>
                    <a:pt x="1686" y="1138"/>
                    <a:pt x="1664" y="1189"/>
                    <a:pt x="1664" y="1242"/>
                  </a:cubicBezTo>
                  <a:cubicBezTo>
                    <a:pt x="1664" y="1295"/>
                    <a:pt x="1686" y="1346"/>
                    <a:pt x="1724" y="1382"/>
                  </a:cubicBezTo>
                  <a:lnTo>
                    <a:pt x="2089" y="1749"/>
                  </a:lnTo>
                  <a:cubicBezTo>
                    <a:pt x="2167" y="1826"/>
                    <a:pt x="2167" y="1953"/>
                    <a:pt x="2089" y="2029"/>
                  </a:cubicBezTo>
                  <a:cubicBezTo>
                    <a:pt x="2053" y="2068"/>
                    <a:pt x="2002" y="2089"/>
                    <a:pt x="1949" y="2089"/>
                  </a:cubicBezTo>
                  <a:cubicBezTo>
                    <a:pt x="1896" y="2089"/>
                    <a:pt x="1845" y="2068"/>
                    <a:pt x="1809" y="2029"/>
                  </a:cubicBezTo>
                  <a:lnTo>
                    <a:pt x="1441" y="1664"/>
                  </a:lnTo>
                  <a:cubicBezTo>
                    <a:pt x="1405" y="1626"/>
                    <a:pt x="1354" y="1605"/>
                    <a:pt x="1301" y="1605"/>
                  </a:cubicBezTo>
                  <a:cubicBezTo>
                    <a:pt x="1248" y="1605"/>
                    <a:pt x="1197" y="1626"/>
                    <a:pt x="1161" y="1664"/>
                  </a:cubicBezTo>
                  <a:lnTo>
                    <a:pt x="796" y="2029"/>
                  </a:lnTo>
                  <a:cubicBezTo>
                    <a:pt x="758" y="2068"/>
                    <a:pt x="707" y="2089"/>
                    <a:pt x="654" y="2089"/>
                  </a:cubicBezTo>
                  <a:cubicBezTo>
                    <a:pt x="601" y="2089"/>
                    <a:pt x="550" y="2068"/>
                    <a:pt x="514" y="2029"/>
                  </a:cubicBezTo>
                  <a:cubicBezTo>
                    <a:pt x="438" y="1953"/>
                    <a:pt x="438" y="1826"/>
                    <a:pt x="514" y="1749"/>
                  </a:cubicBezTo>
                  <a:lnTo>
                    <a:pt x="881" y="1382"/>
                  </a:lnTo>
                  <a:cubicBezTo>
                    <a:pt x="917" y="1346"/>
                    <a:pt x="939" y="1295"/>
                    <a:pt x="939" y="1242"/>
                  </a:cubicBezTo>
                  <a:cubicBezTo>
                    <a:pt x="939" y="1189"/>
                    <a:pt x="917" y="1138"/>
                    <a:pt x="881" y="1102"/>
                  </a:cubicBezTo>
                  <a:lnTo>
                    <a:pt x="514" y="735"/>
                  </a:lnTo>
                  <a:cubicBezTo>
                    <a:pt x="478" y="699"/>
                    <a:pt x="457" y="648"/>
                    <a:pt x="457" y="595"/>
                  </a:cubicBezTo>
                  <a:cubicBezTo>
                    <a:pt x="457" y="542"/>
                    <a:pt x="478" y="493"/>
                    <a:pt x="514" y="455"/>
                  </a:cubicBezTo>
                  <a:cubicBezTo>
                    <a:pt x="552" y="417"/>
                    <a:pt x="601" y="395"/>
                    <a:pt x="654" y="395"/>
                  </a:cubicBezTo>
                  <a:cubicBezTo>
                    <a:pt x="707" y="395"/>
                    <a:pt x="758" y="417"/>
                    <a:pt x="796" y="455"/>
                  </a:cubicBezTo>
                  <a:lnTo>
                    <a:pt x="1161" y="820"/>
                  </a:lnTo>
                  <a:cubicBezTo>
                    <a:pt x="1200" y="858"/>
                    <a:pt x="1248" y="879"/>
                    <a:pt x="1301" y="879"/>
                  </a:cubicBezTo>
                  <a:cubicBezTo>
                    <a:pt x="1354" y="879"/>
                    <a:pt x="1405" y="856"/>
                    <a:pt x="1441" y="820"/>
                  </a:cubicBezTo>
                  <a:lnTo>
                    <a:pt x="1809" y="455"/>
                  </a:lnTo>
                  <a:cubicBezTo>
                    <a:pt x="1845" y="417"/>
                    <a:pt x="1896" y="395"/>
                    <a:pt x="1949" y="395"/>
                  </a:cubicBezTo>
                  <a:close/>
                  <a:moveTo>
                    <a:pt x="654" y="1"/>
                  </a:moveTo>
                  <a:cubicBezTo>
                    <a:pt x="495" y="1"/>
                    <a:pt x="344" y="62"/>
                    <a:pt x="234" y="175"/>
                  </a:cubicBezTo>
                  <a:cubicBezTo>
                    <a:pt x="119" y="289"/>
                    <a:pt x="58" y="438"/>
                    <a:pt x="58" y="597"/>
                  </a:cubicBezTo>
                  <a:cubicBezTo>
                    <a:pt x="58" y="756"/>
                    <a:pt x="119" y="907"/>
                    <a:pt x="234" y="1019"/>
                  </a:cubicBezTo>
                  <a:lnTo>
                    <a:pt x="459" y="1244"/>
                  </a:lnTo>
                  <a:lnTo>
                    <a:pt x="234" y="1469"/>
                  </a:lnTo>
                  <a:cubicBezTo>
                    <a:pt x="1" y="1703"/>
                    <a:pt x="1" y="2083"/>
                    <a:pt x="234" y="2316"/>
                  </a:cubicBezTo>
                  <a:cubicBezTo>
                    <a:pt x="346" y="2431"/>
                    <a:pt x="495" y="2492"/>
                    <a:pt x="654" y="2492"/>
                  </a:cubicBezTo>
                  <a:cubicBezTo>
                    <a:pt x="813" y="2492"/>
                    <a:pt x="966" y="2431"/>
                    <a:pt x="1076" y="2316"/>
                  </a:cubicBezTo>
                  <a:lnTo>
                    <a:pt x="1301" y="2091"/>
                  </a:lnTo>
                  <a:lnTo>
                    <a:pt x="1528" y="2316"/>
                  </a:lnTo>
                  <a:cubicBezTo>
                    <a:pt x="1641" y="2431"/>
                    <a:pt x="1790" y="2492"/>
                    <a:pt x="1949" y="2492"/>
                  </a:cubicBezTo>
                  <a:cubicBezTo>
                    <a:pt x="2108" y="2492"/>
                    <a:pt x="2261" y="2431"/>
                    <a:pt x="2371" y="2316"/>
                  </a:cubicBezTo>
                  <a:cubicBezTo>
                    <a:pt x="2604" y="2083"/>
                    <a:pt x="2604" y="1703"/>
                    <a:pt x="2371" y="1469"/>
                  </a:cubicBezTo>
                  <a:lnTo>
                    <a:pt x="2146" y="1244"/>
                  </a:lnTo>
                  <a:lnTo>
                    <a:pt x="2371" y="1019"/>
                  </a:lnTo>
                  <a:cubicBezTo>
                    <a:pt x="2486" y="905"/>
                    <a:pt x="2547" y="756"/>
                    <a:pt x="2547" y="597"/>
                  </a:cubicBezTo>
                  <a:cubicBezTo>
                    <a:pt x="2547" y="438"/>
                    <a:pt x="2486" y="287"/>
                    <a:pt x="2371" y="175"/>
                  </a:cubicBezTo>
                  <a:cubicBezTo>
                    <a:pt x="2256" y="60"/>
                    <a:pt x="2108" y="1"/>
                    <a:pt x="1949" y="1"/>
                  </a:cubicBezTo>
                  <a:cubicBezTo>
                    <a:pt x="1790" y="1"/>
                    <a:pt x="1639" y="62"/>
                    <a:pt x="1528" y="175"/>
                  </a:cubicBezTo>
                  <a:lnTo>
                    <a:pt x="1301" y="402"/>
                  </a:lnTo>
                  <a:lnTo>
                    <a:pt x="1076" y="175"/>
                  </a:lnTo>
                  <a:cubicBezTo>
                    <a:pt x="962" y="60"/>
                    <a:pt x="813" y="1"/>
                    <a:pt x="654"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6"/>
            <p:cNvSpPr/>
            <p:nvPr/>
          </p:nvSpPr>
          <p:spPr>
            <a:xfrm>
              <a:off x="1919053" y="2951035"/>
              <a:ext cx="71813" cy="67992"/>
            </a:xfrm>
            <a:custGeom>
              <a:rect b="b" l="l" r="r" t="t"/>
              <a:pathLst>
                <a:path extrusionOk="0" h="2491" w="2631">
                  <a:moveTo>
                    <a:pt x="682" y="399"/>
                  </a:moveTo>
                  <a:cubicBezTo>
                    <a:pt x="733" y="399"/>
                    <a:pt x="782" y="420"/>
                    <a:pt x="818" y="454"/>
                  </a:cubicBezTo>
                  <a:lnTo>
                    <a:pt x="1187" y="824"/>
                  </a:lnTo>
                  <a:cubicBezTo>
                    <a:pt x="1225" y="862"/>
                    <a:pt x="1276" y="881"/>
                    <a:pt x="1327" y="881"/>
                  </a:cubicBezTo>
                  <a:cubicBezTo>
                    <a:pt x="1378" y="881"/>
                    <a:pt x="1429" y="862"/>
                    <a:pt x="1467" y="824"/>
                  </a:cubicBezTo>
                  <a:lnTo>
                    <a:pt x="1834" y="456"/>
                  </a:lnTo>
                  <a:cubicBezTo>
                    <a:pt x="1856" y="435"/>
                    <a:pt x="1881" y="418"/>
                    <a:pt x="1911" y="410"/>
                  </a:cubicBezTo>
                  <a:cubicBezTo>
                    <a:pt x="1932" y="403"/>
                    <a:pt x="1954" y="400"/>
                    <a:pt x="1975" y="400"/>
                  </a:cubicBezTo>
                  <a:cubicBezTo>
                    <a:pt x="2056" y="400"/>
                    <a:pt x="2130" y="447"/>
                    <a:pt x="2163" y="531"/>
                  </a:cubicBezTo>
                  <a:cubicBezTo>
                    <a:pt x="2193" y="603"/>
                    <a:pt x="2172" y="681"/>
                    <a:pt x="2119" y="739"/>
                  </a:cubicBezTo>
                  <a:lnTo>
                    <a:pt x="820" y="2035"/>
                  </a:lnTo>
                  <a:cubicBezTo>
                    <a:pt x="799" y="2057"/>
                    <a:pt x="773" y="2076"/>
                    <a:pt x="744" y="2084"/>
                  </a:cubicBezTo>
                  <a:cubicBezTo>
                    <a:pt x="722" y="2091"/>
                    <a:pt x="700" y="2094"/>
                    <a:pt x="679" y="2094"/>
                  </a:cubicBezTo>
                  <a:cubicBezTo>
                    <a:pt x="626" y="2094"/>
                    <a:pt x="576" y="2073"/>
                    <a:pt x="540" y="2035"/>
                  </a:cubicBezTo>
                  <a:cubicBezTo>
                    <a:pt x="502" y="1999"/>
                    <a:pt x="480" y="1948"/>
                    <a:pt x="480" y="1895"/>
                  </a:cubicBezTo>
                  <a:cubicBezTo>
                    <a:pt x="480" y="1836"/>
                    <a:pt x="502" y="1787"/>
                    <a:pt x="540" y="1749"/>
                  </a:cubicBezTo>
                  <a:lnTo>
                    <a:pt x="903" y="1386"/>
                  </a:lnTo>
                  <a:cubicBezTo>
                    <a:pt x="915" y="1373"/>
                    <a:pt x="930" y="1356"/>
                    <a:pt x="941" y="1337"/>
                  </a:cubicBezTo>
                  <a:cubicBezTo>
                    <a:pt x="983" y="1257"/>
                    <a:pt x="964" y="1163"/>
                    <a:pt x="905" y="1102"/>
                  </a:cubicBezTo>
                  <a:lnTo>
                    <a:pt x="540" y="737"/>
                  </a:lnTo>
                  <a:cubicBezTo>
                    <a:pt x="485" y="679"/>
                    <a:pt x="466" y="594"/>
                    <a:pt x="495" y="524"/>
                  </a:cubicBezTo>
                  <a:cubicBezTo>
                    <a:pt x="529" y="444"/>
                    <a:pt x="601" y="399"/>
                    <a:pt x="680" y="399"/>
                  </a:cubicBezTo>
                  <a:close/>
                  <a:moveTo>
                    <a:pt x="690" y="0"/>
                  </a:moveTo>
                  <a:cubicBezTo>
                    <a:pt x="565" y="0"/>
                    <a:pt x="438" y="34"/>
                    <a:pt x="338" y="106"/>
                  </a:cubicBezTo>
                  <a:cubicBezTo>
                    <a:pt x="26" y="327"/>
                    <a:pt x="1" y="762"/>
                    <a:pt x="258" y="1019"/>
                  </a:cubicBezTo>
                  <a:lnTo>
                    <a:pt x="483" y="1246"/>
                  </a:lnTo>
                  <a:lnTo>
                    <a:pt x="258" y="1471"/>
                  </a:lnTo>
                  <a:cubicBezTo>
                    <a:pt x="147" y="1581"/>
                    <a:pt x="84" y="1730"/>
                    <a:pt x="84" y="1893"/>
                  </a:cubicBezTo>
                  <a:cubicBezTo>
                    <a:pt x="84" y="2088"/>
                    <a:pt x="177" y="2269"/>
                    <a:pt x="342" y="2386"/>
                  </a:cubicBezTo>
                  <a:cubicBezTo>
                    <a:pt x="412" y="2434"/>
                    <a:pt x="489" y="2466"/>
                    <a:pt x="572" y="2481"/>
                  </a:cubicBezTo>
                  <a:cubicBezTo>
                    <a:pt x="608" y="2487"/>
                    <a:pt x="644" y="2490"/>
                    <a:pt x="679" y="2490"/>
                  </a:cubicBezTo>
                  <a:cubicBezTo>
                    <a:pt x="840" y="2490"/>
                    <a:pt x="991" y="2429"/>
                    <a:pt x="1104" y="2318"/>
                  </a:cubicBezTo>
                  <a:lnTo>
                    <a:pt x="2390" y="1029"/>
                  </a:lnTo>
                  <a:cubicBezTo>
                    <a:pt x="2609" y="813"/>
                    <a:pt x="2630" y="437"/>
                    <a:pt x="2429" y="208"/>
                  </a:cubicBezTo>
                  <a:cubicBezTo>
                    <a:pt x="2312" y="77"/>
                    <a:pt x="2150" y="2"/>
                    <a:pt x="1977" y="2"/>
                  </a:cubicBezTo>
                  <a:cubicBezTo>
                    <a:pt x="1951" y="2"/>
                    <a:pt x="1926" y="3"/>
                    <a:pt x="1900" y="7"/>
                  </a:cubicBezTo>
                  <a:cubicBezTo>
                    <a:pt x="1764" y="21"/>
                    <a:pt x="1639" y="87"/>
                    <a:pt x="1544" y="183"/>
                  </a:cubicBezTo>
                  <a:lnTo>
                    <a:pt x="1327" y="401"/>
                  </a:lnTo>
                  <a:lnTo>
                    <a:pt x="1092" y="166"/>
                  </a:lnTo>
                  <a:cubicBezTo>
                    <a:pt x="985" y="60"/>
                    <a:pt x="841" y="0"/>
                    <a:pt x="693"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46"/>
          <p:cNvGrpSpPr/>
          <p:nvPr/>
        </p:nvGrpSpPr>
        <p:grpSpPr>
          <a:xfrm>
            <a:off x="3628400" y="1294545"/>
            <a:ext cx="495800" cy="515050"/>
            <a:chOff x="1636276" y="3379376"/>
            <a:chExt cx="357128" cy="370994"/>
          </a:xfrm>
        </p:grpSpPr>
        <p:sp>
          <p:nvSpPr>
            <p:cNvPr id="4459" name="Google Shape;4459;p46"/>
            <p:cNvSpPr/>
            <p:nvPr/>
          </p:nvSpPr>
          <p:spPr>
            <a:xfrm>
              <a:off x="1641299" y="3423129"/>
              <a:ext cx="285315" cy="321508"/>
            </a:xfrm>
            <a:custGeom>
              <a:rect b="b" l="l" r="r" t="t"/>
              <a:pathLst>
                <a:path extrusionOk="0" h="11779" w="10453">
                  <a:moveTo>
                    <a:pt x="1811" y="0"/>
                  </a:moveTo>
                  <a:cubicBezTo>
                    <a:pt x="809" y="0"/>
                    <a:pt x="1" y="811"/>
                    <a:pt x="1" y="1810"/>
                  </a:cubicBezTo>
                  <a:lnTo>
                    <a:pt x="1" y="9970"/>
                  </a:lnTo>
                  <a:cubicBezTo>
                    <a:pt x="1" y="10970"/>
                    <a:pt x="809" y="11778"/>
                    <a:pt x="1811" y="11778"/>
                  </a:cubicBezTo>
                  <a:lnTo>
                    <a:pt x="8645" y="11778"/>
                  </a:lnTo>
                  <a:cubicBezTo>
                    <a:pt x="9642" y="11778"/>
                    <a:pt x="10451" y="10968"/>
                    <a:pt x="10453" y="9970"/>
                  </a:cubicBezTo>
                  <a:lnTo>
                    <a:pt x="10453" y="1810"/>
                  </a:lnTo>
                  <a:cubicBezTo>
                    <a:pt x="10453" y="811"/>
                    <a:pt x="9644" y="0"/>
                    <a:pt x="8645"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6"/>
            <p:cNvSpPr/>
            <p:nvPr/>
          </p:nvSpPr>
          <p:spPr>
            <a:xfrm>
              <a:off x="1641299" y="3423129"/>
              <a:ext cx="71922" cy="321508"/>
            </a:xfrm>
            <a:custGeom>
              <a:rect b="b" l="l" r="r" t="t"/>
              <a:pathLst>
                <a:path extrusionOk="0" h="11779" w="2635">
                  <a:moveTo>
                    <a:pt x="1786" y="0"/>
                  </a:moveTo>
                  <a:cubicBezTo>
                    <a:pt x="799" y="0"/>
                    <a:pt x="1" y="811"/>
                    <a:pt x="1" y="1810"/>
                  </a:cubicBezTo>
                  <a:lnTo>
                    <a:pt x="1" y="9970"/>
                  </a:lnTo>
                  <a:cubicBezTo>
                    <a:pt x="1" y="10970"/>
                    <a:pt x="809" y="11778"/>
                    <a:pt x="1811" y="11778"/>
                  </a:cubicBezTo>
                  <a:lnTo>
                    <a:pt x="2632" y="11778"/>
                  </a:lnTo>
                  <a:cubicBezTo>
                    <a:pt x="1646" y="11778"/>
                    <a:pt x="848" y="10968"/>
                    <a:pt x="850" y="9970"/>
                  </a:cubicBezTo>
                  <a:lnTo>
                    <a:pt x="850" y="1810"/>
                  </a:lnTo>
                  <a:cubicBezTo>
                    <a:pt x="850" y="811"/>
                    <a:pt x="1648" y="0"/>
                    <a:pt x="2634"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6"/>
            <p:cNvSpPr/>
            <p:nvPr/>
          </p:nvSpPr>
          <p:spPr>
            <a:xfrm>
              <a:off x="1688983" y="3385353"/>
              <a:ext cx="190192" cy="89937"/>
            </a:xfrm>
            <a:custGeom>
              <a:rect b="b" l="l" r="r" t="t"/>
              <a:pathLst>
                <a:path extrusionOk="0" h="3295" w="6968">
                  <a:moveTo>
                    <a:pt x="3485" y="0"/>
                  </a:moveTo>
                  <a:cubicBezTo>
                    <a:pt x="2791" y="0"/>
                    <a:pt x="2197" y="429"/>
                    <a:pt x="1955" y="1040"/>
                  </a:cubicBezTo>
                  <a:lnTo>
                    <a:pt x="1333" y="1040"/>
                  </a:lnTo>
                  <a:cubicBezTo>
                    <a:pt x="907" y="1040"/>
                    <a:pt x="514" y="1289"/>
                    <a:pt x="346" y="1681"/>
                  </a:cubicBezTo>
                  <a:cubicBezTo>
                    <a:pt x="0" y="2505"/>
                    <a:pt x="592" y="3294"/>
                    <a:pt x="1373" y="3294"/>
                  </a:cubicBezTo>
                  <a:lnTo>
                    <a:pt x="5635" y="3294"/>
                  </a:lnTo>
                  <a:cubicBezTo>
                    <a:pt x="6061" y="3294"/>
                    <a:pt x="6454" y="3046"/>
                    <a:pt x="6622" y="2653"/>
                  </a:cubicBezTo>
                  <a:cubicBezTo>
                    <a:pt x="6968" y="1830"/>
                    <a:pt x="6373" y="1040"/>
                    <a:pt x="5595" y="1040"/>
                  </a:cubicBezTo>
                  <a:lnTo>
                    <a:pt x="5015" y="1040"/>
                  </a:lnTo>
                  <a:cubicBezTo>
                    <a:pt x="4775" y="429"/>
                    <a:pt x="4181" y="0"/>
                    <a:pt x="348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6"/>
            <p:cNvSpPr/>
            <p:nvPr/>
          </p:nvSpPr>
          <p:spPr>
            <a:xfrm>
              <a:off x="1692859" y="3385353"/>
              <a:ext cx="105741" cy="89937"/>
            </a:xfrm>
            <a:custGeom>
              <a:rect b="b" l="l" r="r" t="t"/>
              <a:pathLst>
                <a:path extrusionOk="0" h="3295" w="3874">
                  <a:moveTo>
                    <a:pt x="3335" y="0"/>
                  </a:moveTo>
                  <a:cubicBezTo>
                    <a:pt x="2641" y="0"/>
                    <a:pt x="2046" y="429"/>
                    <a:pt x="1804" y="1040"/>
                  </a:cubicBezTo>
                  <a:lnTo>
                    <a:pt x="1191" y="1040"/>
                  </a:lnTo>
                  <a:cubicBezTo>
                    <a:pt x="784" y="1040"/>
                    <a:pt x="321" y="1350"/>
                    <a:pt x="179" y="1732"/>
                  </a:cubicBezTo>
                  <a:cubicBezTo>
                    <a:pt x="1" y="2207"/>
                    <a:pt x="130" y="2666"/>
                    <a:pt x="427" y="2963"/>
                  </a:cubicBezTo>
                  <a:cubicBezTo>
                    <a:pt x="629" y="3167"/>
                    <a:pt x="913" y="3294"/>
                    <a:pt x="1223" y="3294"/>
                  </a:cubicBezTo>
                  <a:lnTo>
                    <a:pt x="2299" y="3294"/>
                  </a:lnTo>
                  <a:cubicBezTo>
                    <a:pt x="1987" y="3294"/>
                    <a:pt x="1707" y="3167"/>
                    <a:pt x="1503" y="2963"/>
                  </a:cubicBezTo>
                  <a:cubicBezTo>
                    <a:pt x="1200" y="2662"/>
                    <a:pt x="1068" y="2184"/>
                    <a:pt x="1270" y="1696"/>
                  </a:cubicBezTo>
                  <a:cubicBezTo>
                    <a:pt x="1418" y="1331"/>
                    <a:pt x="1874" y="1040"/>
                    <a:pt x="2267" y="1040"/>
                  </a:cubicBezTo>
                  <a:lnTo>
                    <a:pt x="2878" y="1040"/>
                  </a:lnTo>
                  <a:cubicBezTo>
                    <a:pt x="3057" y="597"/>
                    <a:pt x="3419" y="247"/>
                    <a:pt x="3874" y="90"/>
                  </a:cubicBezTo>
                  <a:cubicBezTo>
                    <a:pt x="3704" y="32"/>
                    <a:pt x="3523" y="0"/>
                    <a:pt x="333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6"/>
            <p:cNvSpPr/>
            <p:nvPr/>
          </p:nvSpPr>
          <p:spPr>
            <a:xfrm>
              <a:off x="1765545" y="3411638"/>
              <a:ext cx="36985" cy="36930"/>
            </a:xfrm>
            <a:custGeom>
              <a:rect b="b" l="l" r="r" t="t"/>
              <a:pathLst>
                <a:path extrusionOk="0" h="1353" w="1355">
                  <a:moveTo>
                    <a:pt x="678" y="1"/>
                  </a:moveTo>
                  <a:cubicBezTo>
                    <a:pt x="304" y="1"/>
                    <a:pt x="1" y="302"/>
                    <a:pt x="1" y="676"/>
                  </a:cubicBezTo>
                  <a:cubicBezTo>
                    <a:pt x="1" y="1049"/>
                    <a:pt x="304" y="1353"/>
                    <a:pt x="678" y="1353"/>
                  </a:cubicBezTo>
                  <a:cubicBezTo>
                    <a:pt x="1051" y="1353"/>
                    <a:pt x="1355" y="1049"/>
                    <a:pt x="1355" y="676"/>
                  </a:cubicBezTo>
                  <a:cubicBezTo>
                    <a:pt x="1355" y="302"/>
                    <a:pt x="1051" y="1"/>
                    <a:pt x="678"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6"/>
            <p:cNvSpPr/>
            <p:nvPr/>
          </p:nvSpPr>
          <p:spPr>
            <a:xfrm>
              <a:off x="1823820" y="3552180"/>
              <a:ext cx="152088" cy="146683"/>
            </a:xfrm>
            <a:custGeom>
              <a:rect b="b" l="l" r="r" t="t"/>
              <a:pathLst>
                <a:path extrusionOk="0" h="5374" w="5572">
                  <a:moveTo>
                    <a:pt x="4504" y="0"/>
                  </a:moveTo>
                  <a:cubicBezTo>
                    <a:pt x="4117" y="0"/>
                    <a:pt x="3729" y="149"/>
                    <a:pt x="3435" y="444"/>
                  </a:cubicBezTo>
                  <a:lnTo>
                    <a:pt x="75" y="3801"/>
                  </a:lnTo>
                  <a:cubicBezTo>
                    <a:pt x="50" y="3827"/>
                    <a:pt x="22" y="3856"/>
                    <a:pt x="1" y="3886"/>
                  </a:cubicBezTo>
                  <a:lnTo>
                    <a:pt x="425" y="4875"/>
                  </a:lnTo>
                  <a:lnTo>
                    <a:pt x="642" y="5374"/>
                  </a:lnTo>
                  <a:lnTo>
                    <a:pt x="5572" y="444"/>
                  </a:lnTo>
                  <a:cubicBezTo>
                    <a:pt x="5449" y="319"/>
                    <a:pt x="5306" y="219"/>
                    <a:pt x="5156" y="149"/>
                  </a:cubicBezTo>
                  <a:cubicBezTo>
                    <a:pt x="4950" y="50"/>
                    <a:pt x="4727" y="0"/>
                    <a:pt x="4504"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6"/>
            <p:cNvSpPr/>
            <p:nvPr/>
          </p:nvSpPr>
          <p:spPr>
            <a:xfrm>
              <a:off x="1841316" y="3564326"/>
              <a:ext cx="146711" cy="152088"/>
            </a:xfrm>
            <a:custGeom>
              <a:rect b="b" l="l" r="r" t="t"/>
              <a:pathLst>
                <a:path extrusionOk="0" h="5572" w="5375">
                  <a:moveTo>
                    <a:pt x="4931" y="1"/>
                  </a:moveTo>
                  <a:lnTo>
                    <a:pt x="1" y="4933"/>
                  </a:lnTo>
                  <a:lnTo>
                    <a:pt x="499" y="5147"/>
                  </a:lnTo>
                  <a:lnTo>
                    <a:pt x="1488" y="5572"/>
                  </a:lnTo>
                  <a:cubicBezTo>
                    <a:pt x="1518" y="5548"/>
                    <a:pt x="1546" y="5523"/>
                    <a:pt x="1573" y="5497"/>
                  </a:cubicBezTo>
                  <a:lnTo>
                    <a:pt x="4931" y="2138"/>
                  </a:lnTo>
                  <a:cubicBezTo>
                    <a:pt x="5226" y="1843"/>
                    <a:pt x="5374" y="1457"/>
                    <a:pt x="5374" y="1071"/>
                  </a:cubicBezTo>
                  <a:cubicBezTo>
                    <a:pt x="5374" y="848"/>
                    <a:pt x="5323" y="621"/>
                    <a:pt x="5226" y="417"/>
                  </a:cubicBezTo>
                  <a:cubicBezTo>
                    <a:pt x="5153" y="266"/>
                    <a:pt x="5056" y="126"/>
                    <a:pt x="4931"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6"/>
            <p:cNvSpPr/>
            <p:nvPr/>
          </p:nvSpPr>
          <p:spPr>
            <a:xfrm>
              <a:off x="1826031" y="3556220"/>
              <a:ext cx="157929" cy="157929"/>
            </a:xfrm>
            <a:custGeom>
              <a:rect b="b" l="l" r="r" t="t"/>
              <a:pathLst>
                <a:path extrusionOk="0" h="5786" w="5786">
                  <a:moveTo>
                    <a:pt x="5073" y="1"/>
                  </a:moveTo>
                  <a:lnTo>
                    <a:pt x="1" y="5073"/>
                  </a:lnTo>
                  <a:lnTo>
                    <a:pt x="714" y="5786"/>
                  </a:lnTo>
                  <a:lnTo>
                    <a:pt x="5786" y="714"/>
                  </a:lnTo>
                  <a:cubicBezTo>
                    <a:pt x="5713" y="563"/>
                    <a:pt x="5616" y="423"/>
                    <a:pt x="5489" y="296"/>
                  </a:cubicBezTo>
                  <a:cubicBezTo>
                    <a:pt x="5363" y="171"/>
                    <a:pt x="5223" y="71"/>
                    <a:pt x="5073"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6"/>
            <p:cNvSpPr/>
            <p:nvPr/>
          </p:nvSpPr>
          <p:spPr>
            <a:xfrm>
              <a:off x="1817870" y="3686335"/>
              <a:ext cx="36111" cy="36002"/>
            </a:xfrm>
            <a:custGeom>
              <a:rect b="b" l="l" r="r" t="t"/>
              <a:pathLst>
                <a:path extrusionOk="0" h="1319" w="1323">
                  <a:moveTo>
                    <a:pt x="36" y="0"/>
                  </a:moveTo>
                  <a:lnTo>
                    <a:pt x="5" y="904"/>
                  </a:lnTo>
                  <a:cubicBezTo>
                    <a:pt x="0" y="996"/>
                    <a:pt x="28" y="1080"/>
                    <a:pt x="77" y="1148"/>
                  </a:cubicBezTo>
                  <a:cubicBezTo>
                    <a:pt x="148" y="1250"/>
                    <a:pt x="268" y="1319"/>
                    <a:pt x="401" y="1319"/>
                  </a:cubicBezTo>
                  <a:cubicBezTo>
                    <a:pt x="407" y="1319"/>
                    <a:pt x="412" y="1318"/>
                    <a:pt x="418" y="1318"/>
                  </a:cubicBezTo>
                  <a:lnTo>
                    <a:pt x="1322" y="1286"/>
                  </a:lnTo>
                  <a:lnTo>
                    <a:pt x="1248" y="125"/>
                  </a:lnTo>
                  <a:lnTo>
                    <a:pt x="686" y="66"/>
                  </a:lnTo>
                  <a:lnTo>
                    <a:pt x="36"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6"/>
            <p:cNvSpPr/>
            <p:nvPr/>
          </p:nvSpPr>
          <p:spPr>
            <a:xfrm>
              <a:off x="1817761" y="3686280"/>
              <a:ext cx="18779" cy="31362"/>
            </a:xfrm>
            <a:custGeom>
              <a:rect b="b" l="l" r="r" t="t"/>
              <a:pathLst>
                <a:path extrusionOk="0" h="1149" w="688">
                  <a:moveTo>
                    <a:pt x="38" y="0"/>
                  </a:moveTo>
                  <a:lnTo>
                    <a:pt x="6" y="904"/>
                  </a:lnTo>
                  <a:cubicBezTo>
                    <a:pt x="0" y="995"/>
                    <a:pt x="30" y="1080"/>
                    <a:pt x="79" y="1148"/>
                  </a:cubicBezTo>
                  <a:lnTo>
                    <a:pt x="688" y="66"/>
                  </a:lnTo>
                  <a:lnTo>
                    <a:pt x="38" y="0"/>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6"/>
            <p:cNvSpPr/>
            <p:nvPr/>
          </p:nvSpPr>
          <p:spPr>
            <a:xfrm>
              <a:off x="1818743" y="3655683"/>
              <a:ext cx="66982" cy="65726"/>
            </a:xfrm>
            <a:custGeom>
              <a:rect b="b" l="l" r="r" t="t"/>
              <a:pathLst>
                <a:path extrusionOk="0" h="2408" w="2454">
                  <a:moveTo>
                    <a:pt x="474" y="1"/>
                  </a:moveTo>
                  <a:cubicBezTo>
                    <a:pt x="373" y="1"/>
                    <a:pt x="272" y="31"/>
                    <a:pt x="185" y="92"/>
                  </a:cubicBezTo>
                  <a:cubicBezTo>
                    <a:pt x="81" y="228"/>
                    <a:pt x="23" y="391"/>
                    <a:pt x="17" y="561"/>
                  </a:cubicBezTo>
                  <a:lnTo>
                    <a:pt x="0" y="1119"/>
                  </a:lnTo>
                  <a:lnTo>
                    <a:pt x="1288" y="2407"/>
                  </a:lnTo>
                  <a:lnTo>
                    <a:pt x="1846" y="2388"/>
                  </a:lnTo>
                  <a:cubicBezTo>
                    <a:pt x="2016" y="2384"/>
                    <a:pt x="2180" y="2324"/>
                    <a:pt x="2315" y="2223"/>
                  </a:cubicBezTo>
                  <a:cubicBezTo>
                    <a:pt x="2453" y="2025"/>
                    <a:pt x="2434" y="1751"/>
                    <a:pt x="2256" y="1575"/>
                  </a:cubicBezTo>
                  <a:cubicBezTo>
                    <a:pt x="2158" y="1477"/>
                    <a:pt x="2029" y="1427"/>
                    <a:pt x="1900" y="1427"/>
                  </a:cubicBezTo>
                  <a:cubicBezTo>
                    <a:pt x="1771" y="1427"/>
                    <a:pt x="1642" y="1477"/>
                    <a:pt x="1543" y="1575"/>
                  </a:cubicBezTo>
                  <a:cubicBezTo>
                    <a:pt x="1740" y="1378"/>
                    <a:pt x="1740" y="1057"/>
                    <a:pt x="1543" y="860"/>
                  </a:cubicBezTo>
                  <a:cubicBezTo>
                    <a:pt x="1445" y="763"/>
                    <a:pt x="1316" y="714"/>
                    <a:pt x="1186" y="714"/>
                  </a:cubicBezTo>
                  <a:cubicBezTo>
                    <a:pt x="1057" y="714"/>
                    <a:pt x="928" y="763"/>
                    <a:pt x="830" y="860"/>
                  </a:cubicBezTo>
                  <a:cubicBezTo>
                    <a:pt x="1025" y="663"/>
                    <a:pt x="1025" y="344"/>
                    <a:pt x="830" y="147"/>
                  </a:cubicBezTo>
                  <a:cubicBezTo>
                    <a:pt x="731" y="50"/>
                    <a:pt x="603" y="1"/>
                    <a:pt x="47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6"/>
            <p:cNvSpPr/>
            <p:nvPr/>
          </p:nvSpPr>
          <p:spPr>
            <a:xfrm>
              <a:off x="1818798" y="3655737"/>
              <a:ext cx="28059" cy="42553"/>
            </a:xfrm>
            <a:custGeom>
              <a:rect b="b" l="l" r="r" t="t"/>
              <a:pathLst>
                <a:path extrusionOk="0" h="1559" w="1028">
                  <a:moveTo>
                    <a:pt x="475" y="1"/>
                  </a:moveTo>
                  <a:cubicBezTo>
                    <a:pt x="374" y="1"/>
                    <a:pt x="272" y="31"/>
                    <a:pt x="185" y="92"/>
                  </a:cubicBezTo>
                  <a:cubicBezTo>
                    <a:pt x="83" y="228"/>
                    <a:pt x="24" y="391"/>
                    <a:pt x="19" y="561"/>
                  </a:cubicBezTo>
                  <a:lnTo>
                    <a:pt x="0" y="1119"/>
                  </a:lnTo>
                  <a:lnTo>
                    <a:pt x="440" y="1558"/>
                  </a:lnTo>
                  <a:lnTo>
                    <a:pt x="830" y="862"/>
                  </a:lnTo>
                  <a:cubicBezTo>
                    <a:pt x="1027" y="663"/>
                    <a:pt x="1027" y="345"/>
                    <a:pt x="830" y="147"/>
                  </a:cubicBezTo>
                  <a:cubicBezTo>
                    <a:pt x="733" y="50"/>
                    <a:pt x="604" y="1"/>
                    <a:pt x="47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6"/>
            <p:cNvSpPr/>
            <p:nvPr/>
          </p:nvSpPr>
          <p:spPr>
            <a:xfrm>
              <a:off x="1880430" y="3716332"/>
              <a:ext cx="1529" cy="1829"/>
            </a:xfrm>
            <a:custGeom>
              <a:rect b="b" l="l" r="r" t="t"/>
              <a:pathLst>
                <a:path extrusionOk="0" h="67" w="56">
                  <a:moveTo>
                    <a:pt x="55" y="1"/>
                  </a:moveTo>
                  <a:lnTo>
                    <a:pt x="0" y="66"/>
                  </a:lnTo>
                  <a:cubicBezTo>
                    <a:pt x="21" y="45"/>
                    <a:pt x="38" y="24"/>
                    <a:pt x="5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6"/>
            <p:cNvSpPr/>
            <p:nvPr/>
          </p:nvSpPr>
          <p:spPr>
            <a:xfrm>
              <a:off x="1822046" y="3658249"/>
              <a:ext cx="1801" cy="1529"/>
            </a:xfrm>
            <a:custGeom>
              <a:rect b="b" l="l" r="r" t="t"/>
              <a:pathLst>
                <a:path extrusionOk="0" h="56" w="66">
                  <a:moveTo>
                    <a:pt x="66" y="0"/>
                  </a:moveTo>
                  <a:cubicBezTo>
                    <a:pt x="43" y="17"/>
                    <a:pt x="21" y="34"/>
                    <a:pt x="0" y="55"/>
                  </a:cubicBezTo>
                  <a:lnTo>
                    <a:pt x="66"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6"/>
            <p:cNvSpPr/>
            <p:nvPr/>
          </p:nvSpPr>
          <p:spPr>
            <a:xfrm>
              <a:off x="1679020" y="3526659"/>
              <a:ext cx="58520" cy="57401"/>
            </a:xfrm>
            <a:custGeom>
              <a:rect b="b" l="l" r="r" t="t"/>
              <a:pathLst>
                <a:path extrusionOk="0" h="2103" w="2144">
                  <a:moveTo>
                    <a:pt x="1093" y="577"/>
                  </a:moveTo>
                  <a:cubicBezTo>
                    <a:pt x="1356" y="577"/>
                    <a:pt x="1569" y="789"/>
                    <a:pt x="1569" y="1052"/>
                  </a:cubicBezTo>
                  <a:cubicBezTo>
                    <a:pt x="1569" y="1315"/>
                    <a:pt x="1356" y="1527"/>
                    <a:pt x="1093" y="1527"/>
                  </a:cubicBezTo>
                  <a:cubicBezTo>
                    <a:pt x="834" y="1527"/>
                    <a:pt x="618" y="1315"/>
                    <a:pt x="618" y="1052"/>
                  </a:cubicBezTo>
                  <a:cubicBezTo>
                    <a:pt x="618" y="789"/>
                    <a:pt x="830" y="577"/>
                    <a:pt x="1093" y="577"/>
                  </a:cubicBezTo>
                  <a:close/>
                  <a:moveTo>
                    <a:pt x="1858" y="0"/>
                  </a:moveTo>
                  <a:cubicBezTo>
                    <a:pt x="1754" y="0"/>
                    <a:pt x="1663" y="56"/>
                    <a:pt x="1611" y="137"/>
                  </a:cubicBezTo>
                  <a:cubicBezTo>
                    <a:pt x="1462" y="52"/>
                    <a:pt x="1285" y="0"/>
                    <a:pt x="1099" y="0"/>
                  </a:cubicBezTo>
                  <a:cubicBezTo>
                    <a:pt x="1081" y="0"/>
                    <a:pt x="1064" y="1"/>
                    <a:pt x="1047" y="2"/>
                  </a:cubicBezTo>
                  <a:cubicBezTo>
                    <a:pt x="516" y="25"/>
                    <a:pt x="81" y="449"/>
                    <a:pt x="43" y="978"/>
                  </a:cubicBezTo>
                  <a:cubicBezTo>
                    <a:pt x="0" y="1591"/>
                    <a:pt x="488" y="2102"/>
                    <a:pt x="1091" y="2102"/>
                  </a:cubicBezTo>
                  <a:cubicBezTo>
                    <a:pt x="1280" y="2102"/>
                    <a:pt x="1454" y="2052"/>
                    <a:pt x="1609" y="1965"/>
                  </a:cubicBezTo>
                  <a:cubicBezTo>
                    <a:pt x="1659" y="2046"/>
                    <a:pt x="1751" y="2100"/>
                    <a:pt x="1853" y="2100"/>
                  </a:cubicBezTo>
                  <a:cubicBezTo>
                    <a:pt x="1869" y="2100"/>
                    <a:pt x="1884" y="2099"/>
                    <a:pt x="1900" y="2096"/>
                  </a:cubicBezTo>
                  <a:cubicBezTo>
                    <a:pt x="2042" y="2075"/>
                    <a:pt x="2142" y="1948"/>
                    <a:pt x="2142" y="1805"/>
                  </a:cubicBezTo>
                  <a:lnTo>
                    <a:pt x="2142" y="297"/>
                  </a:lnTo>
                  <a:cubicBezTo>
                    <a:pt x="2144" y="154"/>
                    <a:pt x="2044" y="27"/>
                    <a:pt x="1904" y="4"/>
                  </a:cubicBezTo>
                  <a:cubicBezTo>
                    <a:pt x="1888" y="1"/>
                    <a:pt x="1873" y="0"/>
                    <a:pt x="1858"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6"/>
            <p:cNvSpPr/>
            <p:nvPr/>
          </p:nvSpPr>
          <p:spPr>
            <a:xfrm>
              <a:off x="1824421" y="3506352"/>
              <a:ext cx="58056" cy="77081"/>
            </a:xfrm>
            <a:custGeom>
              <a:rect b="b" l="l" r="r" t="t"/>
              <a:pathLst>
                <a:path extrusionOk="0" h="2824" w="2127">
                  <a:moveTo>
                    <a:pt x="1089" y="1276"/>
                  </a:moveTo>
                  <a:cubicBezTo>
                    <a:pt x="1356" y="1276"/>
                    <a:pt x="1577" y="1493"/>
                    <a:pt x="1577" y="1764"/>
                  </a:cubicBezTo>
                  <a:cubicBezTo>
                    <a:pt x="1577" y="2034"/>
                    <a:pt x="1358" y="2252"/>
                    <a:pt x="1089" y="2252"/>
                  </a:cubicBezTo>
                  <a:cubicBezTo>
                    <a:pt x="821" y="2252"/>
                    <a:pt x="601" y="2034"/>
                    <a:pt x="601" y="1764"/>
                  </a:cubicBezTo>
                  <a:cubicBezTo>
                    <a:pt x="601" y="1497"/>
                    <a:pt x="817" y="1276"/>
                    <a:pt x="1089" y="1276"/>
                  </a:cubicBezTo>
                  <a:close/>
                  <a:moveTo>
                    <a:pt x="290" y="1"/>
                  </a:moveTo>
                  <a:cubicBezTo>
                    <a:pt x="130" y="1"/>
                    <a:pt x="0" y="133"/>
                    <a:pt x="0" y="291"/>
                  </a:cubicBezTo>
                  <a:lnTo>
                    <a:pt x="0" y="2522"/>
                  </a:lnTo>
                  <a:cubicBezTo>
                    <a:pt x="0" y="2668"/>
                    <a:pt x="102" y="2796"/>
                    <a:pt x="244" y="2819"/>
                  </a:cubicBezTo>
                  <a:cubicBezTo>
                    <a:pt x="260" y="2821"/>
                    <a:pt x="276" y="2823"/>
                    <a:pt x="292" y="2823"/>
                  </a:cubicBezTo>
                  <a:cubicBezTo>
                    <a:pt x="398" y="2823"/>
                    <a:pt x="489" y="2768"/>
                    <a:pt x="539" y="2685"/>
                  </a:cubicBezTo>
                  <a:cubicBezTo>
                    <a:pt x="694" y="2772"/>
                    <a:pt x="870" y="2823"/>
                    <a:pt x="1061" y="2823"/>
                  </a:cubicBezTo>
                  <a:cubicBezTo>
                    <a:pt x="1649" y="2823"/>
                    <a:pt x="2127" y="2346"/>
                    <a:pt x="2127" y="1758"/>
                  </a:cubicBezTo>
                  <a:cubicBezTo>
                    <a:pt x="2127" y="1174"/>
                    <a:pt x="1649" y="697"/>
                    <a:pt x="1065" y="697"/>
                  </a:cubicBezTo>
                  <a:cubicBezTo>
                    <a:pt x="891" y="697"/>
                    <a:pt x="730" y="739"/>
                    <a:pt x="584" y="811"/>
                  </a:cubicBezTo>
                  <a:lnTo>
                    <a:pt x="584" y="302"/>
                  </a:lnTo>
                  <a:cubicBezTo>
                    <a:pt x="584" y="141"/>
                    <a:pt x="456" y="3"/>
                    <a:pt x="297" y="1"/>
                  </a:cubicBezTo>
                  <a:cubicBezTo>
                    <a:pt x="295" y="1"/>
                    <a:pt x="292" y="1"/>
                    <a:pt x="29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6"/>
            <p:cNvSpPr/>
            <p:nvPr/>
          </p:nvSpPr>
          <p:spPr>
            <a:xfrm>
              <a:off x="1751953" y="3527069"/>
              <a:ext cx="57429" cy="53253"/>
            </a:xfrm>
            <a:custGeom>
              <a:rect b="b" l="l" r="r" t="t"/>
              <a:pathLst>
                <a:path extrusionOk="0" h="1951" w="2104">
                  <a:moveTo>
                    <a:pt x="1054" y="0"/>
                  </a:moveTo>
                  <a:cubicBezTo>
                    <a:pt x="869" y="0"/>
                    <a:pt x="720" y="148"/>
                    <a:pt x="720" y="335"/>
                  </a:cubicBezTo>
                  <a:lnTo>
                    <a:pt x="720" y="647"/>
                  </a:lnTo>
                  <a:lnTo>
                    <a:pt x="393" y="647"/>
                  </a:lnTo>
                  <a:cubicBezTo>
                    <a:pt x="274" y="647"/>
                    <a:pt x="162" y="712"/>
                    <a:pt x="115" y="823"/>
                  </a:cubicBezTo>
                  <a:cubicBezTo>
                    <a:pt x="0" y="1069"/>
                    <a:pt x="178" y="1311"/>
                    <a:pt x="410" y="1311"/>
                  </a:cubicBezTo>
                  <a:lnTo>
                    <a:pt x="720" y="1311"/>
                  </a:lnTo>
                  <a:lnTo>
                    <a:pt x="720" y="1635"/>
                  </a:lnTo>
                  <a:cubicBezTo>
                    <a:pt x="720" y="1756"/>
                    <a:pt x="785" y="1867"/>
                    <a:pt x="894" y="1916"/>
                  </a:cubicBezTo>
                  <a:cubicBezTo>
                    <a:pt x="947" y="1940"/>
                    <a:pt x="999" y="1950"/>
                    <a:pt x="1049" y="1950"/>
                  </a:cubicBezTo>
                  <a:cubicBezTo>
                    <a:pt x="1233" y="1950"/>
                    <a:pt x="1382" y="1803"/>
                    <a:pt x="1382" y="1621"/>
                  </a:cubicBezTo>
                  <a:lnTo>
                    <a:pt x="1382" y="1311"/>
                  </a:lnTo>
                  <a:lnTo>
                    <a:pt x="1709" y="1311"/>
                  </a:lnTo>
                  <a:cubicBezTo>
                    <a:pt x="1827" y="1311"/>
                    <a:pt x="1940" y="1243"/>
                    <a:pt x="1987" y="1135"/>
                  </a:cubicBezTo>
                  <a:cubicBezTo>
                    <a:pt x="2103" y="891"/>
                    <a:pt x="1927" y="649"/>
                    <a:pt x="1694" y="649"/>
                  </a:cubicBezTo>
                  <a:lnTo>
                    <a:pt x="1382" y="649"/>
                  </a:lnTo>
                  <a:lnTo>
                    <a:pt x="1382" y="345"/>
                  </a:lnTo>
                  <a:cubicBezTo>
                    <a:pt x="1382" y="171"/>
                    <a:pt x="1252" y="18"/>
                    <a:pt x="1080" y="1"/>
                  </a:cubicBezTo>
                  <a:cubicBezTo>
                    <a:pt x="1072" y="1"/>
                    <a:pt x="1063" y="0"/>
                    <a:pt x="1054"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6"/>
            <p:cNvSpPr/>
            <p:nvPr/>
          </p:nvSpPr>
          <p:spPr>
            <a:xfrm>
              <a:off x="1760114" y="3406206"/>
              <a:ext cx="47821" cy="47821"/>
            </a:xfrm>
            <a:custGeom>
              <a:rect b="b" l="l" r="r" t="t"/>
              <a:pathLst>
                <a:path extrusionOk="0" h="1752" w="1752">
                  <a:moveTo>
                    <a:pt x="877" y="397"/>
                  </a:moveTo>
                  <a:cubicBezTo>
                    <a:pt x="1140" y="397"/>
                    <a:pt x="1354" y="614"/>
                    <a:pt x="1354" y="875"/>
                  </a:cubicBezTo>
                  <a:cubicBezTo>
                    <a:pt x="1354" y="1138"/>
                    <a:pt x="1140" y="1352"/>
                    <a:pt x="877" y="1352"/>
                  </a:cubicBezTo>
                  <a:cubicBezTo>
                    <a:pt x="614" y="1352"/>
                    <a:pt x="399" y="1138"/>
                    <a:pt x="399" y="875"/>
                  </a:cubicBezTo>
                  <a:cubicBezTo>
                    <a:pt x="399" y="614"/>
                    <a:pt x="614" y="397"/>
                    <a:pt x="877" y="397"/>
                  </a:cubicBezTo>
                  <a:close/>
                  <a:moveTo>
                    <a:pt x="877" y="0"/>
                  </a:moveTo>
                  <a:cubicBezTo>
                    <a:pt x="393" y="0"/>
                    <a:pt x="0" y="393"/>
                    <a:pt x="0" y="875"/>
                  </a:cubicBezTo>
                  <a:cubicBezTo>
                    <a:pt x="0" y="1359"/>
                    <a:pt x="393" y="1751"/>
                    <a:pt x="877" y="1751"/>
                  </a:cubicBezTo>
                  <a:cubicBezTo>
                    <a:pt x="1359" y="1751"/>
                    <a:pt x="1751" y="1359"/>
                    <a:pt x="1751" y="875"/>
                  </a:cubicBezTo>
                  <a:cubicBezTo>
                    <a:pt x="1751" y="393"/>
                    <a:pt x="1359" y="0"/>
                    <a:pt x="87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6"/>
            <p:cNvSpPr/>
            <p:nvPr/>
          </p:nvSpPr>
          <p:spPr>
            <a:xfrm>
              <a:off x="1636276" y="3379376"/>
              <a:ext cx="357128" cy="370994"/>
            </a:xfrm>
            <a:custGeom>
              <a:rect b="b" l="l" r="r" t="t"/>
              <a:pathLst>
                <a:path extrusionOk="0" h="13592" w="13084">
                  <a:moveTo>
                    <a:pt x="11371" y="6533"/>
                  </a:moveTo>
                  <a:cubicBezTo>
                    <a:pt x="11473" y="6533"/>
                    <a:pt x="11568" y="6544"/>
                    <a:pt x="11662" y="6565"/>
                  </a:cubicBezTo>
                  <a:lnTo>
                    <a:pt x="7825" y="10400"/>
                  </a:lnTo>
                  <a:cubicBezTo>
                    <a:pt x="7791" y="10304"/>
                    <a:pt x="7736" y="10213"/>
                    <a:pt x="7657" y="10134"/>
                  </a:cubicBezTo>
                  <a:cubicBezTo>
                    <a:pt x="7581" y="10058"/>
                    <a:pt x="7492" y="10003"/>
                    <a:pt x="7392" y="9969"/>
                  </a:cubicBezTo>
                  <a:lnTo>
                    <a:pt x="10444" y="6917"/>
                  </a:lnTo>
                  <a:cubicBezTo>
                    <a:pt x="10692" y="6671"/>
                    <a:pt x="11021" y="6533"/>
                    <a:pt x="11371" y="6533"/>
                  </a:cubicBezTo>
                  <a:close/>
                  <a:moveTo>
                    <a:pt x="12061" y="6724"/>
                  </a:moveTo>
                  <a:cubicBezTo>
                    <a:pt x="12150" y="6777"/>
                    <a:pt x="12228" y="6841"/>
                    <a:pt x="12303" y="6915"/>
                  </a:cubicBezTo>
                  <a:cubicBezTo>
                    <a:pt x="12377" y="6989"/>
                    <a:pt x="12441" y="7068"/>
                    <a:pt x="12494" y="7157"/>
                  </a:cubicBezTo>
                  <a:lnTo>
                    <a:pt x="8538" y="11110"/>
                  </a:lnTo>
                  <a:cubicBezTo>
                    <a:pt x="8504" y="11013"/>
                    <a:pt x="8449" y="10924"/>
                    <a:pt x="8372" y="10845"/>
                  </a:cubicBezTo>
                  <a:cubicBezTo>
                    <a:pt x="8294" y="10769"/>
                    <a:pt x="8205" y="10714"/>
                    <a:pt x="8107" y="10680"/>
                  </a:cubicBezTo>
                  <a:lnTo>
                    <a:pt x="12061" y="6724"/>
                  </a:lnTo>
                  <a:close/>
                  <a:moveTo>
                    <a:pt x="7160" y="10322"/>
                  </a:moveTo>
                  <a:cubicBezTo>
                    <a:pt x="7238" y="10322"/>
                    <a:pt x="7317" y="10354"/>
                    <a:pt x="7377" y="10414"/>
                  </a:cubicBezTo>
                  <a:cubicBezTo>
                    <a:pt x="7434" y="10472"/>
                    <a:pt x="7466" y="10548"/>
                    <a:pt x="7466" y="10629"/>
                  </a:cubicBezTo>
                  <a:cubicBezTo>
                    <a:pt x="7466" y="10711"/>
                    <a:pt x="7434" y="10788"/>
                    <a:pt x="7377" y="10843"/>
                  </a:cubicBezTo>
                  <a:cubicBezTo>
                    <a:pt x="7337" y="10883"/>
                    <a:pt x="7318" y="10934"/>
                    <a:pt x="7318" y="10983"/>
                  </a:cubicBezTo>
                  <a:cubicBezTo>
                    <a:pt x="7318" y="11034"/>
                    <a:pt x="7337" y="11085"/>
                    <a:pt x="7377" y="11125"/>
                  </a:cubicBezTo>
                  <a:cubicBezTo>
                    <a:pt x="7415" y="11164"/>
                    <a:pt x="7466" y="11183"/>
                    <a:pt x="7517" y="11183"/>
                  </a:cubicBezTo>
                  <a:cubicBezTo>
                    <a:pt x="7568" y="11183"/>
                    <a:pt x="7619" y="11164"/>
                    <a:pt x="7657" y="11125"/>
                  </a:cubicBezTo>
                  <a:cubicBezTo>
                    <a:pt x="7717" y="11065"/>
                    <a:pt x="7795" y="11035"/>
                    <a:pt x="7874" y="11035"/>
                  </a:cubicBezTo>
                  <a:cubicBezTo>
                    <a:pt x="7952" y="11035"/>
                    <a:pt x="8031" y="11065"/>
                    <a:pt x="8090" y="11125"/>
                  </a:cubicBezTo>
                  <a:cubicBezTo>
                    <a:pt x="8209" y="11244"/>
                    <a:pt x="8209" y="11437"/>
                    <a:pt x="8090" y="11556"/>
                  </a:cubicBezTo>
                  <a:cubicBezTo>
                    <a:pt x="8050" y="11596"/>
                    <a:pt x="8031" y="11647"/>
                    <a:pt x="8031" y="11698"/>
                  </a:cubicBezTo>
                  <a:cubicBezTo>
                    <a:pt x="8031" y="11747"/>
                    <a:pt x="8050" y="11798"/>
                    <a:pt x="8090" y="11838"/>
                  </a:cubicBezTo>
                  <a:cubicBezTo>
                    <a:pt x="8128" y="11877"/>
                    <a:pt x="8179" y="11896"/>
                    <a:pt x="8230" y="11896"/>
                  </a:cubicBezTo>
                  <a:cubicBezTo>
                    <a:pt x="8281" y="11896"/>
                    <a:pt x="8332" y="11877"/>
                    <a:pt x="8370" y="11838"/>
                  </a:cubicBezTo>
                  <a:cubicBezTo>
                    <a:pt x="8431" y="11779"/>
                    <a:pt x="8509" y="11749"/>
                    <a:pt x="8587" y="11749"/>
                  </a:cubicBezTo>
                  <a:cubicBezTo>
                    <a:pt x="8666" y="11749"/>
                    <a:pt x="8744" y="11779"/>
                    <a:pt x="8803" y="11838"/>
                  </a:cubicBezTo>
                  <a:cubicBezTo>
                    <a:pt x="8903" y="11938"/>
                    <a:pt x="8920" y="12087"/>
                    <a:pt x="8854" y="12208"/>
                  </a:cubicBezTo>
                  <a:cubicBezTo>
                    <a:pt x="8759" y="12273"/>
                    <a:pt x="8644" y="12309"/>
                    <a:pt x="8525" y="12314"/>
                  </a:cubicBezTo>
                  <a:lnTo>
                    <a:pt x="8056" y="12329"/>
                  </a:lnTo>
                  <a:lnTo>
                    <a:pt x="6889" y="11161"/>
                  </a:lnTo>
                  <a:lnTo>
                    <a:pt x="6904" y="10692"/>
                  </a:lnTo>
                  <a:cubicBezTo>
                    <a:pt x="6910" y="10574"/>
                    <a:pt x="6946" y="10459"/>
                    <a:pt x="7010" y="10363"/>
                  </a:cubicBezTo>
                  <a:cubicBezTo>
                    <a:pt x="7057" y="10336"/>
                    <a:pt x="7108" y="10322"/>
                    <a:pt x="7160" y="10322"/>
                  </a:cubicBezTo>
                  <a:close/>
                  <a:moveTo>
                    <a:pt x="6870" y="11709"/>
                  </a:moveTo>
                  <a:lnTo>
                    <a:pt x="7513" y="12350"/>
                  </a:lnTo>
                  <a:lnTo>
                    <a:pt x="7063" y="12367"/>
                  </a:lnTo>
                  <a:cubicBezTo>
                    <a:pt x="7060" y="12367"/>
                    <a:pt x="7058" y="12367"/>
                    <a:pt x="7055" y="12367"/>
                  </a:cubicBezTo>
                  <a:cubicBezTo>
                    <a:pt x="7003" y="12367"/>
                    <a:pt x="6953" y="12346"/>
                    <a:pt x="6912" y="12307"/>
                  </a:cubicBezTo>
                  <a:cubicBezTo>
                    <a:pt x="6872" y="12267"/>
                    <a:pt x="6851" y="12214"/>
                    <a:pt x="6853" y="12159"/>
                  </a:cubicBezTo>
                  <a:lnTo>
                    <a:pt x="6870" y="11709"/>
                  </a:lnTo>
                  <a:close/>
                  <a:moveTo>
                    <a:pt x="5422" y="404"/>
                  </a:moveTo>
                  <a:cubicBezTo>
                    <a:pt x="6019" y="404"/>
                    <a:pt x="6547" y="763"/>
                    <a:pt x="6766" y="1317"/>
                  </a:cubicBezTo>
                  <a:cubicBezTo>
                    <a:pt x="6795" y="1395"/>
                    <a:pt x="6870" y="1442"/>
                    <a:pt x="6953" y="1442"/>
                  </a:cubicBezTo>
                  <a:lnTo>
                    <a:pt x="7530" y="1442"/>
                  </a:lnTo>
                  <a:cubicBezTo>
                    <a:pt x="7778" y="1442"/>
                    <a:pt x="8011" y="1537"/>
                    <a:pt x="8186" y="1716"/>
                  </a:cubicBezTo>
                  <a:cubicBezTo>
                    <a:pt x="8355" y="1885"/>
                    <a:pt x="8451" y="2108"/>
                    <a:pt x="8457" y="2346"/>
                  </a:cubicBezTo>
                  <a:cubicBezTo>
                    <a:pt x="8472" y="2872"/>
                    <a:pt x="8035" y="3301"/>
                    <a:pt x="7506" y="3301"/>
                  </a:cubicBezTo>
                  <a:lnTo>
                    <a:pt x="3317" y="3301"/>
                  </a:lnTo>
                  <a:cubicBezTo>
                    <a:pt x="3169" y="3301"/>
                    <a:pt x="3029" y="3269"/>
                    <a:pt x="2897" y="3205"/>
                  </a:cubicBezTo>
                  <a:cubicBezTo>
                    <a:pt x="2870" y="3193"/>
                    <a:pt x="2840" y="3186"/>
                    <a:pt x="2811" y="3186"/>
                  </a:cubicBezTo>
                  <a:cubicBezTo>
                    <a:pt x="2761" y="3186"/>
                    <a:pt x="2712" y="3204"/>
                    <a:pt x="2676" y="3237"/>
                  </a:cubicBezTo>
                  <a:cubicBezTo>
                    <a:pt x="2551" y="3352"/>
                    <a:pt x="2591" y="3532"/>
                    <a:pt x="2723" y="3594"/>
                  </a:cubicBezTo>
                  <a:cubicBezTo>
                    <a:pt x="2910" y="3681"/>
                    <a:pt x="3111" y="3723"/>
                    <a:pt x="3317" y="3723"/>
                  </a:cubicBezTo>
                  <a:lnTo>
                    <a:pt x="7536" y="3723"/>
                  </a:lnTo>
                  <a:cubicBezTo>
                    <a:pt x="7536" y="3723"/>
                    <a:pt x="8867" y="3114"/>
                    <a:pt x="8867" y="2378"/>
                  </a:cubicBezTo>
                  <a:cubicBezTo>
                    <a:pt x="8867" y="2176"/>
                    <a:pt x="8822" y="1983"/>
                    <a:pt x="8739" y="1813"/>
                  </a:cubicBezTo>
                  <a:lnTo>
                    <a:pt x="8839" y="1813"/>
                  </a:lnTo>
                  <a:cubicBezTo>
                    <a:pt x="8842" y="1813"/>
                    <a:pt x="8844" y="1813"/>
                    <a:pt x="8847" y="1813"/>
                  </a:cubicBezTo>
                  <a:cubicBezTo>
                    <a:pt x="9730" y="1813"/>
                    <a:pt x="10448" y="2533"/>
                    <a:pt x="10424" y="3418"/>
                  </a:cubicBezTo>
                  <a:lnTo>
                    <a:pt x="10424" y="6406"/>
                  </a:lnTo>
                  <a:cubicBezTo>
                    <a:pt x="10350" y="6471"/>
                    <a:pt x="10255" y="6546"/>
                    <a:pt x="10168" y="6633"/>
                  </a:cubicBezTo>
                  <a:lnTo>
                    <a:pt x="6808" y="9992"/>
                  </a:lnTo>
                  <a:cubicBezTo>
                    <a:pt x="6626" y="10175"/>
                    <a:pt x="6520" y="10419"/>
                    <a:pt x="6509" y="10680"/>
                  </a:cubicBezTo>
                  <a:lnTo>
                    <a:pt x="6458" y="12140"/>
                  </a:lnTo>
                  <a:cubicBezTo>
                    <a:pt x="6454" y="12305"/>
                    <a:pt x="6517" y="12469"/>
                    <a:pt x="6634" y="12585"/>
                  </a:cubicBezTo>
                  <a:cubicBezTo>
                    <a:pt x="6745" y="12698"/>
                    <a:pt x="6899" y="12762"/>
                    <a:pt x="7059" y="12762"/>
                  </a:cubicBezTo>
                  <a:lnTo>
                    <a:pt x="7080" y="12762"/>
                  </a:lnTo>
                  <a:lnTo>
                    <a:pt x="8542" y="12711"/>
                  </a:lnTo>
                  <a:cubicBezTo>
                    <a:pt x="8801" y="12702"/>
                    <a:pt x="9045" y="12596"/>
                    <a:pt x="9228" y="12411"/>
                  </a:cubicBezTo>
                  <a:lnTo>
                    <a:pt x="10452" y="11189"/>
                  </a:lnTo>
                  <a:lnTo>
                    <a:pt x="10452" y="11586"/>
                  </a:lnTo>
                  <a:lnTo>
                    <a:pt x="10448" y="11586"/>
                  </a:lnTo>
                  <a:cubicBezTo>
                    <a:pt x="10448" y="12475"/>
                    <a:pt x="9726" y="13197"/>
                    <a:pt x="8839" y="13197"/>
                  </a:cubicBezTo>
                  <a:lnTo>
                    <a:pt x="2006" y="13197"/>
                  </a:lnTo>
                  <a:cubicBezTo>
                    <a:pt x="1116" y="13197"/>
                    <a:pt x="395" y="12475"/>
                    <a:pt x="395" y="11586"/>
                  </a:cubicBezTo>
                  <a:lnTo>
                    <a:pt x="395" y="3426"/>
                  </a:lnTo>
                  <a:cubicBezTo>
                    <a:pt x="395" y="2537"/>
                    <a:pt x="1116" y="1815"/>
                    <a:pt x="2006" y="1815"/>
                  </a:cubicBezTo>
                  <a:lnTo>
                    <a:pt x="2150" y="1815"/>
                  </a:lnTo>
                  <a:cubicBezTo>
                    <a:pt x="2065" y="1994"/>
                    <a:pt x="2018" y="2193"/>
                    <a:pt x="2018" y="2403"/>
                  </a:cubicBezTo>
                  <a:cubicBezTo>
                    <a:pt x="2018" y="2600"/>
                    <a:pt x="2061" y="2791"/>
                    <a:pt x="2144" y="2970"/>
                  </a:cubicBezTo>
                  <a:cubicBezTo>
                    <a:pt x="2176" y="3044"/>
                    <a:pt x="2248" y="3095"/>
                    <a:pt x="2329" y="3095"/>
                  </a:cubicBezTo>
                  <a:cubicBezTo>
                    <a:pt x="2338" y="3095"/>
                    <a:pt x="2347" y="3094"/>
                    <a:pt x="2356" y="3093"/>
                  </a:cubicBezTo>
                  <a:cubicBezTo>
                    <a:pt x="2498" y="3072"/>
                    <a:pt x="2572" y="2925"/>
                    <a:pt x="2517" y="2802"/>
                  </a:cubicBezTo>
                  <a:cubicBezTo>
                    <a:pt x="2430" y="2615"/>
                    <a:pt x="2405" y="2405"/>
                    <a:pt x="2451" y="2187"/>
                  </a:cubicBezTo>
                  <a:cubicBezTo>
                    <a:pt x="2536" y="1777"/>
                    <a:pt x="2961" y="1442"/>
                    <a:pt x="3379" y="1442"/>
                  </a:cubicBezTo>
                  <a:lnTo>
                    <a:pt x="3890" y="1442"/>
                  </a:lnTo>
                  <a:cubicBezTo>
                    <a:pt x="3973" y="1442"/>
                    <a:pt x="4045" y="1391"/>
                    <a:pt x="4077" y="1317"/>
                  </a:cubicBezTo>
                  <a:cubicBezTo>
                    <a:pt x="4298" y="763"/>
                    <a:pt x="4824" y="404"/>
                    <a:pt x="5422" y="404"/>
                  </a:cubicBezTo>
                  <a:close/>
                  <a:moveTo>
                    <a:pt x="5408" y="1"/>
                  </a:moveTo>
                  <a:cubicBezTo>
                    <a:pt x="4690" y="1"/>
                    <a:pt x="4049" y="408"/>
                    <a:pt x="3740" y="1045"/>
                  </a:cubicBezTo>
                  <a:lnTo>
                    <a:pt x="3294" y="1045"/>
                  </a:lnTo>
                  <a:cubicBezTo>
                    <a:pt x="2942" y="1047"/>
                    <a:pt x="2383" y="1416"/>
                    <a:pt x="2383" y="1416"/>
                  </a:cubicBezTo>
                  <a:lnTo>
                    <a:pt x="2008" y="1416"/>
                  </a:lnTo>
                  <a:cubicBezTo>
                    <a:pt x="898" y="1416"/>
                    <a:pt x="0" y="2314"/>
                    <a:pt x="0" y="3424"/>
                  </a:cubicBezTo>
                  <a:lnTo>
                    <a:pt x="0" y="11584"/>
                  </a:lnTo>
                  <a:cubicBezTo>
                    <a:pt x="0" y="12691"/>
                    <a:pt x="898" y="13591"/>
                    <a:pt x="2008" y="13591"/>
                  </a:cubicBezTo>
                  <a:lnTo>
                    <a:pt x="8839" y="13591"/>
                  </a:lnTo>
                  <a:cubicBezTo>
                    <a:pt x="9947" y="13591"/>
                    <a:pt x="10847" y="12691"/>
                    <a:pt x="10847" y="11584"/>
                  </a:cubicBezTo>
                  <a:lnTo>
                    <a:pt x="10847" y="10798"/>
                  </a:lnTo>
                  <a:lnTo>
                    <a:pt x="12298" y="9347"/>
                  </a:lnTo>
                  <a:cubicBezTo>
                    <a:pt x="12364" y="9281"/>
                    <a:pt x="12383" y="9175"/>
                    <a:pt x="12330" y="9094"/>
                  </a:cubicBezTo>
                  <a:cubicBezTo>
                    <a:pt x="12290" y="9033"/>
                    <a:pt x="12226" y="9002"/>
                    <a:pt x="12163" y="9002"/>
                  </a:cubicBezTo>
                  <a:cubicBezTo>
                    <a:pt x="12112" y="9002"/>
                    <a:pt x="12061" y="9022"/>
                    <a:pt x="12022" y="9060"/>
                  </a:cubicBezTo>
                  <a:lnTo>
                    <a:pt x="9255" y="11830"/>
                  </a:lnTo>
                  <a:cubicBezTo>
                    <a:pt x="9221" y="11732"/>
                    <a:pt x="9164" y="11641"/>
                    <a:pt x="9087" y="11565"/>
                  </a:cubicBezTo>
                  <a:cubicBezTo>
                    <a:pt x="9011" y="11488"/>
                    <a:pt x="8920" y="11433"/>
                    <a:pt x="8822" y="11397"/>
                  </a:cubicBezTo>
                  <a:lnTo>
                    <a:pt x="12653" y="7562"/>
                  </a:lnTo>
                  <a:cubicBezTo>
                    <a:pt x="12674" y="7656"/>
                    <a:pt x="12685" y="7751"/>
                    <a:pt x="12685" y="7849"/>
                  </a:cubicBezTo>
                  <a:cubicBezTo>
                    <a:pt x="12685" y="8080"/>
                    <a:pt x="12623" y="8305"/>
                    <a:pt x="12511" y="8500"/>
                  </a:cubicBezTo>
                  <a:cubicBezTo>
                    <a:pt x="12470" y="8570"/>
                    <a:pt x="12470" y="8655"/>
                    <a:pt x="12517" y="8717"/>
                  </a:cubicBezTo>
                  <a:cubicBezTo>
                    <a:pt x="12561" y="8772"/>
                    <a:pt x="12621" y="8798"/>
                    <a:pt x="12680" y="8798"/>
                  </a:cubicBezTo>
                  <a:cubicBezTo>
                    <a:pt x="12750" y="8798"/>
                    <a:pt x="12817" y="8763"/>
                    <a:pt x="12852" y="8700"/>
                  </a:cubicBezTo>
                  <a:cubicBezTo>
                    <a:pt x="13001" y="8443"/>
                    <a:pt x="13079" y="8148"/>
                    <a:pt x="13079" y="7849"/>
                  </a:cubicBezTo>
                  <a:cubicBezTo>
                    <a:pt x="13084" y="7395"/>
                    <a:pt x="12905" y="6966"/>
                    <a:pt x="12581" y="6641"/>
                  </a:cubicBezTo>
                  <a:cubicBezTo>
                    <a:pt x="12258" y="6319"/>
                    <a:pt x="11831" y="6140"/>
                    <a:pt x="11371" y="6140"/>
                  </a:cubicBezTo>
                  <a:cubicBezTo>
                    <a:pt x="11188" y="6140"/>
                    <a:pt x="11014" y="6170"/>
                    <a:pt x="10845" y="6223"/>
                  </a:cubicBezTo>
                  <a:lnTo>
                    <a:pt x="10845" y="3418"/>
                  </a:lnTo>
                  <a:cubicBezTo>
                    <a:pt x="10845" y="3418"/>
                    <a:pt x="10985" y="1416"/>
                    <a:pt x="8833" y="1416"/>
                  </a:cubicBezTo>
                  <a:lnTo>
                    <a:pt x="8442" y="1416"/>
                  </a:lnTo>
                  <a:cubicBezTo>
                    <a:pt x="8194" y="1177"/>
                    <a:pt x="7874" y="1047"/>
                    <a:pt x="7530" y="1045"/>
                  </a:cubicBezTo>
                  <a:lnTo>
                    <a:pt x="7078" y="1045"/>
                  </a:lnTo>
                  <a:cubicBezTo>
                    <a:pt x="6770" y="408"/>
                    <a:pt x="6127" y="1"/>
                    <a:pt x="540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6"/>
            <p:cNvSpPr/>
            <p:nvPr/>
          </p:nvSpPr>
          <p:spPr>
            <a:xfrm>
              <a:off x="1675144" y="3521200"/>
              <a:ext cx="68319" cy="68319"/>
            </a:xfrm>
            <a:custGeom>
              <a:rect b="b" l="l" r="r" t="t"/>
              <a:pathLst>
                <a:path extrusionOk="0" h="2503" w="2503">
                  <a:moveTo>
                    <a:pt x="2010" y="399"/>
                  </a:moveTo>
                  <a:cubicBezTo>
                    <a:pt x="2022" y="399"/>
                    <a:pt x="2034" y="401"/>
                    <a:pt x="2046" y="405"/>
                  </a:cubicBezTo>
                  <a:cubicBezTo>
                    <a:pt x="2080" y="418"/>
                    <a:pt x="2101" y="452"/>
                    <a:pt x="2101" y="490"/>
                  </a:cubicBezTo>
                  <a:lnTo>
                    <a:pt x="2101" y="2010"/>
                  </a:lnTo>
                  <a:cubicBezTo>
                    <a:pt x="2101" y="2048"/>
                    <a:pt x="2080" y="2082"/>
                    <a:pt x="2046" y="2095"/>
                  </a:cubicBezTo>
                  <a:cubicBezTo>
                    <a:pt x="2035" y="2099"/>
                    <a:pt x="2023" y="2101"/>
                    <a:pt x="2012" y="2101"/>
                  </a:cubicBezTo>
                  <a:cubicBezTo>
                    <a:pt x="1980" y="2101"/>
                    <a:pt x="1951" y="2085"/>
                    <a:pt x="1934" y="2058"/>
                  </a:cubicBezTo>
                  <a:cubicBezTo>
                    <a:pt x="1897" y="1997"/>
                    <a:pt x="1830" y="1965"/>
                    <a:pt x="1764" y="1965"/>
                  </a:cubicBezTo>
                  <a:cubicBezTo>
                    <a:pt x="1730" y="1965"/>
                    <a:pt x="1698" y="1974"/>
                    <a:pt x="1666" y="1991"/>
                  </a:cubicBezTo>
                  <a:cubicBezTo>
                    <a:pt x="1539" y="2063"/>
                    <a:pt x="1392" y="2103"/>
                    <a:pt x="1246" y="2103"/>
                  </a:cubicBezTo>
                  <a:cubicBezTo>
                    <a:pt x="777" y="2103"/>
                    <a:pt x="395" y="1721"/>
                    <a:pt x="395" y="1252"/>
                  </a:cubicBezTo>
                  <a:cubicBezTo>
                    <a:pt x="395" y="783"/>
                    <a:pt x="777" y="399"/>
                    <a:pt x="1246" y="399"/>
                  </a:cubicBezTo>
                  <a:cubicBezTo>
                    <a:pt x="1392" y="399"/>
                    <a:pt x="1539" y="437"/>
                    <a:pt x="1666" y="511"/>
                  </a:cubicBezTo>
                  <a:cubicBezTo>
                    <a:pt x="1697" y="529"/>
                    <a:pt x="1731" y="538"/>
                    <a:pt x="1764" y="538"/>
                  </a:cubicBezTo>
                  <a:cubicBezTo>
                    <a:pt x="1831" y="538"/>
                    <a:pt x="1895" y="504"/>
                    <a:pt x="1934" y="441"/>
                  </a:cubicBezTo>
                  <a:cubicBezTo>
                    <a:pt x="1951" y="415"/>
                    <a:pt x="1978" y="399"/>
                    <a:pt x="2010" y="399"/>
                  </a:cubicBezTo>
                  <a:close/>
                  <a:moveTo>
                    <a:pt x="2013" y="1"/>
                  </a:moveTo>
                  <a:cubicBezTo>
                    <a:pt x="1907" y="1"/>
                    <a:pt x="1806" y="34"/>
                    <a:pt x="1723" y="95"/>
                  </a:cubicBezTo>
                  <a:cubicBezTo>
                    <a:pt x="1573" y="34"/>
                    <a:pt x="1414" y="2"/>
                    <a:pt x="1250" y="2"/>
                  </a:cubicBezTo>
                  <a:cubicBezTo>
                    <a:pt x="560" y="2"/>
                    <a:pt x="0" y="562"/>
                    <a:pt x="0" y="1252"/>
                  </a:cubicBezTo>
                  <a:cubicBezTo>
                    <a:pt x="0" y="1942"/>
                    <a:pt x="560" y="2502"/>
                    <a:pt x="1250" y="2502"/>
                  </a:cubicBezTo>
                  <a:cubicBezTo>
                    <a:pt x="1411" y="2502"/>
                    <a:pt x="1573" y="2470"/>
                    <a:pt x="1723" y="2409"/>
                  </a:cubicBezTo>
                  <a:cubicBezTo>
                    <a:pt x="1806" y="2468"/>
                    <a:pt x="1904" y="2502"/>
                    <a:pt x="2007" y="2502"/>
                  </a:cubicBezTo>
                  <a:cubicBezTo>
                    <a:pt x="2028" y="2502"/>
                    <a:pt x="2050" y="2501"/>
                    <a:pt x="2071" y="2498"/>
                  </a:cubicBezTo>
                  <a:cubicBezTo>
                    <a:pt x="2307" y="2472"/>
                    <a:pt x="2502" y="2241"/>
                    <a:pt x="2502" y="2003"/>
                  </a:cubicBezTo>
                  <a:lnTo>
                    <a:pt x="2502" y="501"/>
                  </a:lnTo>
                  <a:cubicBezTo>
                    <a:pt x="2498" y="263"/>
                    <a:pt x="2307" y="34"/>
                    <a:pt x="2071" y="4"/>
                  </a:cubicBezTo>
                  <a:cubicBezTo>
                    <a:pt x="2052" y="2"/>
                    <a:pt x="2032" y="1"/>
                    <a:pt x="2013"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6"/>
            <p:cNvSpPr/>
            <p:nvPr/>
          </p:nvSpPr>
          <p:spPr>
            <a:xfrm>
              <a:off x="1690484" y="3537059"/>
              <a:ext cx="36821" cy="36794"/>
            </a:xfrm>
            <a:custGeom>
              <a:rect b="b" l="l" r="r" t="t"/>
              <a:pathLst>
                <a:path extrusionOk="0" h="1348" w="1349">
                  <a:moveTo>
                    <a:pt x="673" y="395"/>
                  </a:moveTo>
                  <a:cubicBezTo>
                    <a:pt x="826" y="395"/>
                    <a:pt x="949" y="516"/>
                    <a:pt x="949" y="671"/>
                  </a:cubicBezTo>
                  <a:cubicBezTo>
                    <a:pt x="949" y="824"/>
                    <a:pt x="826" y="947"/>
                    <a:pt x="673" y="947"/>
                  </a:cubicBezTo>
                  <a:cubicBezTo>
                    <a:pt x="523" y="947"/>
                    <a:pt x="397" y="824"/>
                    <a:pt x="397" y="671"/>
                  </a:cubicBezTo>
                  <a:cubicBezTo>
                    <a:pt x="397" y="516"/>
                    <a:pt x="521" y="395"/>
                    <a:pt x="673" y="395"/>
                  </a:cubicBezTo>
                  <a:close/>
                  <a:moveTo>
                    <a:pt x="673" y="0"/>
                  </a:moveTo>
                  <a:cubicBezTo>
                    <a:pt x="302" y="0"/>
                    <a:pt x="1" y="302"/>
                    <a:pt x="1" y="673"/>
                  </a:cubicBezTo>
                  <a:cubicBezTo>
                    <a:pt x="1" y="1045"/>
                    <a:pt x="302" y="1348"/>
                    <a:pt x="673" y="1348"/>
                  </a:cubicBezTo>
                  <a:cubicBezTo>
                    <a:pt x="1045" y="1348"/>
                    <a:pt x="1348" y="1045"/>
                    <a:pt x="1348" y="673"/>
                  </a:cubicBezTo>
                  <a:cubicBezTo>
                    <a:pt x="1348" y="302"/>
                    <a:pt x="1045" y="0"/>
                    <a:pt x="673"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6"/>
            <p:cNvSpPr/>
            <p:nvPr/>
          </p:nvSpPr>
          <p:spPr>
            <a:xfrm>
              <a:off x="1835366" y="3535721"/>
              <a:ext cx="37558" cy="37558"/>
            </a:xfrm>
            <a:custGeom>
              <a:rect b="b" l="l" r="r" t="t"/>
              <a:pathLst>
                <a:path extrusionOk="0" h="1376" w="1376">
                  <a:moveTo>
                    <a:pt x="688" y="402"/>
                  </a:moveTo>
                  <a:cubicBezTo>
                    <a:pt x="847" y="402"/>
                    <a:pt x="976" y="531"/>
                    <a:pt x="976" y="690"/>
                  </a:cubicBezTo>
                  <a:cubicBezTo>
                    <a:pt x="976" y="849"/>
                    <a:pt x="847" y="979"/>
                    <a:pt x="688" y="979"/>
                  </a:cubicBezTo>
                  <a:cubicBezTo>
                    <a:pt x="529" y="979"/>
                    <a:pt x="399" y="849"/>
                    <a:pt x="399" y="690"/>
                  </a:cubicBezTo>
                  <a:cubicBezTo>
                    <a:pt x="401" y="531"/>
                    <a:pt x="531" y="402"/>
                    <a:pt x="688" y="402"/>
                  </a:cubicBezTo>
                  <a:close/>
                  <a:moveTo>
                    <a:pt x="688" y="1"/>
                  </a:moveTo>
                  <a:cubicBezTo>
                    <a:pt x="308" y="1"/>
                    <a:pt x="0" y="308"/>
                    <a:pt x="0" y="688"/>
                  </a:cubicBezTo>
                  <a:cubicBezTo>
                    <a:pt x="2" y="1068"/>
                    <a:pt x="310" y="1376"/>
                    <a:pt x="688" y="1376"/>
                  </a:cubicBezTo>
                  <a:cubicBezTo>
                    <a:pt x="1068" y="1376"/>
                    <a:pt x="1375" y="1068"/>
                    <a:pt x="1375" y="688"/>
                  </a:cubicBezTo>
                  <a:cubicBezTo>
                    <a:pt x="1375" y="308"/>
                    <a:pt x="1068" y="1"/>
                    <a:pt x="68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6"/>
            <p:cNvSpPr/>
            <p:nvPr/>
          </p:nvSpPr>
          <p:spPr>
            <a:xfrm>
              <a:off x="1819317" y="3500620"/>
              <a:ext cx="69247" cy="88409"/>
            </a:xfrm>
            <a:custGeom>
              <a:rect b="b" l="l" r="r" t="t"/>
              <a:pathLst>
                <a:path extrusionOk="0" h="3239" w="2537">
                  <a:moveTo>
                    <a:pt x="493" y="383"/>
                  </a:moveTo>
                  <a:cubicBezTo>
                    <a:pt x="546" y="383"/>
                    <a:pt x="590" y="427"/>
                    <a:pt x="586" y="480"/>
                  </a:cubicBezTo>
                  <a:lnTo>
                    <a:pt x="586" y="1011"/>
                  </a:lnTo>
                  <a:cubicBezTo>
                    <a:pt x="590" y="1081"/>
                    <a:pt x="626" y="1144"/>
                    <a:pt x="686" y="1180"/>
                  </a:cubicBezTo>
                  <a:cubicBezTo>
                    <a:pt x="718" y="1201"/>
                    <a:pt x="754" y="1211"/>
                    <a:pt x="790" y="1211"/>
                  </a:cubicBezTo>
                  <a:cubicBezTo>
                    <a:pt x="821" y="1211"/>
                    <a:pt x="853" y="1204"/>
                    <a:pt x="881" y="1189"/>
                  </a:cubicBezTo>
                  <a:cubicBezTo>
                    <a:pt x="1004" y="1125"/>
                    <a:pt x="1138" y="1093"/>
                    <a:pt x="1278" y="1093"/>
                  </a:cubicBezTo>
                  <a:cubicBezTo>
                    <a:pt x="1764" y="1093"/>
                    <a:pt x="2159" y="1488"/>
                    <a:pt x="2159" y="1974"/>
                  </a:cubicBezTo>
                  <a:cubicBezTo>
                    <a:pt x="2159" y="2460"/>
                    <a:pt x="1764" y="2855"/>
                    <a:pt x="1278" y="2855"/>
                  </a:cubicBezTo>
                  <a:cubicBezTo>
                    <a:pt x="1127" y="2855"/>
                    <a:pt x="977" y="2815"/>
                    <a:pt x="843" y="2740"/>
                  </a:cubicBezTo>
                  <a:cubicBezTo>
                    <a:pt x="811" y="2721"/>
                    <a:pt x="779" y="2715"/>
                    <a:pt x="745" y="2715"/>
                  </a:cubicBezTo>
                  <a:cubicBezTo>
                    <a:pt x="677" y="2715"/>
                    <a:pt x="612" y="2749"/>
                    <a:pt x="575" y="2806"/>
                  </a:cubicBezTo>
                  <a:cubicBezTo>
                    <a:pt x="556" y="2836"/>
                    <a:pt x="525" y="2855"/>
                    <a:pt x="493" y="2855"/>
                  </a:cubicBezTo>
                  <a:cubicBezTo>
                    <a:pt x="440" y="2855"/>
                    <a:pt x="395" y="2810"/>
                    <a:pt x="399" y="2757"/>
                  </a:cubicBezTo>
                  <a:lnTo>
                    <a:pt x="399" y="480"/>
                  </a:lnTo>
                  <a:cubicBezTo>
                    <a:pt x="395" y="427"/>
                    <a:pt x="438" y="383"/>
                    <a:pt x="493" y="383"/>
                  </a:cubicBezTo>
                  <a:close/>
                  <a:moveTo>
                    <a:pt x="491" y="0"/>
                  </a:moveTo>
                  <a:cubicBezTo>
                    <a:pt x="219" y="0"/>
                    <a:pt x="0" y="221"/>
                    <a:pt x="0" y="491"/>
                  </a:cubicBezTo>
                  <a:lnTo>
                    <a:pt x="0" y="2745"/>
                  </a:lnTo>
                  <a:cubicBezTo>
                    <a:pt x="2" y="3018"/>
                    <a:pt x="223" y="3239"/>
                    <a:pt x="493" y="3239"/>
                  </a:cubicBezTo>
                  <a:cubicBezTo>
                    <a:pt x="601" y="3239"/>
                    <a:pt x="703" y="3205"/>
                    <a:pt x="786" y="3144"/>
                  </a:cubicBezTo>
                  <a:cubicBezTo>
                    <a:pt x="938" y="3207"/>
                    <a:pt x="1104" y="3239"/>
                    <a:pt x="1267" y="3239"/>
                  </a:cubicBezTo>
                  <a:cubicBezTo>
                    <a:pt x="1966" y="3239"/>
                    <a:pt x="2536" y="2672"/>
                    <a:pt x="2536" y="1972"/>
                  </a:cubicBezTo>
                  <a:cubicBezTo>
                    <a:pt x="2536" y="1272"/>
                    <a:pt x="1968" y="703"/>
                    <a:pt x="1267" y="703"/>
                  </a:cubicBezTo>
                  <a:cubicBezTo>
                    <a:pt x="1170" y="703"/>
                    <a:pt x="1074" y="714"/>
                    <a:pt x="981" y="735"/>
                  </a:cubicBezTo>
                  <a:lnTo>
                    <a:pt x="981" y="504"/>
                  </a:lnTo>
                  <a:cubicBezTo>
                    <a:pt x="981" y="238"/>
                    <a:pt x="775" y="11"/>
                    <a:pt x="510" y="1"/>
                  </a:cubicBezTo>
                  <a:cubicBezTo>
                    <a:pt x="503" y="0"/>
                    <a:pt x="497" y="0"/>
                    <a:pt x="49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6"/>
            <p:cNvSpPr/>
            <p:nvPr/>
          </p:nvSpPr>
          <p:spPr>
            <a:xfrm>
              <a:off x="1748704" y="3522156"/>
              <a:ext cx="64716" cy="64171"/>
            </a:xfrm>
            <a:custGeom>
              <a:rect b="b" l="l" r="r" t="t"/>
              <a:pathLst>
                <a:path extrusionOk="0" h="2351" w="2371">
                  <a:moveTo>
                    <a:pt x="1183" y="407"/>
                  </a:moveTo>
                  <a:cubicBezTo>
                    <a:pt x="1256" y="407"/>
                    <a:pt x="1316" y="467"/>
                    <a:pt x="1316" y="540"/>
                  </a:cubicBezTo>
                  <a:lnTo>
                    <a:pt x="1316" y="901"/>
                  </a:lnTo>
                  <a:cubicBezTo>
                    <a:pt x="1316" y="977"/>
                    <a:pt x="1380" y="1041"/>
                    <a:pt x="1456" y="1041"/>
                  </a:cubicBezTo>
                  <a:lnTo>
                    <a:pt x="1838" y="1041"/>
                  </a:lnTo>
                  <a:cubicBezTo>
                    <a:pt x="1868" y="1041"/>
                    <a:pt x="1900" y="1056"/>
                    <a:pt x="1915" y="1079"/>
                  </a:cubicBezTo>
                  <a:cubicBezTo>
                    <a:pt x="1997" y="1187"/>
                    <a:pt x="1921" y="1306"/>
                    <a:pt x="1817" y="1306"/>
                  </a:cubicBezTo>
                  <a:lnTo>
                    <a:pt x="1456" y="1306"/>
                  </a:lnTo>
                  <a:cubicBezTo>
                    <a:pt x="1380" y="1306"/>
                    <a:pt x="1316" y="1370"/>
                    <a:pt x="1316" y="1448"/>
                  </a:cubicBezTo>
                  <a:lnTo>
                    <a:pt x="1316" y="1830"/>
                  </a:lnTo>
                  <a:cubicBezTo>
                    <a:pt x="1316" y="1858"/>
                    <a:pt x="1303" y="1890"/>
                    <a:pt x="1278" y="1907"/>
                  </a:cubicBezTo>
                  <a:cubicBezTo>
                    <a:pt x="1246" y="1931"/>
                    <a:pt x="1214" y="1941"/>
                    <a:pt x="1183" y="1941"/>
                  </a:cubicBezTo>
                  <a:cubicBezTo>
                    <a:pt x="1110" y="1941"/>
                    <a:pt x="1051" y="1881"/>
                    <a:pt x="1051" y="1809"/>
                  </a:cubicBezTo>
                  <a:lnTo>
                    <a:pt x="1051" y="1448"/>
                  </a:lnTo>
                  <a:cubicBezTo>
                    <a:pt x="1051" y="1370"/>
                    <a:pt x="987" y="1306"/>
                    <a:pt x="911" y="1306"/>
                  </a:cubicBezTo>
                  <a:lnTo>
                    <a:pt x="529" y="1306"/>
                  </a:lnTo>
                  <a:cubicBezTo>
                    <a:pt x="499" y="1306"/>
                    <a:pt x="467" y="1293"/>
                    <a:pt x="450" y="1270"/>
                  </a:cubicBezTo>
                  <a:cubicBezTo>
                    <a:pt x="370" y="1162"/>
                    <a:pt x="446" y="1041"/>
                    <a:pt x="550" y="1041"/>
                  </a:cubicBezTo>
                  <a:lnTo>
                    <a:pt x="911" y="1041"/>
                  </a:lnTo>
                  <a:cubicBezTo>
                    <a:pt x="987" y="1041"/>
                    <a:pt x="1051" y="977"/>
                    <a:pt x="1051" y="901"/>
                  </a:cubicBezTo>
                  <a:lnTo>
                    <a:pt x="1051" y="519"/>
                  </a:lnTo>
                  <a:cubicBezTo>
                    <a:pt x="1051" y="489"/>
                    <a:pt x="1064" y="457"/>
                    <a:pt x="1087" y="442"/>
                  </a:cubicBezTo>
                  <a:cubicBezTo>
                    <a:pt x="1119" y="418"/>
                    <a:pt x="1152" y="407"/>
                    <a:pt x="1183" y="407"/>
                  </a:cubicBezTo>
                  <a:close/>
                  <a:moveTo>
                    <a:pt x="1182" y="1"/>
                  </a:moveTo>
                  <a:cubicBezTo>
                    <a:pt x="890" y="1"/>
                    <a:pt x="652" y="239"/>
                    <a:pt x="652" y="532"/>
                  </a:cubicBezTo>
                  <a:lnTo>
                    <a:pt x="652" y="646"/>
                  </a:lnTo>
                  <a:lnTo>
                    <a:pt x="554" y="646"/>
                  </a:lnTo>
                  <a:cubicBezTo>
                    <a:pt x="266" y="646"/>
                    <a:pt x="22" y="869"/>
                    <a:pt x="11" y="1158"/>
                  </a:cubicBezTo>
                  <a:cubicBezTo>
                    <a:pt x="0" y="1461"/>
                    <a:pt x="242" y="1707"/>
                    <a:pt x="542" y="1707"/>
                  </a:cubicBezTo>
                  <a:lnTo>
                    <a:pt x="656" y="1707"/>
                  </a:lnTo>
                  <a:lnTo>
                    <a:pt x="656" y="1805"/>
                  </a:lnTo>
                  <a:cubicBezTo>
                    <a:pt x="656" y="2096"/>
                    <a:pt x="879" y="2340"/>
                    <a:pt x="1168" y="2350"/>
                  </a:cubicBezTo>
                  <a:cubicBezTo>
                    <a:pt x="1174" y="2350"/>
                    <a:pt x="1180" y="2351"/>
                    <a:pt x="1187" y="2351"/>
                  </a:cubicBezTo>
                  <a:cubicBezTo>
                    <a:pt x="1479" y="2351"/>
                    <a:pt x="1717" y="2113"/>
                    <a:pt x="1717" y="1820"/>
                  </a:cubicBezTo>
                  <a:lnTo>
                    <a:pt x="1717" y="1705"/>
                  </a:lnTo>
                  <a:lnTo>
                    <a:pt x="1830" y="1705"/>
                  </a:lnTo>
                  <a:cubicBezTo>
                    <a:pt x="2131" y="1705"/>
                    <a:pt x="2371" y="1455"/>
                    <a:pt x="2360" y="1155"/>
                  </a:cubicBezTo>
                  <a:cubicBezTo>
                    <a:pt x="2348" y="867"/>
                    <a:pt x="2101" y="644"/>
                    <a:pt x="1813" y="644"/>
                  </a:cubicBezTo>
                  <a:lnTo>
                    <a:pt x="1713" y="644"/>
                  </a:lnTo>
                  <a:lnTo>
                    <a:pt x="1713" y="546"/>
                  </a:lnTo>
                  <a:cubicBezTo>
                    <a:pt x="1713" y="256"/>
                    <a:pt x="1490" y="12"/>
                    <a:pt x="1202" y="1"/>
                  </a:cubicBezTo>
                  <a:cubicBezTo>
                    <a:pt x="1195" y="1"/>
                    <a:pt x="1189" y="1"/>
                    <a:pt x="118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46"/>
          <p:cNvGrpSpPr/>
          <p:nvPr/>
        </p:nvGrpSpPr>
        <p:grpSpPr>
          <a:xfrm>
            <a:off x="6056175" y="1301963"/>
            <a:ext cx="516149" cy="500196"/>
            <a:chOff x="3197250" y="3384971"/>
            <a:chExt cx="371785" cy="360294"/>
          </a:xfrm>
        </p:grpSpPr>
        <p:sp>
          <p:nvSpPr>
            <p:cNvPr id="4484" name="Google Shape;4484;p46"/>
            <p:cNvSpPr/>
            <p:nvPr/>
          </p:nvSpPr>
          <p:spPr>
            <a:xfrm>
              <a:off x="3464741" y="3576555"/>
              <a:ext cx="22436" cy="21563"/>
            </a:xfrm>
            <a:custGeom>
              <a:rect b="b" l="l" r="r" t="t"/>
              <a:pathLst>
                <a:path extrusionOk="0" h="790" w="822">
                  <a:moveTo>
                    <a:pt x="1" y="1"/>
                  </a:moveTo>
                  <a:lnTo>
                    <a:pt x="1" y="383"/>
                  </a:lnTo>
                  <a:cubicBezTo>
                    <a:pt x="1" y="607"/>
                    <a:pt x="185" y="789"/>
                    <a:pt x="412" y="789"/>
                  </a:cubicBezTo>
                  <a:cubicBezTo>
                    <a:pt x="444" y="789"/>
                    <a:pt x="478" y="785"/>
                    <a:pt x="512" y="777"/>
                  </a:cubicBezTo>
                  <a:cubicBezTo>
                    <a:pt x="699" y="735"/>
                    <a:pt x="822" y="563"/>
                    <a:pt x="822" y="374"/>
                  </a:cubicBezTo>
                  <a:lnTo>
                    <a:pt x="822"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6"/>
            <p:cNvSpPr/>
            <p:nvPr/>
          </p:nvSpPr>
          <p:spPr>
            <a:xfrm>
              <a:off x="3407503" y="3576555"/>
              <a:ext cx="22518" cy="21563"/>
            </a:xfrm>
            <a:custGeom>
              <a:rect b="b" l="l" r="r" t="t"/>
              <a:pathLst>
                <a:path extrusionOk="0" h="790" w="825">
                  <a:moveTo>
                    <a:pt x="1" y="1"/>
                  </a:moveTo>
                  <a:lnTo>
                    <a:pt x="1" y="383"/>
                  </a:lnTo>
                  <a:cubicBezTo>
                    <a:pt x="1" y="607"/>
                    <a:pt x="186" y="789"/>
                    <a:pt x="413" y="789"/>
                  </a:cubicBezTo>
                  <a:cubicBezTo>
                    <a:pt x="446" y="789"/>
                    <a:pt x="480" y="785"/>
                    <a:pt x="514" y="777"/>
                  </a:cubicBezTo>
                  <a:cubicBezTo>
                    <a:pt x="699" y="735"/>
                    <a:pt x="824" y="563"/>
                    <a:pt x="824" y="374"/>
                  </a:cubicBezTo>
                  <a:lnTo>
                    <a:pt x="824"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6"/>
            <p:cNvSpPr/>
            <p:nvPr/>
          </p:nvSpPr>
          <p:spPr>
            <a:xfrm>
              <a:off x="3248210" y="3420154"/>
              <a:ext cx="23392" cy="22518"/>
            </a:xfrm>
            <a:custGeom>
              <a:rect b="b" l="l" r="r" t="t"/>
              <a:pathLst>
                <a:path extrusionOk="0" h="825" w="857">
                  <a:moveTo>
                    <a:pt x="1" y="1"/>
                  </a:moveTo>
                  <a:lnTo>
                    <a:pt x="1" y="824"/>
                  </a:lnTo>
                  <a:lnTo>
                    <a:pt x="391" y="824"/>
                  </a:lnTo>
                  <a:cubicBezTo>
                    <a:pt x="652" y="824"/>
                    <a:pt x="856" y="580"/>
                    <a:pt x="790" y="309"/>
                  </a:cubicBezTo>
                  <a:cubicBezTo>
                    <a:pt x="744" y="126"/>
                    <a:pt x="574" y="1"/>
                    <a:pt x="387"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6"/>
            <p:cNvSpPr/>
            <p:nvPr/>
          </p:nvSpPr>
          <p:spPr>
            <a:xfrm>
              <a:off x="3248210" y="3477392"/>
              <a:ext cx="23392" cy="22436"/>
            </a:xfrm>
            <a:custGeom>
              <a:rect b="b" l="l" r="r" t="t"/>
              <a:pathLst>
                <a:path extrusionOk="0" h="822" w="857">
                  <a:moveTo>
                    <a:pt x="1" y="1"/>
                  </a:moveTo>
                  <a:lnTo>
                    <a:pt x="1" y="822"/>
                  </a:lnTo>
                  <a:lnTo>
                    <a:pt x="391" y="822"/>
                  </a:lnTo>
                  <a:cubicBezTo>
                    <a:pt x="652" y="822"/>
                    <a:pt x="856" y="578"/>
                    <a:pt x="790" y="308"/>
                  </a:cubicBezTo>
                  <a:cubicBezTo>
                    <a:pt x="744" y="124"/>
                    <a:pt x="574" y="1"/>
                    <a:pt x="387"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6"/>
            <p:cNvSpPr/>
            <p:nvPr/>
          </p:nvSpPr>
          <p:spPr>
            <a:xfrm>
              <a:off x="3248210" y="3633028"/>
              <a:ext cx="23392" cy="22518"/>
            </a:xfrm>
            <a:custGeom>
              <a:rect b="b" l="l" r="r" t="t"/>
              <a:pathLst>
                <a:path extrusionOk="0" h="825" w="857">
                  <a:moveTo>
                    <a:pt x="1" y="1"/>
                  </a:moveTo>
                  <a:lnTo>
                    <a:pt x="1" y="824"/>
                  </a:lnTo>
                  <a:lnTo>
                    <a:pt x="391" y="824"/>
                  </a:lnTo>
                  <a:cubicBezTo>
                    <a:pt x="652" y="824"/>
                    <a:pt x="856" y="580"/>
                    <a:pt x="790" y="309"/>
                  </a:cubicBezTo>
                  <a:cubicBezTo>
                    <a:pt x="744" y="126"/>
                    <a:pt x="574" y="1"/>
                    <a:pt x="387"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6"/>
            <p:cNvSpPr/>
            <p:nvPr/>
          </p:nvSpPr>
          <p:spPr>
            <a:xfrm>
              <a:off x="3248210" y="3690975"/>
              <a:ext cx="23392" cy="22491"/>
            </a:xfrm>
            <a:custGeom>
              <a:rect b="b" l="l" r="r" t="t"/>
              <a:pathLst>
                <a:path extrusionOk="0" h="824" w="857">
                  <a:moveTo>
                    <a:pt x="1" y="0"/>
                  </a:moveTo>
                  <a:lnTo>
                    <a:pt x="1" y="823"/>
                  </a:lnTo>
                  <a:lnTo>
                    <a:pt x="391" y="823"/>
                  </a:lnTo>
                  <a:cubicBezTo>
                    <a:pt x="652" y="823"/>
                    <a:pt x="856" y="579"/>
                    <a:pt x="790" y="308"/>
                  </a:cubicBezTo>
                  <a:cubicBezTo>
                    <a:pt x="744" y="125"/>
                    <a:pt x="574" y="0"/>
                    <a:pt x="387"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6"/>
            <p:cNvSpPr/>
            <p:nvPr/>
          </p:nvSpPr>
          <p:spPr>
            <a:xfrm>
              <a:off x="3350348" y="3576555"/>
              <a:ext cx="22436" cy="21563"/>
            </a:xfrm>
            <a:custGeom>
              <a:rect b="b" l="l" r="r" t="t"/>
              <a:pathLst>
                <a:path extrusionOk="0" h="790" w="822">
                  <a:moveTo>
                    <a:pt x="0" y="1"/>
                  </a:moveTo>
                  <a:lnTo>
                    <a:pt x="0" y="383"/>
                  </a:lnTo>
                  <a:cubicBezTo>
                    <a:pt x="0" y="607"/>
                    <a:pt x="185" y="789"/>
                    <a:pt x="411" y="789"/>
                  </a:cubicBezTo>
                  <a:cubicBezTo>
                    <a:pt x="444" y="789"/>
                    <a:pt x="478" y="785"/>
                    <a:pt x="512" y="777"/>
                  </a:cubicBezTo>
                  <a:cubicBezTo>
                    <a:pt x="698" y="735"/>
                    <a:pt x="822" y="563"/>
                    <a:pt x="822" y="374"/>
                  </a:cubicBezTo>
                  <a:lnTo>
                    <a:pt x="822"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6"/>
            <p:cNvSpPr/>
            <p:nvPr/>
          </p:nvSpPr>
          <p:spPr>
            <a:xfrm>
              <a:off x="3292428" y="3576555"/>
              <a:ext cx="22436" cy="21563"/>
            </a:xfrm>
            <a:custGeom>
              <a:rect b="b" l="l" r="r" t="t"/>
              <a:pathLst>
                <a:path extrusionOk="0" h="790" w="822">
                  <a:moveTo>
                    <a:pt x="0" y="1"/>
                  </a:moveTo>
                  <a:lnTo>
                    <a:pt x="0" y="383"/>
                  </a:lnTo>
                  <a:cubicBezTo>
                    <a:pt x="0" y="607"/>
                    <a:pt x="185" y="789"/>
                    <a:pt x="411" y="789"/>
                  </a:cubicBezTo>
                  <a:cubicBezTo>
                    <a:pt x="444" y="789"/>
                    <a:pt x="477" y="785"/>
                    <a:pt x="511" y="777"/>
                  </a:cubicBezTo>
                  <a:cubicBezTo>
                    <a:pt x="698" y="735"/>
                    <a:pt x="821" y="563"/>
                    <a:pt x="821" y="374"/>
                  </a:cubicBezTo>
                  <a:lnTo>
                    <a:pt x="821"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6"/>
            <p:cNvSpPr/>
            <p:nvPr/>
          </p:nvSpPr>
          <p:spPr>
            <a:xfrm>
              <a:off x="3224927" y="3472943"/>
              <a:ext cx="91602" cy="103066"/>
            </a:xfrm>
            <a:custGeom>
              <a:rect b="b" l="l" r="r" t="t"/>
              <a:pathLst>
                <a:path extrusionOk="0" h="3776" w="3356">
                  <a:moveTo>
                    <a:pt x="3356" y="0"/>
                  </a:moveTo>
                  <a:cubicBezTo>
                    <a:pt x="1507" y="0"/>
                    <a:pt x="1" y="1505"/>
                    <a:pt x="1" y="3357"/>
                  </a:cubicBezTo>
                  <a:cubicBezTo>
                    <a:pt x="1" y="3587"/>
                    <a:pt x="190" y="3776"/>
                    <a:pt x="419" y="3776"/>
                  </a:cubicBezTo>
                  <a:cubicBezTo>
                    <a:pt x="650" y="3776"/>
                    <a:pt x="839" y="3587"/>
                    <a:pt x="839" y="3357"/>
                  </a:cubicBezTo>
                  <a:cubicBezTo>
                    <a:pt x="839" y="1970"/>
                    <a:pt x="1966" y="841"/>
                    <a:pt x="3354" y="841"/>
                  </a:cubicBezTo>
                  <a:lnTo>
                    <a:pt x="3356" y="0"/>
                  </a:ln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6"/>
            <p:cNvSpPr/>
            <p:nvPr/>
          </p:nvSpPr>
          <p:spPr>
            <a:xfrm>
              <a:off x="3202518" y="3390539"/>
              <a:ext cx="361413" cy="348748"/>
            </a:xfrm>
            <a:custGeom>
              <a:rect b="b" l="l" r="r" t="t"/>
              <a:pathLst>
                <a:path extrusionOk="0" h="12777" w="13241">
                  <a:moveTo>
                    <a:pt x="1255" y="1"/>
                  </a:moveTo>
                  <a:cubicBezTo>
                    <a:pt x="1023" y="1"/>
                    <a:pt x="834" y="188"/>
                    <a:pt x="828" y="419"/>
                  </a:cubicBezTo>
                  <a:lnTo>
                    <a:pt x="828" y="5967"/>
                  </a:lnTo>
                  <a:lnTo>
                    <a:pt x="444" y="5967"/>
                  </a:lnTo>
                  <a:cubicBezTo>
                    <a:pt x="441" y="5967"/>
                    <a:pt x="439" y="5967"/>
                    <a:pt x="436" y="5967"/>
                  </a:cubicBezTo>
                  <a:cubicBezTo>
                    <a:pt x="214" y="5967"/>
                    <a:pt x="21" y="6139"/>
                    <a:pt x="11" y="6362"/>
                  </a:cubicBezTo>
                  <a:cubicBezTo>
                    <a:pt x="0" y="6604"/>
                    <a:pt x="191" y="6803"/>
                    <a:pt x="431" y="6816"/>
                  </a:cubicBezTo>
                  <a:lnTo>
                    <a:pt x="828" y="6816"/>
                  </a:lnTo>
                  <a:lnTo>
                    <a:pt x="828" y="12357"/>
                  </a:lnTo>
                  <a:cubicBezTo>
                    <a:pt x="834" y="12588"/>
                    <a:pt x="1023" y="12777"/>
                    <a:pt x="1257" y="12777"/>
                  </a:cubicBezTo>
                  <a:cubicBezTo>
                    <a:pt x="1488" y="12777"/>
                    <a:pt x="1675" y="12588"/>
                    <a:pt x="1675" y="12357"/>
                  </a:cubicBezTo>
                  <a:lnTo>
                    <a:pt x="1675" y="6816"/>
                  </a:lnTo>
                  <a:lnTo>
                    <a:pt x="11762" y="6816"/>
                  </a:lnTo>
                  <a:lnTo>
                    <a:pt x="11643" y="6935"/>
                  </a:lnTo>
                  <a:cubicBezTo>
                    <a:pt x="11560" y="7017"/>
                    <a:pt x="11520" y="7126"/>
                    <a:pt x="11520" y="7236"/>
                  </a:cubicBezTo>
                  <a:cubicBezTo>
                    <a:pt x="11520" y="7344"/>
                    <a:pt x="11562" y="7452"/>
                    <a:pt x="11645" y="7537"/>
                  </a:cubicBezTo>
                  <a:cubicBezTo>
                    <a:pt x="11724" y="7618"/>
                    <a:pt x="11829" y="7658"/>
                    <a:pt x="11935" y="7658"/>
                  </a:cubicBezTo>
                  <a:cubicBezTo>
                    <a:pt x="12048" y="7658"/>
                    <a:pt x="12161" y="7613"/>
                    <a:pt x="12245" y="7527"/>
                  </a:cubicBezTo>
                  <a:lnTo>
                    <a:pt x="13079" y="6686"/>
                  </a:lnTo>
                  <a:cubicBezTo>
                    <a:pt x="13241" y="6521"/>
                    <a:pt x="13241" y="6260"/>
                    <a:pt x="13079" y="6094"/>
                  </a:cubicBezTo>
                  <a:lnTo>
                    <a:pt x="12250" y="5256"/>
                  </a:lnTo>
                  <a:cubicBezTo>
                    <a:pt x="12165" y="5170"/>
                    <a:pt x="12052" y="5127"/>
                    <a:pt x="11940" y="5127"/>
                  </a:cubicBezTo>
                  <a:cubicBezTo>
                    <a:pt x="11830" y="5127"/>
                    <a:pt x="11721" y="5169"/>
                    <a:pt x="11639" y="5254"/>
                  </a:cubicBezTo>
                  <a:cubicBezTo>
                    <a:pt x="11479" y="5421"/>
                    <a:pt x="11481" y="5682"/>
                    <a:pt x="11645" y="5848"/>
                  </a:cubicBezTo>
                  <a:lnTo>
                    <a:pt x="11764" y="5967"/>
                  </a:lnTo>
                  <a:lnTo>
                    <a:pt x="1677" y="5967"/>
                  </a:lnTo>
                  <a:lnTo>
                    <a:pt x="1677" y="434"/>
                  </a:lnTo>
                  <a:cubicBezTo>
                    <a:pt x="1677" y="434"/>
                    <a:pt x="1503" y="12"/>
                    <a:pt x="1274" y="1"/>
                  </a:cubicBezTo>
                  <a:cubicBezTo>
                    <a:pt x="1267" y="1"/>
                    <a:pt x="1261" y="1"/>
                    <a:pt x="125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6"/>
            <p:cNvSpPr/>
            <p:nvPr/>
          </p:nvSpPr>
          <p:spPr>
            <a:xfrm>
              <a:off x="3297286" y="3473052"/>
              <a:ext cx="245164" cy="183122"/>
            </a:xfrm>
            <a:custGeom>
              <a:rect b="b" l="l" r="r" t="t"/>
              <a:pathLst>
                <a:path extrusionOk="0" h="6709" w="8982">
                  <a:moveTo>
                    <a:pt x="705" y="0"/>
                  </a:moveTo>
                  <a:lnTo>
                    <a:pt x="0" y="450"/>
                  </a:lnTo>
                  <a:lnTo>
                    <a:pt x="705" y="839"/>
                  </a:lnTo>
                  <a:cubicBezTo>
                    <a:pt x="2093" y="839"/>
                    <a:pt x="3220" y="1966"/>
                    <a:pt x="3220" y="3353"/>
                  </a:cubicBezTo>
                  <a:cubicBezTo>
                    <a:pt x="3220" y="3385"/>
                    <a:pt x="3222" y="3417"/>
                    <a:pt x="3230" y="3445"/>
                  </a:cubicBezTo>
                  <a:cubicBezTo>
                    <a:pt x="3281" y="5253"/>
                    <a:pt x="4767" y="6709"/>
                    <a:pt x="6583" y="6709"/>
                  </a:cubicBezTo>
                  <a:cubicBezTo>
                    <a:pt x="7396" y="6709"/>
                    <a:pt x="8177" y="6414"/>
                    <a:pt x="8788" y="5883"/>
                  </a:cubicBezTo>
                  <a:cubicBezTo>
                    <a:pt x="8962" y="5732"/>
                    <a:pt x="8981" y="5465"/>
                    <a:pt x="8829" y="5291"/>
                  </a:cubicBezTo>
                  <a:cubicBezTo>
                    <a:pt x="8746" y="5196"/>
                    <a:pt x="8629" y="5148"/>
                    <a:pt x="8512" y="5148"/>
                  </a:cubicBezTo>
                  <a:cubicBezTo>
                    <a:pt x="8413" y="5148"/>
                    <a:pt x="8315" y="5182"/>
                    <a:pt x="8237" y="5253"/>
                  </a:cubicBezTo>
                  <a:cubicBezTo>
                    <a:pt x="7780" y="5650"/>
                    <a:pt x="7190" y="5870"/>
                    <a:pt x="6583" y="5870"/>
                  </a:cubicBezTo>
                  <a:cubicBezTo>
                    <a:pt x="5195" y="5870"/>
                    <a:pt x="4069" y="4743"/>
                    <a:pt x="4069" y="3356"/>
                  </a:cubicBezTo>
                  <a:cubicBezTo>
                    <a:pt x="4069" y="3324"/>
                    <a:pt x="4066" y="3292"/>
                    <a:pt x="4058" y="3262"/>
                  </a:cubicBezTo>
                  <a:cubicBezTo>
                    <a:pt x="4007" y="1456"/>
                    <a:pt x="2521" y="0"/>
                    <a:pt x="705"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6"/>
            <p:cNvSpPr/>
            <p:nvPr/>
          </p:nvSpPr>
          <p:spPr>
            <a:xfrm>
              <a:off x="3197250" y="3384971"/>
              <a:ext cx="371785" cy="360294"/>
            </a:xfrm>
            <a:custGeom>
              <a:rect b="b" l="l" r="r" t="t"/>
              <a:pathLst>
                <a:path extrusionOk="0" h="13200" w="13621">
                  <a:moveTo>
                    <a:pt x="2246" y="1502"/>
                  </a:moveTo>
                  <a:cubicBezTo>
                    <a:pt x="2386" y="1502"/>
                    <a:pt x="2492" y="1638"/>
                    <a:pt x="2447" y="1784"/>
                  </a:cubicBezTo>
                  <a:cubicBezTo>
                    <a:pt x="2420" y="1871"/>
                    <a:pt x="2335" y="1926"/>
                    <a:pt x="2246" y="1926"/>
                  </a:cubicBezTo>
                  <a:lnTo>
                    <a:pt x="2057" y="1926"/>
                  </a:lnTo>
                  <a:lnTo>
                    <a:pt x="2057" y="1502"/>
                  </a:lnTo>
                  <a:close/>
                  <a:moveTo>
                    <a:pt x="2239" y="3599"/>
                  </a:moveTo>
                  <a:cubicBezTo>
                    <a:pt x="2286" y="3599"/>
                    <a:pt x="2328" y="3614"/>
                    <a:pt x="2362" y="3637"/>
                  </a:cubicBezTo>
                  <a:cubicBezTo>
                    <a:pt x="2256" y="3709"/>
                    <a:pt x="2154" y="3790"/>
                    <a:pt x="2055" y="3875"/>
                  </a:cubicBezTo>
                  <a:lnTo>
                    <a:pt x="2055" y="3599"/>
                  </a:lnTo>
                  <a:close/>
                  <a:moveTo>
                    <a:pt x="4370" y="4252"/>
                  </a:moveTo>
                  <a:cubicBezTo>
                    <a:pt x="4922" y="4252"/>
                    <a:pt x="5454" y="4450"/>
                    <a:pt x="5874" y="4811"/>
                  </a:cubicBezTo>
                  <a:cubicBezTo>
                    <a:pt x="6227" y="5112"/>
                    <a:pt x="6481" y="5513"/>
                    <a:pt x="6602" y="5957"/>
                  </a:cubicBezTo>
                  <a:lnTo>
                    <a:pt x="2135" y="5957"/>
                  </a:lnTo>
                  <a:cubicBezTo>
                    <a:pt x="2258" y="5515"/>
                    <a:pt x="2511" y="5116"/>
                    <a:pt x="2865" y="4811"/>
                  </a:cubicBezTo>
                  <a:cubicBezTo>
                    <a:pt x="3285" y="4452"/>
                    <a:pt x="3818" y="4252"/>
                    <a:pt x="4370" y="4252"/>
                  </a:cubicBezTo>
                  <a:close/>
                  <a:moveTo>
                    <a:pt x="8317" y="7206"/>
                  </a:moveTo>
                  <a:lnTo>
                    <a:pt x="8315" y="7391"/>
                  </a:lnTo>
                  <a:cubicBezTo>
                    <a:pt x="8315" y="7487"/>
                    <a:pt x="8251" y="7567"/>
                    <a:pt x="8164" y="7591"/>
                  </a:cubicBezTo>
                  <a:cubicBezTo>
                    <a:pt x="8103" y="7465"/>
                    <a:pt x="8054" y="7338"/>
                    <a:pt x="8018" y="7206"/>
                  </a:cubicBezTo>
                  <a:close/>
                  <a:moveTo>
                    <a:pt x="4124" y="7202"/>
                  </a:moveTo>
                  <a:lnTo>
                    <a:pt x="4124" y="7391"/>
                  </a:lnTo>
                  <a:cubicBezTo>
                    <a:pt x="4124" y="7505"/>
                    <a:pt x="4027" y="7599"/>
                    <a:pt x="3912" y="7599"/>
                  </a:cubicBezTo>
                  <a:cubicBezTo>
                    <a:pt x="3890" y="7599"/>
                    <a:pt x="3868" y="7596"/>
                    <a:pt x="3846" y="7588"/>
                  </a:cubicBezTo>
                  <a:cubicBezTo>
                    <a:pt x="3757" y="7561"/>
                    <a:pt x="3699" y="7476"/>
                    <a:pt x="3699" y="7383"/>
                  </a:cubicBezTo>
                  <a:lnTo>
                    <a:pt x="3699" y="7202"/>
                  </a:lnTo>
                  <a:close/>
                  <a:moveTo>
                    <a:pt x="6218" y="7202"/>
                  </a:moveTo>
                  <a:lnTo>
                    <a:pt x="6218" y="7391"/>
                  </a:lnTo>
                  <a:cubicBezTo>
                    <a:pt x="6218" y="7505"/>
                    <a:pt x="6123" y="7599"/>
                    <a:pt x="6007" y="7599"/>
                  </a:cubicBezTo>
                  <a:cubicBezTo>
                    <a:pt x="5986" y="7599"/>
                    <a:pt x="5963" y="7596"/>
                    <a:pt x="5940" y="7588"/>
                  </a:cubicBezTo>
                  <a:cubicBezTo>
                    <a:pt x="5853" y="7561"/>
                    <a:pt x="5794" y="7476"/>
                    <a:pt x="5794" y="7383"/>
                  </a:cubicBezTo>
                  <a:lnTo>
                    <a:pt x="5794" y="7202"/>
                  </a:lnTo>
                  <a:close/>
                  <a:moveTo>
                    <a:pt x="10410" y="7202"/>
                  </a:moveTo>
                  <a:lnTo>
                    <a:pt x="10410" y="7391"/>
                  </a:lnTo>
                  <a:cubicBezTo>
                    <a:pt x="10410" y="7505"/>
                    <a:pt x="10315" y="7599"/>
                    <a:pt x="10199" y="7599"/>
                  </a:cubicBezTo>
                  <a:cubicBezTo>
                    <a:pt x="10177" y="7599"/>
                    <a:pt x="10154" y="7596"/>
                    <a:pt x="10132" y="7588"/>
                  </a:cubicBezTo>
                  <a:cubicBezTo>
                    <a:pt x="10045" y="7561"/>
                    <a:pt x="9985" y="7476"/>
                    <a:pt x="9985" y="7383"/>
                  </a:cubicBezTo>
                  <a:lnTo>
                    <a:pt x="9985" y="7202"/>
                  </a:lnTo>
                  <a:close/>
                  <a:moveTo>
                    <a:pt x="12128" y="5508"/>
                  </a:moveTo>
                  <a:cubicBezTo>
                    <a:pt x="12188" y="5508"/>
                    <a:pt x="12250" y="5532"/>
                    <a:pt x="12296" y="5579"/>
                  </a:cubicBezTo>
                  <a:lnTo>
                    <a:pt x="13145" y="6445"/>
                  </a:lnTo>
                  <a:cubicBezTo>
                    <a:pt x="13152" y="6449"/>
                    <a:pt x="13154" y="6455"/>
                    <a:pt x="13158" y="6459"/>
                  </a:cubicBezTo>
                  <a:cubicBezTo>
                    <a:pt x="13211" y="6561"/>
                    <a:pt x="13196" y="6670"/>
                    <a:pt x="13126" y="6742"/>
                  </a:cubicBezTo>
                  <a:lnTo>
                    <a:pt x="12298" y="7584"/>
                  </a:lnTo>
                  <a:cubicBezTo>
                    <a:pt x="12252" y="7632"/>
                    <a:pt x="12190" y="7656"/>
                    <a:pt x="12129" y="7656"/>
                  </a:cubicBezTo>
                  <a:cubicBezTo>
                    <a:pt x="12073" y="7656"/>
                    <a:pt x="12019" y="7636"/>
                    <a:pt x="11978" y="7595"/>
                  </a:cubicBezTo>
                  <a:cubicBezTo>
                    <a:pt x="11910" y="7525"/>
                    <a:pt x="11891" y="7414"/>
                    <a:pt x="11944" y="7315"/>
                  </a:cubicBezTo>
                  <a:cubicBezTo>
                    <a:pt x="11946" y="7308"/>
                    <a:pt x="11952" y="7304"/>
                    <a:pt x="11957" y="7298"/>
                  </a:cubicBezTo>
                  <a:lnTo>
                    <a:pt x="12124" y="7128"/>
                  </a:lnTo>
                  <a:cubicBezTo>
                    <a:pt x="12129" y="7124"/>
                    <a:pt x="12135" y="7115"/>
                    <a:pt x="12137" y="7105"/>
                  </a:cubicBezTo>
                  <a:cubicBezTo>
                    <a:pt x="12197" y="6943"/>
                    <a:pt x="12084" y="6810"/>
                    <a:pt x="11955" y="6810"/>
                  </a:cubicBezTo>
                  <a:lnTo>
                    <a:pt x="7948" y="6810"/>
                  </a:lnTo>
                  <a:lnTo>
                    <a:pt x="7948" y="6808"/>
                  </a:lnTo>
                  <a:cubicBezTo>
                    <a:pt x="7937" y="6697"/>
                    <a:pt x="7931" y="6553"/>
                    <a:pt x="7920" y="6436"/>
                  </a:cubicBezTo>
                  <a:cubicBezTo>
                    <a:pt x="7916" y="6406"/>
                    <a:pt x="7916" y="6383"/>
                    <a:pt x="7914" y="6358"/>
                  </a:cubicBezTo>
                  <a:lnTo>
                    <a:pt x="11991" y="6358"/>
                  </a:lnTo>
                  <a:cubicBezTo>
                    <a:pt x="11999" y="6358"/>
                    <a:pt x="12010" y="6353"/>
                    <a:pt x="12018" y="6351"/>
                  </a:cubicBezTo>
                  <a:cubicBezTo>
                    <a:pt x="12171" y="6277"/>
                    <a:pt x="12186" y="6105"/>
                    <a:pt x="12093" y="6012"/>
                  </a:cubicBezTo>
                  <a:lnTo>
                    <a:pt x="11952" y="5870"/>
                  </a:lnTo>
                  <a:cubicBezTo>
                    <a:pt x="11946" y="5863"/>
                    <a:pt x="11942" y="5859"/>
                    <a:pt x="11938" y="5850"/>
                  </a:cubicBezTo>
                  <a:cubicBezTo>
                    <a:pt x="11885" y="5744"/>
                    <a:pt x="11906" y="5636"/>
                    <a:pt x="11984" y="5564"/>
                  </a:cubicBezTo>
                  <a:cubicBezTo>
                    <a:pt x="12024" y="5526"/>
                    <a:pt x="12075" y="5508"/>
                    <a:pt x="12128" y="5508"/>
                  </a:cubicBezTo>
                  <a:close/>
                  <a:moveTo>
                    <a:pt x="2239" y="9301"/>
                  </a:moveTo>
                  <a:cubicBezTo>
                    <a:pt x="2375" y="9301"/>
                    <a:pt x="2481" y="9437"/>
                    <a:pt x="2437" y="9579"/>
                  </a:cubicBezTo>
                  <a:cubicBezTo>
                    <a:pt x="2409" y="9668"/>
                    <a:pt x="2324" y="9726"/>
                    <a:pt x="2233" y="9726"/>
                  </a:cubicBezTo>
                  <a:lnTo>
                    <a:pt x="2052" y="9726"/>
                  </a:lnTo>
                  <a:lnTo>
                    <a:pt x="2052" y="9301"/>
                  </a:lnTo>
                  <a:close/>
                  <a:moveTo>
                    <a:pt x="2239" y="11398"/>
                  </a:moveTo>
                  <a:cubicBezTo>
                    <a:pt x="2375" y="11398"/>
                    <a:pt x="2481" y="11532"/>
                    <a:pt x="2437" y="11676"/>
                  </a:cubicBezTo>
                  <a:cubicBezTo>
                    <a:pt x="2409" y="11763"/>
                    <a:pt x="2324" y="11822"/>
                    <a:pt x="2233" y="11822"/>
                  </a:cubicBezTo>
                  <a:lnTo>
                    <a:pt x="2052" y="11822"/>
                  </a:lnTo>
                  <a:lnTo>
                    <a:pt x="2052" y="11398"/>
                  </a:lnTo>
                  <a:close/>
                  <a:moveTo>
                    <a:pt x="1451" y="1"/>
                  </a:moveTo>
                  <a:cubicBezTo>
                    <a:pt x="1267" y="1"/>
                    <a:pt x="1094" y="81"/>
                    <a:pt x="972" y="231"/>
                  </a:cubicBezTo>
                  <a:cubicBezTo>
                    <a:pt x="879" y="345"/>
                    <a:pt x="832" y="490"/>
                    <a:pt x="832" y="634"/>
                  </a:cubicBezTo>
                  <a:lnTo>
                    <a:pt x="832" y="1014"/>
                  </a:lnTo>
                  <a:cubicBezTo>
                    <a:pt x="832" y="1116"/>
                    <a:pt x="906" y="1207"/>
                    <a:pt x="1006" y="1218"/>
                  </a:cubicBezTo>
                  <a:cubicBezTo>
                    <a:pt x="1016" y="1219"/>
                    <a:pt x="1025" y="1220"/>
                    <a:pt x="1034" y="1220"/>
                  </a:cubicBezTo>
                  <a:cubicBezTo>
                    <a:pt x="1144" y="1220"/>
                    <a:pt x="1229" y="1130"/>
                    <a:pt x="1229" y="1022"/>
                  </a:cubicBezTo>
                  <a:lnTo>
                    <a:pt x="1229" y="628"/>
                  </a:lnTo>
                  <a:cubicBezTo>
                    <a:pt x="1229" y="628"/>
                    <a:pt x="1248" y="509"/>
                    <a:pt x="1291" y="469"/>
                  </a:cubicBezTo>
                  <a:cubicBezTo>
                    <a:pt x="1332" y="429"/>
                    <a:pt x="1385" y="407"/>
                    <a:pt x="1440" y="407"/>
                  </a:cubicBezTo>
                  <a:cubicBezTo>
                    <a:pt x="1445" y="407"/>
                    <a:pt x="1449" y="407"/>
                    <a:pt x="1454" y="407"/>
                  </a:cubicBezTo>
                  <a:cubicBezTo>
                    <a:pt x="1571" y="411"/>
                    <a:pt x="1664" y="515"/>
                    <a:pt x="1681" y="640"/>
                  </a:cubicBezTo>
                  <a:lnTo>
                    <a:pt x="1681" y="6171"/>
                  </a:lnTo>
                  <a:cubicBezTo>
                    <a:pt x="1665" y="6274"/>
                    <a:pt x="1748" y="6362"/>
                    <a:pt x="1850" y="6362"/>
                  </a:cubicBezTo>
                  <a:cubicBezTo>
                    <a:pt x="1854" y="6362"/>
                    <a:pt x="1859" y="6362"/>
                    <a:pt x="1864" y="6362"/>
                  </a:cubicBezTo>
                  <a:lnTo>
                    <a:pt x="6668" y="6362"/>
                  </a:lnTo>
                  <a:cubicBezTo>
                    <a:pt x="6675" y="6472"/>
                    <a:pt x="6685" y="6604"/>
                    <a:pt x="6694" y="6710"/>
                  </a:cubicBezTo>
                  <a:cubicBezTo>
                    <a:pt x="6696" y="6746"/>
                    <a:pt x="6702" y="6812"/>
                    <a:pt x="6702" y="6812"/>
                  </a:cubicBezTo>
                  <a:lnTo>
                    <a:pt x="1864" y="6812"/>
                  </a:lnTo>
                  <a:cubicBezTo>
                    <a:pt x="1864" y="6812"/>
                    <a:pt x="1664" y="6903"/>
                    <a:pt x="1681" y="7011"/>
                  </a:cubicBezTo>
                  <a:lnTo>
                    <a:pt x="1681" y="12567"/>
                  </a:lnTo>
                  <a:cubicBezTo>
                    <a:pt x="1664" y="12624"/>
                    <a:pt x="1643" y="12682"/>
                    <a:pt x="1600" y="12724"/>
                  </a:cubicBezTo>
                  <a:cubicBezTo>
                    <a:pt x="1558" y="12764"/>
                    <a:pt x="1503" y="12790"/>
                    <a:pt x="1443" y="12790"/>
                  </a:cubicBezTo>
                  <a:cubicBezTo>
                    <a:pt x="1322" y="12790"/>
                    <a:pt x="1225" y="12692"/>
                    <a:pt x="1229" y="12569"/>
                  </a:cubicBezTo>
                  <a:lnTo>
                    <a:pt x="1229" y="7013"/>
                  </a:lnTo>
                  <a:cubicBezTo>
                    <a:pt x="1221" y="6905"/>
                    <a:pt x="1133" y="6816"/>
                    <a:pt x="1023" y="6816"/>
                  </a:cubicBezTo>
                  <a:lnTo>
                    <a:pt x="620" y="6816"/>
                  </a:lnTo>
                  <a:cubicBezTo>
                    <a:pt x="558" y="6816"/>
                    <a:pt x="503" y="6791"/>
                    <a:pt x="461" y="6746"/>
                  </a:cubicBezTo>
                  <a:cubicBezTo>
                    <a:pt x="418" y="6701"/>
                    <a:pt x="397" y="6642"/>
                    <a:pt x="399" y="6583"/>
                  </a:cubicBezTo>
                  <a:cubicBezTo>
                    <a:pt x="403" y="6466"/>
                    <a:pt x="507" y="6372"/>
                    <a:pt x="633" y="6362"/>
                  </a:cubicBezTo>
                  <a:lnTo>
                    <a:pt x="1025" y="6362"/>
                  </a:lnTo>
                  <a:cubicBezTo>
                    <a:pt x="1028" y="6362"/>
                    <a:pt x="1030" y="6362"/>
                    <a:pt x="1032" y="6362"/>
                  </a:cubicBezTo>
                  <a:cubicBezTo>
                    <a:pt x="1138" y="6362"/>
                    <a:pt x="1231" y="6171"/>
                    <a:pt x="1231" y="6171"/>
                  </a:cubicBezTo>
                  <a:lnTo>
                    <a:pt x="1231" y="1786"/>
                  </a:lnTo>
                  <a:cubicBezTo>
                    <a:pt x="1231" y="1691"/>
                    <a:pt x="1167" y="1606"/>
                    <a:pt x="1076" y="1585"/>
                  </a:cubicBezTo>
                  <a:cubicBezTo>
                    <a:pt x="1061" y="1582"/>
                    <a:pt x="1046" y="1580"/>
                    <a:pt x="1032" y="1580"/>
                  </a:cubicBezTo>
                  <a:cubicBezTo>
                    <a:pt x="921" y="1580"/>
                    <a:pt x="834" y="1669"/>
                    <a:pt x="834" y="1780"/>
                  </a:cubicBezTo>
                  <a:lnTo>
                    <a:pt x="834" y="5961"/>
                  </a:lnTo>
                  <a:lnTo>
                    <a:pt x="641" y="5961"/>
                  </a:lnTo>
                  <a:cubicBezTo>
                    <a:pt x="304" y="5961"/>
                    <a:pt x="26" y="6222"/>
                    <a:pt x="9" y="6555"/>
                  </a:cubicBezTo>
                  <a:cubicBezTo>
                    <a:pt x="0" y="6733"/>
                    <a:pt x="64" y="6901"/>
                    <a:pt x="189" y="7028"/>
                  </a:cubicBezTo>
                  <a:cubicBezTo>
                    <a:pt x="308" y="7147"/>
                    <a:pt x="473" y="7211"/>
                    <a:pt x="641" y="7211"/>
                  </a:cubicBezTo>
                  <a:lnTo>
                    <a:pt x="828" y="7211"/>
                  </a:lnTo>
                  <a:lnTo>
                    <a:pt x="828" y="12565"/>
                  </a:lnTo>
                  <a:cubicBezTo>
                    <a:pt x="828" y="12856"/>
                    <a:pt x="1061" y="13144"/>
                    <a:pt x="1352" y="13191"/>
                  </a:cubicBezTo>
                  <a:cubicBezTo>
                    <a:pt x="1386" y="13196"/>
                    <a:pt x="1420" y="13199"/>
                    <a:pt x="1454" y="13199"/>
                  </a:cubicBezTo>
                  <a:cubicBezTo>
                    <a:pt x="1619" y="13199"/>
                    <a:pt x="1775" y="13135"/>
                    <a:pt x="1893" y="13015"/>
                  </a:cubicBezTo>
                  <a:cubicBezTo>
                    <a:pt x="2010" y="12896"/>
                    <a:pt x="2076" y="12739"/>
                    <a:pt x="2076" y="12576"/>
                  </a:cubicBezTo>
                  <a:lnTo>
                    <a:pt x="2076" y="12228"/>
                  </a:lnTo>
                  <a:lnTo>
                    <a:pt x="2254" y="12228"/>
                  </a:lnTo>
                  <a:cubicBezTo>
                    <a:pt x="2543" y="12228"/>
                    <a:pt x="2802" y="12028"/>
                    <a:pt x="2859" y="11744"/>
                  </a:cubicBezTo>
                  <a:cubicBezTo>
                    <a:pt x="2937" y="11351"/>
                    <a:pt x="2638" y="11007"/>
                    <a:pt x="2260" y="11007"/>
                  </a:cubicBezTo>
                  <a:lnTo>
                    <a:pt x="2076" y="11007"/>
                  </a:lnTo>
                  <a:lnTo>
                    <a:pt x="2076" y="10131"/>
                  </a:lnTo>
                  <a:lnTo>
                    <a:pt x="2254" y="10131"/>
                  </a:lnTo>
                  <a:cubicBezTo>
                    <a:pt x="2543" y="10131"/>
                    <a:pt x="2802" y="9933"/>
                    <a:pt x="2859" y="9649"/>
                  </a:cubicBezTo>
                  <a:cubicBezTo>
                    <a:pt x="2937" y="9257"/>
                    <a:pt x="2638" y="8911"/>
                    <a:pt x="2260" y="8911"/>
                  </a:cubicBezTo>
                  <a:lnTo>
                    <a:pt x="2046" y="8911"/>
                  </a:lnTo>
                  <a:lnTo>
                    <a:pt x="2046" y="7213"/>
                  </a:lnTo>
                  <a:lnTo>
                    <a:pt x="3294" y="7213"/>
                  </a:lnTo>
                  <a:lnTo>
                    <a:pt x="3294" y="7387"/>
                  </a:lnTo>
                  <a:cubicBezTo>
                    <a:pt x="3294" y="7675"/>
                    <a:pt x="3491" y="7934"/>
                    <a:pt x="3778" y="7992"/>
                  </a:cubicBezTo>
                  <a:cubicBezTo>
                    <a:pt x="3820" y="8000"/>
                    <a:pt x="3861" y="8004"/>
                    <a:pt x="3902" y="8004"/>
                  </a:cubicBezTo>
                  <a:cubicBezTo>
                    <a:pt x="4239" y="8004"/>
                    <a:pt x="4514" y="7733"/>
                    <a:pt x="4514" y="7400"/>
                  </a:cubicBezTo>
                  <a:lnTo>
                    <a:pt x="4514" y="7213"/>
                  </a:lnTo>
                  <a:lnTo>
                    <a:pt x="5389" y="7213"/>
                  </a:lnTo>
                  <a:lnTo>
                    <a:pt x="5389" y="7387"/>
                  </a:lnTo>
                  <a:cubicBezTo>
                    <a:pt x="5389" y="7675"/>
                    <a:pt x="5588" y="7934"/>
                    <a:pt x="5874" y="7992"/>
                  </a:cubicBezTo>
                  <a:cubicBezTo>
                    <a:pt x="5916" y="8000"/>
                    <a:pt x="5958" y="8004"/>
                    <a:pt x="5998" y="8004"/>
                  </a:cubicBezTo>
                  <a:cubicBezTo>
                    <a:pt x="6335" y="8004"/>
                    <a:pt x="6609" y="7733"/>
                    <a:pt x="6609" y="7400"/>
                  </a:cubicBezTo>
                  <a:lnTo>
                    <a:pt x="6609" y="7213"/>
                  </a:lnTo>
                  <a:lnTo>
                    <a:pt x="6736" y="7213"/>
                  </a:lnTo>
                  <a:cubicBezTo>
                    <a:pt x="7035" y="8896"/>
                    <a:pt x="8510" y="10141"/>
                    <a:pt x="10240" y="10141"/>
                  </a:cubicBezTo>
                  <a:cubicBezTo>
                    <a:pt x="10558" y="10141"/>
                    <a:pt x="10877" y="10099"/>
                    <a:pt x="11184" y="10014"/>
                  </a:cubicBezTo>
                  <a:cubicBezTo>
                    <a:pt x="11284" y="9989"/>
                    <a:pt x="11352" y="9893"/>
                    <a:pt x="11337" y="9791"/>
                  </a:cubicBezTo>
                  <a:cubicBezTo>
                    <a:pt x="11321" y="9691"/>
                    <a:pt x="11235" y="9623"/>
                    <a:pt x="11140" y="9623"/>
                  </a:cubicBezTo>
                  <a:cubicBezTo>
                    <a:pt x="11123" y="9623"/>
                    <a:pt x="11105" y="9625"/>
                    <a:pt x="11087" y="9630"/>
                  </a:cubicBezTo>
                  <a:cubicBezTo>
                    <a:pt x="10811" y="9706"/>
                    <a:pt x="10526" y="9745"/>
                    <a:pt x="10240" y="9745"/>
                  </a:cubicBezTo>
                  <a:cubicBezTo>
                    <a:pt x="8655" y="9745"/>
                    <a:pt x="7307" y="8560"/>
                    <a:pt x="7105" y="6988"/>
                  </a:cubicBezTo>
                  <a:cubicBezTo>
                    <a:pt x="7099" y="6948"/>
                    <a:pt x="7088" y="6814"/>
                    <a:pt x="7082" y="6682"/>
                  </a:cubicBezTo>
                  <a:cubicBezTo>
                    <a:pt x="7063" y="6417"/>
                    <a:pt x="7046" y="6222"/>
                    <a:pt x="7033" y="6139"/>
                  </a:cubicBezTo>
                  <a:cubicBezTo>
                    <a:pt x="6929" y="5513"/>
                    <a:pt x="6605" y="4940"/>
                    <a:pt x="6119" y="4524"/>
                  </a:cubicBezTo>
                  <a:cubicBezTo>
                    <a:pt x="5628" y="4104"/>
                    <a:pt x="4998" y="3870"/>
                    <a:pt x="4355" y="3870"/>
                  </a:cubicBezTo>
                  <a:cubicBezTo>
                    <a:pt x="3706" y="3870"/>
                    <a:pt x="3082" y="4102"/>
                    <a:pt x="2589" y="4524"/>
                  </a:cubicBezTo>
                  <a:cubicBezTo>
                    <a:pt x="2377" y="4707"/>
                    <a:pt x="2195" y="4919"/>
                    <a:pt x="2048" y="5152"/>
                  </a:cubicBezTo>
                  <a:lnTo>
                    <a:pt x="2048" y="4431"/>
                  </a:lnTo>
                  <a:cubicBezTo>
                    <a:pt x="2645" y="3794"/>
                    <a:pt x="3481" y="3431"/>
                    <a:pt x="4355" y="3431"/>
                  </a:cubicBezTo>
                  <a:cubicBezTo>
                    <a:pt x="5949" y="3431"/>
                    <a:pt x="7296" y="4620"/>
                    <a:pt x="7489" y="6198"/>
                  </a:cubicBezTo>
                  <a:cubicBezTo>
                    <a:pt x="7494" y="6235"/>
                    <a:pt x="7502" y="6358"/>
                    <a:pt x="7511" y="6479"/>
                  </a:cubicBezTo>
                  <a:cubicBezTo>
                    <a:pt x="7532" y="6757"/>
                    <a:pt x="7545" y="6962"/>
                    <a:pt x="7562" y="7049"/>
                  </a:cubicBezTo>
                  <a:cubicBezTo>
                    <a:pt x="7668" y="7673"/>
                    <a:pt x="7995" y="8242"/>
                    <a:pt x="8478" y="8656"/>
                  </a:cubicBezTo>
                  <a:cubicBezTo>
                    <a:pt x="8971" y="9074"/>
                    <a:pt x="9595" y="9303"/>
                    <a:pt x="10240" y="9303"/>
                  </a:cubicBezTo>
                  <a:cubicBezTo>
                    <a:pt x="10896" y="9303"/>
                    <a:pt x="11528" y="9068"/>
                    <a:pt x="12020" y="8641"/>
                  </a:cubicBezTo>
                  <a:cubicBezTo>
                    <a:pt x="12052" y="8611"/>
                    <a:pt x="12093" y="8590"/>
                    <a:pt x="12135" y="8586"/>
                  </a:cubicBezTo>
                  <a:cubicBezTo>
                    <a:pt x="12148" y="8583"/>
                    <a:pt x="12162" y="8582"/>
                    <a:pt x="12175" y="8582"/>
                  </a:cubicBezTo>
                  <a:cubicBezTo>
                    <a:pt x="12238" y="8582"/>
                    <a:pt x="12297" y="8611"/>
                    <a:pt x="12339" y="8660"/>
                  </a:cubicBezTo>
                  <a:cubicBezTo>
                    <a:pt x="12379" y="8705"/>
                    <a:pt x="12396" y="8760"/>
                    <a:pt x="12392" y="8819"/>
                  </a:cubicBezTo>
                  <a:cubicBezTo>
                    <a:pt x="12388" y="8877"/>
                    <a:pt x="12360" y="8932"/>
                    <a:pt x="12317" y="8970"/>
                  </a:cubicBezTo>
                  <a:cubicBezTo>
                    <a:pt x="12154" y="9112"/>
                    <a:pt x="11972" y="9240"/>
                    <a:pt x="11783" y="9346"/>
                  </a:cubicBezTo>
                  <a:cubicBezTo>
                    <a:pt x="11698" y="9394"/>
                    <a:pt x="11653" y="9494"/>
                    <a:pt x="11683" y="9585"/>
                  </a:cubicBezTo>
                  <a:cubicBezTo>
                    <a:pt x="11713" y="9672"/>
                    <a:pt x="11793" y="9723"/>
                    <a:pt x="11872" y="9723"/>
                  </a:cubicBezTo>
                  <a:cubicBezTo>
                    <a:pt x="11904" y="9723"/>
                    <a:pt x="11938" y="9715"/>
                    <a:pt x="11967" y="9700"/>
                  </a:cubicBezTo>
                  <a:cubicBezTo>
                    <a:pt x="12182" y="9579"/>
                    <a:pt x="12390" y="9437"/>
                    <a:pt x="12574" y="9271"/>
                  </a:cubicBezTo>
                  <a:cubicBezTo>
                    <a:pt x="12699" y="9163"/>
                    <a:pt x="12774" y="9012"/>
                    <a:pt x="12787" y="8847"/>
                  </a:cubicBezTo>
                  <a:cubicBezTo>
                    <a:pt x="12797" y="8684"/>
                    <a:pt x="12744" y="8524"/>
                    <a:pt x="12636" y="8399"/>
                  </a:cubicBezTo>
                  <a:cubicBezTo>
                    <a:pt x="12528" y="8274"/>
                    <a:pt x="12377" y="8200"/>
                    <a:pt x="12211" y="8187"/>
                  </a:cubicBezTo>
                  <a:cubicBezTo>
                    <a:pt x="12198" y="8186"/>
                    <a:pt x="12184" y="8186"/>
                    <a:pt x="12170" y="8186"/>
                  </a:cubicBezTo>
                  <a:cubicBezTo>
                    <a:pt x="12021" y="8186"/>
                    <a:pt x="11874" y="8238"/>
                    <a:pt x="11761" y="8338"/>
                  </a:cubicBezTo>
                  <a:cubicBezTo>
                    <a:pt x="11339" y="8705"/>
                    <a:pt x="10798" y="8908"/>
                    <a:pt x="10238" y="8908"/>
                  </a:cubicBezTo>
                  <a:cubicBezTo>
                    <a:pt x="9688" y="8908"/>
                    <a:pt x="9155" y="8713"/>
                    <a:pt x="8737" y="8357"/>
                  </a:cubicBezTo>
                  <a:cubicBezTo>
                    <a:pt x="8593" y="8236"/>
                    <a:pt x="8468" y="8100"/>
                    <a:pt x="8360" y="7949"/>
                  </a:cubicBezTo>
                  <a:cubicBezTo>
                    <a:pt x="8561" y="7850"/>
                    <a:pt x="8701" y="7644"/>
                    <a:pt x="8701" y="7402"/>
                  </a:cubicBezTo>
                  <a:lnTo>
                    <a:pt x="8701" y="7217"/>
                  </a:lnTo>
                  <a:lnTo>
                    <a:pt x="9578" y="7217"/>
                  </a:lnTo>
                  <a:lnTo>
                    <a:pt x="9578" y="7393"/>
                  </a:lnTo>
                  <a:cubicBezTo>
                    <a:pt x="9578" y="7684"/>
                    <a:pt x="9777" y="7943"/>
                    <a:pt x="10059" y="7998"/>
                  </a:cubicBezTo>
                  <a:cubicBezTo>
                    <a:pt x="10103" y="8007"/>
                    <a:pt x="10146" y="8011"/>
                    <a:pt x="10187" y="8011"/>
                  </a:cubicBezTo>
                  <a:cubicBezTo>
                    <a:pt x="10524" y="8011"/>
                    <a:pt x="10798" y="7736"/>
                    <a:pt x="10798" y="7402"/>
                  </a:cubicBezTo>
                  <a:lnTo>
                    <a:pt x="10798" y="7217"/>
                  </a:lnTo>
                  <a:lnTo>
                    <a:pt x="11539" y="7217"/>
                  </a:lnTo>
                  <a:cubicBezTo>
                    <a:pt x="11511" y="7285"/>
                    <a:pt x="11498" y="7359"/>
                    <a:pt x="11498" y="7434"/>
                  </a:cubicBezTo>
                  <a:cubicBezTo>
                    <a:pt x="11511" y="7591"/>
                    <a:pt x="11575" y="7750"/>
                    <a:pt x="11694" y="7866"/>
                  </a:cubicBezTo>
                  <a:cubicBezTo>
                    <a:pt x="11815" y="7985"/>
                    <a:pt x="11969" y="8043"/>
                    <a:pt x="12129" y="8043"/>
                  </a:cubicBezTo>
                  <a:cubicBezTo>
                    <a:pt x="12294" y="8043"/>
                    <a:pt x="12458" y="7979"/>
                    <a:pt x="12583" y="7856"/>
                  </a:cubicBezTo>
                  <a:lnTo>
                    <a:pt x="13417" y="7022"/>
                  </a:lnTo>
                  <a:cubicBezTo>
                    <a:pt x="13555" y="6884"/>
                    <a:pt x="13621" y="6695"/>
                    <a:pt x="13593" y="6498"/>
                  </a:cubicBezTo>
                  <a:cubicBezTo>
                    <a:pt x="13576" y="6360"/>
                    <a:pt x="13508" y="6232"/>
                    <a:pt x="13410" y="6133"/>
                  </a:cubicBezTo>
                  <a:lnTo>
                    <a:pt x="12583" y="5307"/>
                  </a:lnTo>
                  <a:cubicBezTo>
                    <a:pt x="12456" y="5181"/>
                    <a:pt x="12292" y="5117"/>
                    <a:pt x="12128" y="5117"/>
                  </a:cubicBezTo>
                  <a:cubicBezTo>
                    <a:pt x="11979" y="5117"/>
                    <a:pt x="11830" y="5170"/>
                    <a:pt x="11713" y="5277"/>
                  </a:cubicBezTo>
                  <a:cubicBezTo>
                    <a:pt x="11585" y="5394"/>
                    <a:pt x="11511" y="5553"/>
                    <a:pt x="11509" y="5725"/>
                  </a:cubicBezTo>
                  <a:cubicBezTo>
                    <a:pt x="11507" y="5806"/>
                    <a:pt x="11522" y="5884"/>
                    <a:pt x="11549" y="5959"/>
                  </a:cubicBezTo>
                  <a:lnTo>
                    <a:pt x="7871" y="5959"/>
                  </a:lnTo>
                  <a:cubicBezTo>
                    <a:pt x="7581" y="4274"/>
                    <a:pt x="6108" y="3026"/>
                    <a:pt x="4378" y="3026"/>
                  </a:cubicBezTo>
                  <a:cubicBezTo>
                    <a:pt x="3803" y="3026"/>
                    <a:pt x="3241" y="3166"/>
                    <a:pt x="2738" y="3429"/>
                  </a:cubicBezTo>
                  <a:cubicBezTo>
                    <a:pt x="2628" y="3287"/>
                    <a:pt x="2456" y="3200"/>
                    <a:pt x="2267" y="3200"/>
                  </a:cubicBezTo>
                  <a:lnTo>
                    <a:pt x="2080" y="3200"/>
                  </a:lnTo>
                  <a:lnTo>
                    <a:pt x="2080" y="2325"/>
                  </a:lnTo>
                  <a:lnTo>
                    <a:pt x="2258" y="2325"/>
                  </a:lnTo>
                  <a:cubicBezTo>
                    <a:pt x="2547" y="2325"/>
                    <a:pt x="2808" y="2126"/>
                    <a:pt x="2863" y="1842"/>
                  </a:cubicBezTo>
                  <a:cubicBezTo>
                    <a:pt x="2944" y="1449"/>
                    <a:pt x="2642" y="1105"/>
                    <a:pt x="2267" y="1105"/>
                  </a:cubicBezTo>
                  <a:lnTo>
                    <a:pt x="2080" y="1105"/>
                  </a:lnTo>
                  <a:lnTo>
                    <a:pt x="2080" y="634"/>
                  </a:lnTo>
                  <a:cubicBezTo>
                    <a:pt x="2080" y="295"/>
                    <a:pt x="1821" y="14"/>
                    <a:pt x="1486" y="2"/>
                  </a:cubicBezTo>
                  <a:cubicBezTo>
                    <a:pt x="1474" y="1"/>
                    <a:pt x="1463" y="1"/>
                    <a:pt x="1451"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46"/>
          <p:cNvGrpSpPr/>
          <p:nvPr/>
        </p:nvGrpSpPr>
        <p:grpSpPr>
          <a:xfrm>
            <a:off x="1190155" y="3098923"/>
            <a:ext cx="494853" cy="514634"/>
            <a:chOff x="5634857" y="3379621"/>
            <a:chExt cx="356445" cy="370693"/>
          </a:xfrm>
        </p:grpSpPr>
        <p:sp>
          <p:nvSpPr>
            <p:cNvPr id="4497" name="Google Shape;4497;p46"/>
            <p:cNvSpPr/>
            <p:nvPr/>
          </p:nvSpPr>
          <p:spPr>
            <a:xfrm>
              <a:off x="5640535" y="3423948"/>
              <a:ext cx="333627" cy="321371"/>
            </a:xfrm>
            <a:custGeom>
              <a:rect b="b" l="l" r="r" t="t"/>
              <a:pathLst>
                <a:path extrusionOk="0" h="11774" w="12223">
                  <a:moveTo>
                    <a:pt x="3096" y="5608"/>
                  </a:moveTo>
                  <a:cubicBezTo>
                    <a:pt x="3203" y="5608"/>
                    <a:pt x="3312" y="5647"/>
                    <a:pt x="3400" y="5736"/>
                  </a:cubicBezTo>
                  <a:lnTo>
                    <a:pt x="6043" y="8378"/>
                  </a:lnTo>
                  <a:cubicBezTo>
                    <a:pt x="6314" y="8650"/>
                    <a:pt x="6121" y="9121"/>
                    <a:pt x="5735" y="9121"/>
                  </a:cubicBezTo>
                  <a:lnTo>
                    <a:pt x="3093" y="9121"/>
                  </a:lnTo>
                  <a:cubicBezTo>
                    <a:pt x="2851" y="9121"/>
                    <a:pt x="2658" y="8926"/>
                    <a:pt x="2658" y="8686"/>
                  </a:cubicBezTo>
                  <a:lnTo>
                    <a:pt x="2658" y="6044"/>
                  </a:lnTo>
                  <a:cubicBezTo>
                    <a:pt x="2658" y="5781"/>
                    <a:pt x="2872" y="5608"/>
                    <a:pt x="3096" y="5608"/>
                  </a:cubicBezTo>
                  <a:close/>
                  <a:moveTo>
                    <a:pt x="1349" y="0"/>
                  </a:moveTo>
                  <a:cubicBezTo>
                    <a:pt x="660" y="0"/>
                    <a:pt x="1" y="534"/>
                    <a:pt x="1" y="1341"/>
                  </a:cubicBezTo>
                  <a:lnTo>
                    <a:pt x="1" y="10435"/>
                  </a:lnTo>
                  <a:cubicBezTo>
                    <a:pt x="1" y="11173"/>
                    <a:pt x="601" y="11774"/>
                    <a:pt x="1338" y="11774"/>
                  </a:cubicBezTo>
                  <a:lnTo>
                    <a:pt x="10431" y="11774"/>
                  </a:lnTo>
                  <a:cubicBezTo>
                    <a:pt x="11626" y="11774"/>
                    <a:pt x="12222" y="10331"/>
                    <a:pt x="11380" y="9488"/>
                  </a:cubicBezTo>
                  <a:lnTo>
                    <a:pt x="2286" y="394"/>
                  </a:lnTo>
                  <a:cubicBezTo>
                    <a:pt x="2013" y="122"/>
                    <a:pt x="1678" y="0"/>
                    <a:pt x="1349"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6"/>
            <p:cNvSpPr/>
            <p:nvPr/>
          </p:nvSpPr>
          <p:spPr>
            <a:xfrm>
              <a:off x="5738769" y="3576254"/>
              <a:ext cx="99545" cy="95860"/>
            </a:xfrm>
            <a:custGeom>
              <a:rect b="b" l="l" r="r" t="t"/>
              <a:pathLst>
                <a:path extrusionOk="0" h="3512" w="3647">
                  <a:moveTo>
                    <a:pt x="430" y="1"/>
                  </a:moveTo>
                  <a:cubicBezTo>
                    <a:pt x="237" y="1"/>
                    <a:pt x="50" y="130"/>
                    <a:pt x="1" y="332"/>
                  </a:cubicBezTo>
                  <a:lnTo>
                    <a:pt x="2437" y="2768"/>
                  </a:lnTo>
                  <a:cubicBezTo>
                    <a:pt x="2711" y="3042"/>
                    <a:pt x="2518" y="3511"/>
                    <a:pt x="2129" y="3511"/>
                  </a:cubicBezTo>
                  <a:lnTo>
                    <a:pt x="3065" y="3511"/>
                  </a:lnTo>
                  <a:cubicBezTo>
                    <a:pt x="3454" y="3511"/>
                    <a:pt x="3647" y="3042"/>
                    <a:pt x="3373" y="2768"/>
                  </a:cubicBezTo>
                  <a:lnTo>
                    <a:pt x="735" y="128"/>
                  </a:lnTo>
                  <a:cubicBezTo>
                    <a:pt x="646" y="40"/>
                    <a:pt x="537" y="1"/>
                    <a:pt x="43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6"/>
            <p:cNvSpPr/>
            <p:nvPr/>
          </p:nvSpPr>
          <p:spPr>
            <a:xfrm>
              <a:off x="5640644" y="3423211"/>
              <a:ext cx="61550" cy="321289"/>
            </a:xfrm>
            <a:custGeom>
              <a:rect b="b" l="l" r="r" t="t"/>
              <a:pathLst>
                <a:path extrusionOk="0" h="11771" w="2255">
                  <a:moveTo>
                    <a:pt x="1335" y="1"/>
                  </a:moveTo>
                  <a:cubicBezTo>
                    <a:pt x="653" y="1"/>
                    <a:pt x="1" y="534"/>
                    <a:pt x="1" y="1340"/>
                  </a:cubicBezTo>
                  <a:lnTo>
                    <a:pt x="1" y="10434"/>
                  </a:lnTo>
                  <a:cubicBezTo>
                    <a:pt x="1" y="11170"/>
                    <a:pt x="599" y="11771"/>
                    <a:pt x="1338" y="11771"/>
                  </a:cubicBezTo>
                  <a:lnTo>
                    <a:pt x="2247" y="11771"/>
                  </a:lnTo>
                  <a:cubicBezTo>
                    <a:pt x="1518" y="11769"/>
                    <a:pt x="928" y="11172"/>
                    <a:pt x="928" y="10434"/>
                  </a:cubicBezTo>
                  <a:lnTo>
                    <a:pt x="928" y="1340"/>
                  </a:lnTo>
                  <a:cubicBezTo>
                    <a:pt x="928" y="725"/>
                    <a:pt x="1310" y="267"/>
                    <a:pt x="1796" y="86"/>
                  </a:cubicBezTo>
                  <a:cubicBezTo>
                    <a:pt x="1646" y="28"/>
                    <a:pt x="1490" y="1"/>
                    <a:pt x="1335" y="1"/>
                  </a:cubicBezTo>
                  <a:close/>
                  <a:moveTo>
                    <a:pt x="2247" y="11771"/>
                  </a:moveTo>
                  <a:cubicBezTo>
                    <a:pt x="2248" y="11771"/>
                    <a:pt x="2249" y="11771"/>
                    <a:pt x="2251" y="11771"/>
                  </a:cubicBezTo>
                  <a:cubicBezTo>
                    <a:pt x="2252" y="11771"/>
                    <a:pt x="2253" y="11771"/>
                    <a:pt x="2255" y="1177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6"/>
            <p:cNvSpPr/>
            <p:nvPr/>
          </p:nvSpPr>
          <p:spPr>
            <a:xfrm>
              <a:off x="5762079" y="3400529"/>
              <a:ext cx="193440" cy="196224"/>
            </a:xfrm>
            <a:custGeom>
              <a:rect b="b" l="l" r="r" t="t"/>
              <a:pathLst>
                <a:path extrusionOk="0" h="7189" w="7087">
                  <a:moveTo>
                    <a:pt x="726" y="0"/>
                  </a:moveTo>
                  <a:cubicBezTo>
                    <a:pt x="565" y="164"/>
                    <a:pt x="437" y="346"/>
                    <a:pt x="344" y="539"/>
                  </a:cubicBezTo>
                  <a:cubicBezTo>
                    <a:pt x="0" y="1265"/>
                    <a:pt x="127" y="2161"/>
                    <a:pt x="726" y="2759"/>
                  </a:cubicBezTo>
                  <a:lnTo>
                    <a:pt x="5059" y="7093"/>
                  </a:lnTo>
                  <a:cubicBezTo>
                    <a:pt x="5093" y="7127"/>
                    <a:pt x="5129" y="7159"/>
                    <a:pt x="5168" y="7188"/>
                  </a:cubicBezTo>
                  <a:lnTo>
                    <a:pt x="6443" y="6639"/>
                  </a:lnTo>
                  <a:lnTo>
                    <a:pt x="7086" y="6363"/>
                  </a:lnTo>
                  <a:lnTo>
                    <a:pt x="726" y="0"/>
                  </a:ln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6"/>
            <p:cNvSpPr/>
            <p:nvPr/>
          </p:nvSpPr>
          <p:spPr>
            <a:xfrm>
              <a:off x="5782005" y="3384998"/>
              <a:ext cx="196142" cy="189154"/>
            </a:xfrm>
            <a:custGeom>
              <a:rect b="b" l="l" r="r" t="t"/>
              <a:pathLst>
                <a:path extrusionOk="0" h="6930" w="7186">
                  <a:moveTo>
                    <a:pt x="1379" y="1"/>
                  </a:moveTo>
                  <a:cubicBezTo>
                    <a:pt x="1089" y="1"/>
                    <a:pt x="802" y="64"/>
                    <a:pt x="537" y="192"/>
                  </a:cubicBezTo>
                  <a:cubicBezTo>
                    <a:pt x="342" y="283"/>
                    <a:pt x="161" y="410"/>
                    <a:pt x="0" y="574"/>
                  </a:cubicBezTo>
                  <a:lnTo>
                    <a:pt x="6360" y="6930"/>
                  </a:lnTo>
                  <a:lnTo>
                    <a:pt x="6636" y="6287"/>
                  </a:lnTo>
                  <a:lnTo>
                    <a:pt x="7186" y="5011"/>
                  </a:lnTo>
                  <a:cubicBezTo>
                    <a:pt x="7156" y="4971"/>
                    <a:pt x="7124" y="4937"/>
                    <a:pt x="7090" y="4903"/>
                  </a:cubicBezTo>
                  <a:lnTo>
                    <a:pt x="2759" y="569"/>
                  </a:lnTo>
                  <a:cubicBezTo>
                    <a:pt x="2377" y="192"/>
                    <a:pt x="1878" y="1"/>
                    <a:pt x="1379"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6"/>
            <p:cNvSpPr/>
            <p:nvPr/>
          </p:nvSpPr>
          <p:spPr>
            <a:xfrm>
              <a:off x="5771578" y="3390212"/>
              <a:ext cx="203512" cy="203648"/>
            </a:xfrm>
            <a:custGeom>
              <a:rect b="b" l="l" r="r" t="t"/>
              <a:pathLst>
                <a:path extrusionOk="0" h="7461" w="7456">
                  <a:moveTo>
                    <a:pt x="917" y="1"/>
                  </a:moveTo>
                  <a:cubicBezTo>
                    <a:pt x="724" y="92"/>
                    <a:pt x="541" y="219"/>
                    <a:pt x="382" y="383"/>
                  </a:cubicBezTo>
                  <a:cubicBezTo>
                    <a:pt x="219" y="544"/>
                    <a:pt x="91" y="726"/>
                    <a:pt x="0" y="920"/>
                  </a:cubicBezTo>
                  <a:lnTo>
                    <a:pt x="6536" y="7460"/>
                  </a:lnTo>
                  <a:lnTo>
                    <a:pt x="7455" y="6539"/>
                  </a:lnTo>
                  <a:lnTo>
                    <a:pt x="917" y="1"/>
                  </a:ln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6"/>
            <p:cNvSpPr/>
            <p:nvPr/>
          </p:nvSpPr>
          <p:spPr>
            <a:xfrm>
              <a:off x="5939142" y="3557912"/>
              <a:ext cx="46647" cy="46429"/>
            </a:xfrm>
            <a:custGeom>
              <a:rect b="b" l="l" r="r" t="t"/>
              <a:pathLst>
                <a:path extrusionOk="0" h="1701" w="1709">
                  <a:moveTo>
                    <a:pt x="1664" y="0"/>
                  </a:moveTo>
                  <a:lnTo>
                    <a:pt x="160" y="98"/>
                  </a:lnTo>
                  <a:lnTo>
                    <a:pt x="85" y="822"/>
                  </a:lnTo>
                  <a:lnTo>
                    <a:pt x="1" y="1660"/>
                  </a:lnTo>
                  <a:lnTo>
                    <a:pt x="1168" y="1700"/>
                  </a:lnTo>
                  <a:cubicBezTo>
                    <a:pt x="1174" y="1701"/>
                    <a:pt x="1181" y="1701"/>
                    <a:pt x="1187" y="1701"/>
                  </a:cubicBezTo>
                  <a:cubicBezTo>
                    <a:pt x="1297" y="1701"/>
                    <a:pt x="1402" y="1667"/>
                    <a:pt x="1484" y="1607"/>
                  </a:cubicBezTo>
                  <a:cubicBezTo>
                    <a:pt x="1622" y="1511"/>
                    <a:pt x="1709" y="1350"/>
                    <a:pt x="1705" y="1168"/>
                  </a:cubicBezTo>
                  <a:lnTo>
                    <a:pt x="1664"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6"/>
            <p:cNvSpPr/>
            <p:nvPr/>
          </p:nvSpPr>
          <p:spPr>
            <a:xfrm>
              <a:off x="5939251" y="3580321"/>
              <a:ext cx="40478" cy="24020"/>
            </a:xfrm>
            <a:custGeom>
              <a:rect b="b" l="l" r="r" t="t"/>
              <a:pathLst>
                <a:path extrusionOk="0" h="880" w="1483">
                  <a:moveTo>
                    <a:pt x="86" y="1"/>
                  </a:moveTo>
                  <a:lnTo>
                    <a:pt x="1" y="839"/>
                  </a:lnTo>
                  <a:lnTo>
                    <a:pt x="1168" y="879"/>
                  </a:lnTo>
                  <a:cubicBezTo>
                    <a:pt x="1175" y="880"/>
                    <a:pt x="1181" y="880"/>
                    <a:pt x="1188" y="880"/>
                  </a:cubicBezTo>
                  <a:cubicBezTo>
                    <a:pt x="1297" y="880"/>
                    <a:pt x="1400" y="846"/>
                    <a:pt x="1482" y="786"/>
                  </a:cubicBezTo>
                  <a:lnTo>
                    <a:pt x="86" y="1"/>
                  </a:ln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6"/>
            <p:cNvSpPr/>
            <p:nvPr/>
          </p:nvSpPr>
          <p:spPr>
            <a:xfrm>
              <a:off x="5898200" y="3518553"/>
              <a:ext cx="86334" cy="84669"/>
            </a:xfrm>
            <a:custGeom>
              <a:rect b="b" l="l" r="r" t="t"/>
              <a:pathLst>
                <a:path extrusionOk="0" h="3102" w="3163">
                  <a:moveTo>
                    <a:pt x="2550" y="0"/>
                  </a:moveTo>
                  <a:cubicBezTo>
                    <a:pt x="2384" y="0"/>
                    <a:pt x="2217" y="63"/>
                    <a:pt x="2088" y="190"/>
                  </a:cubicBezTo>
                  <a:cubicBezTo>
                    <a:pt x="1832" y="444"/>
                    <a:pt x="1832" y="852"/>
                    <a:pt x="2086" y="1107"/>
                  </a:cubicBezTo>
                  <a:lnTo>
                    <a:pt x="2086" y="1107"/>
                  </a:lnTo>
                  <a:cubicBezTo>
                    <a:pt x="1959" y="981"/>
                    <a:pt x="1794" y="918"/>
                    <a:pt x="1628" y="918"/>
                  </a:cubicBezTo>
                  <a:cubicBezTo>
                    <a:pt x="1461" y="918"/>
                    <a:pt x="1295" y="982"/>
                    <a:pt x="1167" y="1109"/>
                  </a:cubicBezTo>
                  <a:cubicBezTo>
                    <a:pt x="913" y="1363"/>
                    <a:pt x="913" y="1773"/>
                    <a:pt x="1165" y="2028"/>
                  </a:cubicBezTo>
                  <a:lnTo>
                    <a:pt x="1165" y="2028"/>
                  </a:lnTo>
                  <a:cubicBezTo>
                    <a:pt x="1039" y="1902"/>
                    <a:pt x="874" y="1839"/>
                    <a:pt x="709" y="1839"/>
                  </a:cubicBezTo>
                  <a:cubicBezTo>
                    <a:pt x="542" y="1839"/>
                    <a:pt x="376" y="1903"/>
                    <a:pt x="248" y="2030"/>
                  </a:cubicBezTo>
                  <a:cubicBezTo>
                    <a:pt x="24" y="2259"/>
                    <a:pt x="0" y="2610"/>
                    <a:pt x="178" y="2864"/>
                  </a:cubicBezTo>
                  <a:cubicBezTo>
                    <a:pt x="350" y="2996"/>
                    <a:pt x="563" y="3070"/>
                    <a:pt x="783" y="3079"/>
                  </a:cubicBezTo>
                  <a:lnTo>
                    <a:pt x="1501" y="3102"/>
                  </a:lnTo>
                  <a:lnTo>
                    <a:pt x="3162" y="1442"/>
                  </a:lnTo>
                  <a:lnTo>
                    <a:pt x="3139" y="723"/>
                  </a:lnTo>
                  <a:cubicBezTo>
                    <a:pt x="3130" y="502"/>
                    <a:pt x="3056" y="290"/>
                    <a:pt x="2922" y="118"/>
                  </a:cubicBezTo>
                  <a:cubicBezTo>
                    <a:pt x="2812" y="40"/>
                    <a:pt x="2681" y="0"/>
                    <a:pt x="255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6"/>
            <p:cNvSpPr/>
            <p:nvPr/>
          </p:nvSpPr>
          <p:spPr>
            <a:xfrm>
              <a:off x="5898254" y="3568748"/>
              <a:ext cx="56501" cy="34474"/>
            </a:xfrm>
            <a:custGeom>
              <a:rect b="b" l="l" r="r" t="t"/>
              <a:pathLst>
                <a:path extrusionOk="0" h="1263" w="2070">
                  <a:moveTo>
                    <a:pt x="710" y="0"/>
                  </a:moveTo>
                  <a:cubicBezTo>
                    <a:pt x="544" y="0"/>
                    <a:pt x="378" y="64"/>
                    <a:pt x="251" y="191"/>
                  </a:cubicBezTo>
                  <a:cubicBezTo>
                    <a:pt x="24" y="420"/>
                    <a:pt x="0" y="771"/>
                    <a:pt x="179" y="1025"/>
                  </a:cubicBezTo>
                  <a:cubicBezTo>
                    <a:pt x="350" y="1157"/>
                    <a:pt x="563" y="1231"/>
                    <a:pt x="783" y="1240"/>
                  </a:cubicBezTo>
                  <a:lnTo>
                    <a:pt x="1503" y="1263"/>
                  </a:lnTo>
                  <a:lnTo>
                    <a:pt x="2069" y="696"/>
                  </a:lnTo>
                  <a:lnTo>
                    <a:pt x="1168" y="191"/>
                  </a:lnTo>
                  <a:cubicBezTo>
                    <a:pt x="1041" y="64"/>
                    <a:pt x="876" y="0"/>
                    <a:pt x="71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6"/>
            <p:cNvSpPr/>
            <p:nvPr/>
          </p:nvSpPr>
          <p:spPr>
            <a:xfrm>
              <a:off x="5888455" y="3651807"/>
              <a:ext cx="48967" cy="47766"/>
            </a:xfrm>
            <a:custGeom>
              <a:rect b="b" l="l" r="r" t="t"/>
              <a:pathLst>
                <a:path extrusionOk="0" h="1750" w="1794">
                  <a:moveTo>
                    <a:pt x="1166" y="0"/>
                  </a:moveTo>
                  <a:lnTo>
                    <a:pt x="177" y="989"/>
                  </a:lnTo>
                  <a:cubicBezTo>
                    <a:pt x="1" y="1161"/>
                    <a:pt x="1" y="1446"/>
                    <a:pt x="177" y="1618"/>
                  </a:cubicBezTo>
                  <a:cubicBezTo>
                    <a:pt x="264" y="1706"/>
                    <a:pt x="378" y="1750"/>
                    <a:pt x="492" y="1750"/>
                  </a:cubicBezTo>
                  <a:cubicBezTo>
                    <a:pt x="605" y="1750"/>
                    <a:pt x="719" y="1706"/>
                    <a:pt x="805" y="1618"/>
                  </a:cubicBezTo>
                  <a:lnTo>
                    <a:pt x="1794" y="629"/>
                  </a:lnTo>
                  <a:lnTo>
                    <a:pt x="1166"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6"/>
            <p:cNvSpPr/>
            <p:nvPr/>
          </p:nvSpPr>
          <p:spPr>
            <a:xfrm>
              <a:off x="5684671" y="3447968"/>
              <a:ext cx="48995" cy="47794"/>
            </a:xfrm>
            <a:custGeom>
              <a:rect b="b" l="l" r="r" t="t"/>
              <a:pathLst>
                <a:path extrusionOk="0" h="1751" w="1795">
                  <a:moveTo>
                    <a:pt x="1164" y="0"/>
                  </a:moveTo>
                  <a:lnTo>
                    <a:pt x="175" y="989"/>
                  </a:lnTo>
                  <a:cubicBezTo>
                    <a:pt x="1" y="1163"/>
                    <a:pt x="1" y="1446"/>
                    <a:pt x="175" y="1620"/>
                  </a:cubicBezTo>
                  <a:cubicBezTo>
                    <a:pt x="263" y="1707"/>
                    <a:pt x="377" y="1750"/>
                    <a:pt x="490" y="1750"/>
                  </a:cubicBezTo>
                  <a:cubicBezTo>
                    <a:pt x="604" y="1750"/>
                    <a:pt x="717" y="1707"/>
                    <a:pt x="803" y="1620"/>
                  </a:cubicBezTo>
                  <a:lnTo>
                    <a:pt x="1794" y="629"/>
                  </a:lnTo>
                  <a:lnTo>
                    <a:pt x="1164"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6"/>
            <p:cNvSpPr/>
            <p:nvPr/>
          </p:nvSpPr>
          <p:spPr>
            <a:xfrm>
              <a:off x="5786618" y="3549915"/>
              <a:ext cx="48858" cy="47794"/>
            </a:xfrm>
            <a:custGeom>
              <a:rect b="b" l="l" r="r" t="t"/>
              <a:pathLst>
                <a:path extrusionOk="0" h="1751" w="1790">
                  <a:moveTo>
                    <a:pt x="1162" y="1"/>
                  </a:moveTo>
                  <a:lnTo>
                    <a:pt x="173" y="989"/>
                  </a:lnTo>
                  <a:cubicBezTo>
                    <a:pt x="1" y="1163"/>
                    <a:pt x="1" y="1444"/>
                    <a:pt x="173" y="1620"/>
                  </a:cubicBezTo>
                  <a:cubicBezTo>
                    <a:pt x="260" y="1707"/>
                    <a:pt x="374" y="1750"/>
                    <a:pt x="488" y="1750"/>
                  </a:cubicBezTo>
                  <a:cubicBezTo>
                    <a:pt x="601" y="1750"/>
                    <a:pt x="715" y="1707"/>
                    <a:pt x="801" y="1620"/>
                  </a:cubicBezTo>
                  <a:lnTo>
                    <a:pt x="1790" y="629"/>
                  </a:lnTo>
                  <a:lnTo>
                    <a:pt x="1162"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6"/>
            <p:cNvSpPr/>
            <p:nvPr/>
          </p:nvSpPr>
          <p:spPr>
            <a:xfrm>
              <a:off x="5731181" y="3481923"/>
              <a:ext cx="36466" cy="35265"/>
            </a:xfrm>
            <a:custGeom>
              <a:rect b="b" l="l" r="r" t="t"/>
              <a:pathLst>
                <a:path extrusionOk="0" h="1292" w="1336">
                  <a:moveTo>
                    <a:pt x="708" y="0"/>
                  </a:moveTo>
                  <a:lnTo>
                    <a:pt x="177" y="531"/>
                  </a:lnTo>
                  <a:cubicBezTo>
                    <a:pt x="1" y="705"/>
                    <a:pt x="1" y="985"/>
                    <a:pt x="177" y="1161"/>
                  </a:cubicBezTo>
                  <a:cubicBezTo>
                    <a:pt x="264" y="1248"/>
                    <a:pt x="378" y="1291"/>
                    <a:pt x="492" y="1291"/>
                  </a:cubicBezTo>
                  <a:cubicBezTo>
                    <a:pt x="606" y="1291"/>
                    <a:pt x="719" y="1248"/>
                    <a:pt x="805" y="1161"/>
                  </a:cubicBezTo>
                  <a:lnTo>
                    <a:pt x="1336" y="630"/>
                  </a:lnTo>
                  <a:lnTo>
                    <a:pt x="708"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6"/>
            <p:cNvSpPr/>
            <p:nvPr/>
          </p:nvSpPr>
          <p:spPr>
            <a:xfrm>
              <a:off x="5765191" y="3515905"/>
              <a:ext cx="36412" cy="35238"/>
            </a:xfrm>
            <a:custGeom>
              <a:rect b="b" l="l" r="r" t="t"/>
              <a:pathLst>
                <a:path extrusionOk="0" h="1291" w="1334">
                  <a:moveTo>
                    <a:pt x="705" y="1"/>
                  </a:moveTo>
                  <a:lnTo>
                    <a:pt x="175" y="531"/>
                  </a:lnTo>
                  <a:cubicBezTo>
                    <a:pt x="1" y="703"/>
                    <a:pt x="1" y="983"/>
                    <a:pt x="175" y="1160"/>
                  </a:cubicBezTo>
                  <a:cubicBezTo>
                    <a:pt x="263" y="1247"/>
                    <a:pt x="377" y="1290"/>
                    <a:pt x="490" y="1290"/>
                  </a:cubicBezTo>
                  <a:cubicBezTo>
                    <a:pt x="604" y="1290"/>
                    <a:pt x="717" y="1247"/>
                    <a:pt x="803" y="1160"/>
                  </a:cubicBezTo>
                  <a:lnTo>
                    <a:pt x="1333" y="629"/>
                  </a:lnTo>
                  <a:lnTo>
                    <a:pt x="705"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6"/>
            <p:cNvSpPr/>
            <p:nvPr/>
          </p:nvSpPr>
          <p:spPr>
            <a:xfrm>
              <a:off x="5833074" y="3583815"/>
              <a:ext cx="36466" cy="35238"/>
            </a:xfrm>
            <a:custGeom>
              <a:rect b="b" l="l" r="r" t="t"/>
              <a:pathLst>
                <a:path extrusionOk="0" h="1291" w="1336">
                  <a:moveTo>
                    <a:pt x="708" y="0"/>
                  </a:moveTo>
                  <a:lnTo>
                    <a:pt x="177" y="531"/>
                  </a:lnTo>
                  <a:cubicBezTo>
                    <a:pt x="1" y="702"/>
                    <a:pt x="1" y="987"/>
                    <a:pt x="177" y="1159"/>
                  </a:cubicBezTo>
                  <a:cubicBezTo>
                    <a:pt x="264" y="1247"/>
                    <a:pt x="378" y="1291"/>
                    <a:pt x="492" y="1291"/>
                  </a:cubicBezTo>
                  <a:cubicBezTo>
                    <a:pt x="606" y="1291"/>
                    <a:pt x="719" y="1247"/>
                    <a:pt x="805" y="1159"/>
                  </a:cubicBezTo>
                  <a:lnTo>
                    <a:pt x="1336" y="628"/>
                  </a:lnTo>
                  <a:lnTo>
                    <a:pt x="708"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6"/>
            <p:cNvSpPr/>
            <p:nvPr/>
          </p:nvSpPr>
          <p:spPr>
            <a:xfrm>
              <a:off x="5867138" y="3617743"/>
              <a:ext cx="36357" cy="35265"/>
            </a:xfrm>
            <a:custGeom>
              <a:rect b="b" l="l" r="r" t="t"/>
              <a:pathLst>
                <a:path extrusionOk="0" h="1292" w="1332">
                  <a:moveTo>
                    <a:pt x="703" y="1"/>
                  </a:moveTo>
                  <a:lnTo>
                    <a:pt x="173" y="531"/>
                  </a:lnTo>
                  <a:cubicBezTo>
                    <a:pt x="1" y="707"/>
                    <a:pt x="1" y="987"/>
                    <a:pt x="173" y="1161"/>
                  </a:cubicBezTo>
                  <a:cubicBezTo>
                    <a:pt x="260" y="1248"/>
                    <a:pt x="374" y="1292"/>
                    <a:pt x="487" y="1292"/>
                  </a:cubicBezTo>
                  <a:cubicBezTo>
                    <a:pt x="601" y="1292"/>
                    <a:pt x="715" y="1248"/>
                    <a:pt x="801" y="1161"/>
                  </a:cubicBezTo>
                  <a:lnTo>
                    <a:pt x="1331" y="631"/>
                  </a:lnTo>
                  <a:lnTo>
                    <a:pt x="703"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6"/>
            <p:cNvSpPr/>
            <p:nvPr/>
          </p:nvSpPr>
          <p:spPr>
            <a:xfrm>
              <a:off x="5634857" y="3418134"/>
              <a:ext cx="339250" cy="332180"/>
            </a:xfrm>
            <a:custGeom>
              <a:rect b="b" l="l" r="r" t="t"/>
              <a:pathLst>
                <a:path extrusionOk="0" h="12170" w="12429">
                  <a:moveTo>
                    <a:pt x="2989" y="1376"/>
                  </a:moveTo>
                  <a:lnTo>
                    <a:pt x="3337" y="1722"/>
                  </a:lnTo>
                  <a:lnTo>
                    <a:pt x="2488" y="2571"/>
                  </a:lnTo>
                  <a:cubicBezTo>
                    <a:pt x="2440" y="2618"/>
                    <a:pt x="2377" y="2642"/>
                    <a:pt x="2314" y="2642"/>
                  </a:cubicBezTo>
                  <a:cubicBezTo>
                    <a:pt x="2251" y="2642"/>
                    <a:pt x="2188" y="2618"/>
                    <a:pt x="2140" y="2571"/>
                  </a:cubicBezTo>
                  <a:cubicBezTo>
                    <a:pt x="2044" y="2475"/>
                    <a:pt x="2044" y="2320"/>
                    <a:pt x="2140" y="2225"/>
                  </a:cubicBezTo>
                  <a:lnTo>
                    <a:pt x="2989" y="1376"/>
                  </a:lnTo>
                  <a:close/>
                  <a:moveTo>
                    <a:pt x="4237" y="2619"/>
                  </a:moveTo>
                  <a:lnTo>
                    <a:pt x="4585" y="2967"/>
                  </a:lnTo>
                  <a:lnTo>
                    <a:pt x="4194" y="3356"/>
                  </a:lnTo>
                  <a:cubicBezTo>
                    <a:pt x="4146" y="3403"/>
                    <a:pt x="4083" y="3427"/>
                    <a:pt x="4020" y="3427"/>
                  </a:cubicBezTo>
                  <a:cubicBezTo>
                    <a:pt x="3957" y="3427"/>
                    <a:pt x="3894" y="3403"/>
                    <a:pt x="3846" y="3356"/>
                  </a:cubicBezTo>
                  <a:cubicBezTo>
                    <a:pt x="3751" y="3260"/>
                    <a:pt x="3751" y="3105"/>
                    <a:pt x="3846" y="3010"/>
                  </a:cubicBezTo>
                  <a:lnTo>
                    <a:pt x="4237" y="2619"/>
                  </a:lnTo>
                  <a:close/>
                  <a:moveTo>
                    <a:pt x="5480" y="3863"/>
                  </a:moveTo>
                  <a:lnTo>
                    <a:pt x="5828" y="4211"/>
                  </a:lnTo>
                  <a:lnTo>
                    <a:pt x="5438" y="4601"/>
                  </a:lnTo>
                  <a:cubicBezTo>
                    <a:pt x="5390" y="4649"/>
                    <a:pt x="5327" y="4673"/>
                    <a:pt x="5264" y="4673"/>
                  </a:cubicBezTo>
                  <a:cubicBezTo>
                    <a:pt x="5201" y="4673"/>
                    <a:pt x="5137" y="4649"/>
                    <a:pt x="5090" y="4601"/>
                  </a:cubicBezTo>
                  <a:cubicBezTo>
                    <a:pt x="4994" y="4506"/>
                    <a:pt x="4994" y="4349"/>
                    <a:pt x="5090" y="4253"/>
                  </a:cubicBezTo>
                  <a:lnTo>
                    <a:pt x="5480" y="3863"/>
                  </a:lnTo>
                  <a:close/>
                  <a:moveTo>
                    <a:pt x="6722" y="5107"/>
                  </a:moveTo>
                  <a:lnTo>
                    <a:pt x="7070" y="5455"/>
                  </a:lnTo>
                  <a:lnTo>
                    <a:pt x="6223" y="6306"/>
                  </a:lnTo>
                  <a:cubicBezTo>
                    <a:pt x="6176" y="6354"/>
                    <a:pt x="6115" y="6378"/>
                    <a:pt x="6049" y="6378"/>
                  </a:cubicBezTo>
                  <a:cubicBezTo>
                    <a:pt x="5981" y="6378"/>
                    <a:pt x="5922" y="6350"/>
                    <a:pt x="5873" y="6306"/>
                  </a:cubicBezTo>
                  <a:cubicBezTo>
                    <a:pt x="5824" y="6259"/>
                    <a:pt x="5801" y="6197"/>
                    <a:pt x="5801" y="6132"/>
                  </a:cubicBezTo>
                  <a:cubicBezTo>
                    <a:pt x="5801" y="6066"/>
                    <a:pt x="5828" y="6004"/>
                    <a:pt x="5873" y="5955"/>
                  </a:cubicBezTo>
                  <a:lnTo>
                    <a:pt x="6722" y="5107"/>
                  </a:lnTo>
                  <a:close/>
                  <a:moveTo>
                    <a:pt x="7965" y="6352"/>
                  </a:moveTo>
                  <a:lnTo>
                    <a:pt x="8313" y="6698"/>
                  </a:lnTo>
                  <a:lnTo>
                    <a:pt x="7927" y="7089"/>
                  </a:lnTo>
                  <a:cubicBezTo>
                    <a:pt x="7878" y="7137"/>
                    <a:pt x="7817" y="7161"/>
                    <a:pt x="7751" y="7161"/>
                  </a:cubicBezTo>
                  <a:cubicBezTo>
                    <a:pt x="7685" y="7161"/>
                    <a:pt x="7624" y="7133"/>
                    <a:pt x="7575" y="7089"/>
                  </a:cubicBezTo>
                  <a:cubicBezTo>
                    <a:pt x="7479" y="6993"/>
                    <a:pt x="7479" y="6836"/>
                    <a:pt x="7575" y="6741"/>
                  </a:cubicBezTo>
                  <a:lnTo>
                    <a:pt x="7965" y="6352"/>
                  </a:lnTo>
                  <a:close/>
                  <a:moveTo>
                    <a:pt x="9213" y="7594"/>
                  </a:moveTo>
                  <a:lnTo>
                    <a:pt x="9561" y="7940"/>
                  </a:lnTo>
                  <a:lnTo>
                    <a:pt x="9171" y="8332"/>
                  </a:lnTo>
                  <a:cubicBezTo>
                    <a:pt x="9123" y="8380"/>
                    <a:pt x="9060" y="8404"/>
                    <a:pt x="8997" y="8404"/>
                  </a:cubicBezTo>
                  <a:cubicBezTo>
                    <a:pt x="8934" y="8404"/>
                    <a:pt x="8870" y="8380"/>
                    <a:pt x="8823" y="8332"/>
                  </a:cubicBezTo>
                  <a:cubicBezTo>
                    <a:pt x="8774" y="8286"/>
                    <a:pt x="8751" y="8224"/>
                    <a:pt x="8751" y="8158"/>
                  </a:cubicBezTo>
                  <a:cubicBezTo>
                    <a:pt x="8751" y="8092"/>
                    <a:pt x="8778" y="8031"/>
                    <a:pt x="8823" y="7982"/>
                  </a:cubicBezTo>
                  <a:lnTo>
                    <a:pt x="9213" y="7594"/>
                  </a:lnTo>
                  <a:close/>
                  <a:moveTo>
                    <a:pt x="10457" y="8842"/>
                  </a:moveTo>
                  <a:lnTo>
                    <a:pt x="10805" y="9190"/>
                  </a:lnTo>
                  <a:lnTo>
                    <a:pt x="9956" y="10038"/>
                  </a:lnTo>
                  <a:cubicBezTo>
                    <a:pt x="9908" y="10086"/>
                    <a:pt x="9845" y="10110"/>
                    <a:pt x="9782" y="10110"/>
                  </a:cubicBezTo>
                  <a:cubicBezTo>
                    <a:pt x="9719" y="10110"/>
                    <a:pt x="9656" y="10086"/>
                    <a:pt x="9608" y="10038"/>
                  </a:cubicBezTo>
                  <a:cubicBezTo>
                    <a:pt x="9512" y="9943"/>
                    <a:pt x="9512" y="9786"/>
                    <a:pt x="9608" y="9690"/>
                  </a:cubicBezTo>
                  <a:lnTo>
                    <a:pt x="10457" y="8842"/>
                  </a:lnTo>
                  <a:close/>
                  <a:moveTo>
                    <a:pt x="1547" y="1"/>
                  </a:moveTo>
                  <a:cubicBezTo>
                    <a:pt x="1000" y="1"/>
                    <a:pt x="430" y="299"/>
                    <a:pt x="33" y="934"/>
                  </a:cubicBezTo>
                  <a:cubicBezTo>
                    <a:pt x="11" y="966"/>
                    <a:pt x="1" y="1006"/>
                    <a:pt x="1" y="1043"/>
                  </a:cubicBezTo>
                  <a:lnTo>
                    <a:pt x="1" y="9215"/>
                  </a:lnTo>
                  <a:cubicBezTo>
                    <a:pt x="1" y="9224"/>
                    <a:pt x="3" y="9230"/>
                    <a:pt x="7" y="9234"/>
                  </a:cubicBezTo>
                  <a:cubicBezTo>
                    <a:pt x="70" y="9302"/>
                    <a:pt x="138" y="9329"/>
                    <a:pt x="199" y="9329"/>
                  </a:cubicBezTo>
                  <a:cubicBezTo>
                    <a:pt x="309" y="9329"/>
                    <a:pt x="398" y="9239"/>
                    <a:pt x="398" y="9130"/>
                  </a:cubicBezTo>
                  <a:lnTo>
                    <a:pt x="398" y="1539"/>
                  </a:lnTo>
                  <a:cubicBezTo>
                    <a:pt x="398" y="979"/>
                    <a:pt x="760" y="627"/>
                    <a:pt x="1100" y="487"/>
                  </a:cubicBezTo>
                  <a:cubicBezTo>
                    <a:pt x="1230" y="433"/>
                    <a:pt x="1383" y="399"/>
                    <a:pt x="1546" y="399"/>
                  </a:cubicBezTo>
                  <a:cubicBezTo>
                    <a:pt x="1809" y="399"/>
                    <a:pt x="2096" y="489"/>
                    <a:pt x="2341" y="733"/>
                  </a:cubicBezTo>
                  <a:lnTo>
                    <a:pt x="2700" y="1091"/>
                  </a:lnTo>
                  <a:lnTo>
                    <a:pt x="1851" y="1940"/>
                  </a:lnTo>
                  <a:cubicBezTo>
                    <a:pt x="1599" y="2193"/>
                    <a:pt x="1599" y="2600"/>
                    <a:pt x="1851" y="2851"/>
                  </a:cubicBezTo>
                  <a:cubicBezTo>
                    <a:pt x="1976" y="2974"/>
                    <a:pt x="2144" y="3037"/>
                    <a:pt x="2308" y="3037"/>
                  </a:cubicBezTo>
                  <a:cubicBezTo>
                    <a:pt x="2473" y="3037"/>
                    <a:pt x="2636" y="2974"/>
                    <a:pt x="2764" y="2851"/>
                  </a:cubicBezTo>
                  <a:lnTo>
                    <a:pt x="3613" y="2002"/>
                  </a:lnTo>
                  <a:lnTo>
                    <a:pt x="3948" y="2335"/>
                  </a:lnTo>
                  <a:lnTo>
                    <a:pt x="3557" y="2725"/>
                  </a:lnTo>
                  <a:cubicBezTo>
                    <a:pt x="3305" y="2978"/>
                    <a:pt x="3305" y="3385"/>
                    <a:pt x="3557" y="3636"/>
                  </a:cubicBezTo>
                  <a:cubicBezTo>
                    <a:pt x="3683" y="3759"/>
                    <a:pt x="3848" y="3823"/>
                    <a:pt x="4014" y="3823"/>
                  </a:cubicBezTo>
                  <a:cubicBezTo>
                    <a:pt x="4177" y="3823"/>
                    <a:pt x="4343" y="3759"/>
                    <a:pt x="4470" y="3636"/>
                  </a:cubicBezTo>
                  <a:lnTo>
                    <a:pt x="4861" y="3245"/>
                  </a:lnTo>
                  <a:lnTo>
                    <a:pt x="5194" y="3579"/>
                  </a:lnTo>
                  <a:lnTo>
                    <a:pt x="4803" y="3969"/>
                  </a:lnTo>
                  <a:cubicBezTo>
                    <a:pt x="4553" y="4222"/>
                    <a:pt x="4553" y="4629"/>
                    <a:pt x="4803" y="4879"/>
                  </a:cubicBezTo>
                  <a:cubicBezTo>
                    <a:pt x="4928" y="5005"/>
                    <a:pt x="5096" y="5068"/>
                    <a:pt x="5259" y="5068"/>
                  </a:cubicBezTo>
                  <a:cubicBezTo>
                    <a:pt x="5425" y="5068"/>
                    <a:pt x="5588" y="5005"/>
                    <a:pt x="5716" y="4879"/>
                  </a:cubicBezTo>
                  <a:lnTo>
                    <a:pt x="6106" y="4489"/>
                  </a:lnTo>
                  <a:lnTo>
                    <a:pt x="6442" y="4824"/>
                  </a:lnTo>
                  <a:lnTo>
                    <a:pt x="5593" y="5673"/>
                  </a:lnTo>
                  <a:cubicBezTo>
                    <a:pt x="5340" y="5924"/>
                    <a:pt x="5340" y="6333"/>
                    <a:pt x="5593" y="6581"/>
                  </a:cubicBezTo>
                  <a:cubicBezTo>
                    <a:pt x="5716" y="6707"/>
                    <a:pt x="5883" y="6770"/>
                    <a:pt x="6049" y="6770"/>
                  </a:cubicBezTo>
                  <a:cubicBezTo>
                    <a:pt x="6212" y="6770"/>
                    <a:pt x="6378" y="6707"/>
                    <a:pt x="6505" y="6581"/>
                  </a:cubicBezTo>
                  <a:lnTo>
                    <a:pt x="7354" y="5733"/>
                  </a:lnTo>
                  <a:lnTo>
                    <a:pt x="7687" y="6068"/>
                  </a:lnTo>
                  <a:lnTo>
                    <a:pt x="7106" y="6649"/>
                  </a:lnTo>
                  <a:cubicBezTo>
                    <a:pt x="7091" y="6664"/>
                    <a:pt x="7082" y="6683"/>
                    <a:pt x="7080" y="6707"/>
                  </a:cubicBezTo>
                  <a:cubicBezTo>
                    <a:pt x="7053" y="7271"/>
                    <a:pt x="7403" y="7556"/>
                    <a:pt x="7753" y="7556"/>
                  </a:cubicBezTo>
                  <a:cubicBezTo>
                    <a:pt x="7919" y="7556"/>
                    <a:pt x="8082" y="7492"/>
                    <a:pt x="8209" y="7367"/>
                  </a:cubicBezTo>
                  <a:lnTo>
                    <a:pt x="8600" y="6978"/>
                  </a:lnTo>
                  <a:lnTo>
                    <a:pt x="8935" y="7311"/>
                  </a:lnTo>
                  <a:lnTo>
                    <a:pt x="8545" y="7702"/>
                  </a:lnTo>
                  <a:cubicBezTo>
                    <a:pt x="8366" y="7880"/>
                    <a:pt x="8305" y="8139"/>
                    <a:pt x="8398" y="8394"/>
                  </a:cubicBezTo>
                  <a:cubicBezTo>
                    <a:pt x="8398" y="8396"/>
                    <a:pt x="8400" y="8400"/>
                    <a:pt x="8400" y="8404"/>
                  </a:cubicBezTo>
                  <a:cubicBezTo>
                    <a:pt x="8521" y="8670"/>
                    <a:pt x="8759" y="8799"/>
                    <a:pt x="8999" y="8799"/>
                  </a:cubicBezTo>
                  <a:cubicBezTo>
                    <a:pt x="9162" y="8799"/>
                    <a:pt x="9328" y="8735"/>
                    <a:pt x="9455" y="8612"/>
                  </a:cubicBezTo>
                  <a:lnTo>
                    <a:pt x="9843" y="8222"/>
                  </a:lnTo>
                  <a:lnTo>
                    <a:pt x="10179" y="8555"/>
                  </a:lnTo>
                  <a:lnTo>
                    <a:pt x="9330" y="9404"/>
                  </a:lnTo>
                  <a:cubicBezTo>
                    <a:pt x="9077" y="9657"/>
                    <a:pt x="9077" y="10066"/>
                    <a:pt x="9330" y="10314"/>
                  </a:cubicBezTo>
                  <a:cubicBezTo>
                    <a:pt x="9455" y="10440"/>
                    <a:pt x="9621" y="10503"/>
                    <a:pt x="9786" y="10503"/>
                  </a:cubicBezTo>
                  <a:cubicBezTo>
                    <a:pt x="9950" y="10503"/>
                    <a:pt x="10115" y="10440"/>
                    <a:pt x="10242" y="10314"/>
                  </a:cubicBezTo>
                  <a:lnTo>
                    <a:pt x="11091" y="9466"/>
                  </a:lnTo>
                  <a:lnTo>
                    <a:pt x="11450" y="9824"/>
                  </a:lnTo>
                  <a:cubicBezTo>
                    <a:pt x="11847" y="10221"/>
                    <a:pt x="11836" y="10726"/>
                    <a:pt x="11696" y="11066"/>
                  </a:cubicBezTo>
                  <a:cubicBezTo>
                    <a:pt x="11556" y="11405"/>
                    <a:pt x="11206" y="11768"/>
                    <a:pt x="10644" y="11768"/>
                  </a:cubicBezTo>
                  <a:lnTo>
                    <a:pt x="552" y="11768"/>
                  </a:lnTo>
                  <a:cubicBezTo>
                    <a:pt x="468" y="11768"/>
                    <a:pt x="398" y="11700"/>
                    <a:pt x="398" y="11615"/>
                  </a:cubicBezTo>
                  <a:lnTo>
                    <a:pt x="398" y="9835"/>
                  </a:lnTo>
                  <a:cubicBezTo>
                    <a:pt x="398" y="9826"/>
                    <a:pt x="395" y="9822"/>
                    <a:pt x="389" y="9816"/>
                  </a:cubicBezTo>
                  <a:cubicBezTo>
                    <a:pt x="327" y="9748"/>
                    <a:pt x="260" y="9721"/>
                    <a:pt x="199" y="9721"/>
                  </a:cubicBezTo>
                  <a:cubicBezTo>
                    <a:pt x="89" y="9721"/>
                    <a:pt x="1" y="9810"/>
                    <a:pt x="1" y="9920"/>
                  </a:cubicBezTo>
                  <a:lnTo>
                    <a:pt x="1" y="11959"/>
                  </a:lnTo>
                  <a:cubicBezTo>
                    <a:pt x="1" y="12074"/>
                    <a:pt x="92" y="12169"/>
                    <a:pt x="209" y="12169"/>
                  </a:cubicBezTo>
                  <a:lnTo>
                    <a:pt x="11127" y="12169"/>
                  </a:lnTo>
                  <a:cubicBezTo>
                    <a:pt x="11166" y="12169"/>
                    <a:pt x="11206" y="12159"/>
                    <a:pt x="11238" y="12137"/>
                  </a:cubicBezTo>
                  <a:cubicBezTo>
                    <a:pt x="12333" y="11450"/>
                    <a:pt x="12428" y="10253"/>
                    <a:pt x="11717" y="9546"/>
                  </a:cubicBezTo>
                  <a:lnTo>
                    <a:pt x="2624" y="455"/>
                  </a:lnTo>
                  <a:cubicBezTo>
                    <a:pt x="2326" y="157"/>
                    <a:pt x="1942" y="1"/>
                    <a:pt x="154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6"/>
            <p:cNvSpPr/>
            <p:nvPr/>
          </p:nvSpPr>
          <p:spPr>
            <a:xfrm>
              <a:off x="5707953" y="3571287"/>
              <a:ext cx="107651" cy="106669"/>
            </a:xfrm>
            <a:custGeom>
              <a:rect b="b" l="l" r="r" t="t"/>
              <a:pathLst>
                <a:path extrusionOk="0" h="3908" w="3944">
                  <a:moveTo>
                    <a:pt x="614" y="395"/>
                  </a:moveTo>
                  <a:cubicBezTo>
                    <a:pt x="661" y="395"/>
                    <a:pt x="722" y="412"/>
                    <a:pt x="775" y="465"/>
                  </a:cubicBezTo>
                  <a:lnTo>
                    <a:pt x="3418" y="3107"/>
                  </a:lnTo>
                  <a:cubicBezTo>
                    <a:pt x="3522" y="3209"/>
                    <a:pt x="3483" y="3330"/>
                    <a:pt x="3469" y="3364"/>
                  </a:cubicBezTo>
                  <a:cubicBezTo>
                    <a:pt x="3456" y="3398"/>
                    <a:pt x="3396" y="3511"/>
                    <a:pt x="3250" y="3511"/>
                  </a:cubicBezTo>
                  <a:lnTo>
                    <a:pt x="608" y="3511"/>
                  </a:lnTo>
                  <a:cubicBezTo>
                    <a:pt x="478" y="3511"/>
                    <a:pt x="372" y="3405"/>
                    <a:pt x="372" y="3273"/>
                  </a:cubicBezTo>
                  <a:lnTo>
                    <a:pt x="372" y="631"/>
                  </a:lnTo>
                  <a:cubicBezTo>
                    <a:pt x="372" y="487"/>
                    <a:pt x="485" y="427"/>
                    <a:pt x="519" y="414"/>
                  </a:cubicBezTo>
                  <a:cubicBezTo>
                    <a:pt x="534" y="406"/>
                    <a:pt x="570" y="395"/>
                    <a:pt x="614" y="395"/>
                  </a:cubicBezTo>
                  <a:close/>
                  <a:moveTo>
                    <a:pt x="625" y="1"/>
                  </a:moveTo>
                  <a:cubicBezTo>
                    <a:pt x="531" y="1"/>
                    <a:pt x="437" y="22"/>
                    <a:pt x="349" y="66"/>
                  </a:cubicBezTo>
                  <a:cubicBezTo>
                    <a:pt x="135" y="175"/>
                    <a:pt x="1" y="387"/>
                    <a:pt x="1" y="631"/>
                  </a:cubicBezTo>
                  <a:lnTo>
                    <a:pt x="1" y="3273"/>
                  </a:lnTo>
                  <a:cubicBezTo>
                    <a:pt x="1" y="3623"/>
                    <a:pt x="285" y="3908"/>
                    <a:pt x="635" y="3908"/>
                  </a:cubicBezTo>
                  <a:lnTo>
                    <a:pt x="3265" y="3908"/>
                  </a:lnTo>
                  <a:cubicBezTo>
                    <a:pt x="3532" y="3908"/>
                    <a:pt x="3759" y="3748"/>
                    <a:pt x="3855" y="3494"/>
                  </a:cubicBezTo>
                  <a:cubicBezTo>
                    <a:pt x="3944" y="3258"/>
                    <a:pt x="3876" y="2993"/>
                    <a:pt x="3702" y="2815"/>
                  </a:cubicBezTo>
                  <a:lnTo>
                    <a:pt x="1092" y="196"/>
                  </a:lnTo>
                  <a:cubicBezTo>
                    <a:pt x="965" y="70"/>
                    <a:pt x="795" y="1"/>
                    <a:pt x="625"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6"/>
            <p:cNvSpPr/>
            <p:nvPr/>
          </p:nvSpPr>
          <p:spPr>
            <a:xfrm>
              <a:off x="5755119" y="3379621"/>
              <a:ext cx="236184" cy="230261"/>
            </a:xfrm>
            <a:custGeom>
              <a:rect b="b" l="l" r="r" t="t"/>
              <a:pathLst>
                <a:path extrusionOk="0" h="8436" w="8653">
                  <a:moveTo>
                    <a:pt x="1484" y="633"/>
                  </a:moveTo>
                  <a:lnTo>
                    <a:pt x="6683" y="5832"/>
                  </a:lnTo>
                  <a:cubicBezTo>
                    <a:pt x="6528" y="5866"/>
                    <a:pt x="6386" y="5942"/>
                    <a:pt x="6271" y="6059"/>
                  </a:cubicBezTo>
                  <a:cubicBezTo>
                    <a:pt x="6157" y="6174"/>
                    <a:pt x="6080" y="6316"/>
                    <a:pt x="6042" y="6471"/>
                  </a:cubicBezTo>
                  <a:lnTo>
                    <a:pt x="843" y="1271"/>
                  </a:lnTo>
                  <a:cubicBezTo>
                    <a:pt x="917" y="1142"/>
                    <a:pt x="1011" y="1021"/>
                    <a:pt x="1119" y="911"/>
                  </a:cubicBezTo>
                  <a:cubicBezTo>
                    <a:pt x="1233" y="802"/>
                    <a:pt x="1352" y="709"/>
                    <a:pt x="1484" y="633"/>
                  </a:cubicBezTo>
                  <a:close/>
                  <a:moveTo>
                    <a:pt x="679" y="1666"/>
                  </a:moveTo>
                  <a:lnTo>
                    <a:pt x="5764" y="6751"/>
                  </a:lnTo>
                  <a:cubicBezTo>
                    <a:pt x="5609" y="6787"/>
                    <a:pt x="5467" y="6863"/>
                    <a:pt x="5353" y="6980"/>
                  </a:cubicBezTo>
                  <a:cubicBezTo>
                    <a:pt x="5236" y="7097"/>
                    <a:pt x="5159" y="7239"/>
                    <a:pt x="5125" y="7390"/>
                  </a:cubicBezTo>
                  <a:lnTo>
                    <a:pt x="1123" y="3387"/>
                  </a:lnTo>
                  <a:cubicBezTo>
                    <a:pt x="658" y="2920"/>
                    <a:pt x="510" y="2258"/>
                    <a:pt x="679" y="1666"/>
                  </a:cubicBezTo>
                  <a:close/>
                  <a:moveTo>
                    <a:pt x="7794" y="5295"/>
                  </a:moveTo>
                  <a:cubicBezTo>
                    <a:pt x="7875" y="5295"/>
                    <a:pt x="7957" y="5316"/>
                    <a:pt x="8031" y="5361"/>
                  </a:cubicBezTo>
                  <a:cubicBezTo>
                    <a:pt x="8126" y="5497"/>
                    <a:pt x="8181" y="5658"/>
                    <a:pt x="8186" y="5826"/>
                  </a:cubicBezTo>
                  <a:lnTo>
                    <a:pt x="8207" y="6456"/>
                  </a:lnTo>
                  <a:lnTo>
                    <a:pt x="6668" y="7995"/>
                  </a:lnTo>
                  <a:lnTo>
                    <a:pt x="6038" y="7973"/>
                  </a:lnTo>
                  <a:cubicBezTo>
                    <a:pt x="5866" y="7969"/>
                    <a:pt x="5707" y="7916"/>
                    <a:pt x="5571" y="7821"/>
                  </a:cubicBezTo>
                  <a:cubicBezTo>
                    <a:pt x="5423" y="7579"/>
                    <a:pt x="5522" y="7243"/>
                    <a:pt x="5847" y="7141"/>
                  </a:cubicBezTo>
                  <a:cubicBezTo>
                    <a:pt x="5866" y="7137"/>
                    <a:pt x="5883" y="7133"/>
                    <a:pt x="5902" y="7133"/>
                  </a:cubicBezTo>
                  <a:lnTo>
                    <a:pt x="6089" y="7133"/>
                  </a:lnTo>
                  <a:cubicBezTo>
                    <a:pt x="6153" y="7133"/>
                    <a:pt x="6208" y="7171"/>
                    <a:pt x="6242" y="7224"/>
                  </a:cubicBezTo>
                  <a:cubicBezTo>
                    <a:pt x="6282" y="7290"/>
                    <a:pt x="6348" y="7323"/>
                    <a:pt x="6415" y="7323"/>
                  </a:cubicBezTo>
                  <a:cubicBezTo>
                    <a:pt x="6465" y="7323"/>
                    <a:pt x="6516" y="7304"/>
                    <a:pt x="6556" y="7267"/>
                  </a:cubicBezTo>
                  <a:cubicBezTo>
                    <a:pt x="6594" y="7226"/>
                    <a:pt x="6613" y="7175"/>
                    <a:pt x="6613" y="7124"/>
                  </a:cubicBezTo>
                  <a:cubicBezTo>
                    <a:pt x="6613" y="7067"/>
                    <a:pt x="6588" y="7008"/>
                    <a:pt x="6537" y="6970"/>
                  </a:cubicBezTo>
                  <a:cubicBezTo>
                    <a:pt x="6518" y="6953"/>
                    <a:pt x="6503" y="6938"/>
                    <a:pt x="6492" y="6917"/>
                  </a:cubicBezTo>
                  <a:cubicBezTo>
                    <a:pt x="6348" y="6660"/>
                    <a:pt x="6441" y="6371"/>
                    <a:pt x="6690" y="6252"/>
                  </a:cubicBezTo>
                  <a:cubicBezTo>
                    <a:pt x="6698" y="6250"/>
                    <a:pt x="6707" y="6244"/>
                    <a:pt x="6715" y="6242"/>
                  </a:cubicBezTo>
                  <a:cubicBezTo>
                    <a:pt x="6769" y="6223"/>
                    <a:pt x="6824" y="6213"/>
                    <a:pt x="6878" y="6213"/>
                  </a:cubicBezTo>
                  <a:cubicBezTo>
                    <a:pt x="7014" y="6213"/>
                    <a:pt x="7141" y="6273"/>
                    <a:pt x="7226" y="6382"/>
                  </a:cubicBezTo>
                  <a:cubicBezTo>
                    <a:pt x="7241" y="6405"/>
                    <a:pt x="7267" y="6414"/>
                    <a:pt x="7292" y="6414"/>
                  </a:cubicBezTo>
                  <a:cubicBezTo>
                    <a:pt x="7451" y="6411"/>
                    <a:pt x="7534" y="6307"/>
                    <a:pt x="7534" y="6206"/>
                  </a:cubicBezTo>
                  <a:cubicBezTo>
                    <a:pt x="7534" y="6155"/>
                    <a:pt x="7515" y="6104"/>
                    <a:pt x="7475" y="6063"/>
                  </a:cubicBezTo>
                  <a:cubicBezTo>
                    <a:pt x="7301" y="5889"/>
                    <a:pt x="7301" y="5603"/>
                    <a:pt x="7475" y="5427"/>
                  </a:cubicBezTo>
                  <a:cubicBezTo>
                    <a:pt x="7562" y="5339"/>
                    <a:pt x="7678" y="5295"/>
                    <a:pt x="7794" y="5295"/>
                  </a:cubicBezTo>
                  <a:close/>
                  <a:moveTo>
                    <a:pt x="8222" y="6999"/>
                  </a:moveTo>
                  <a:lnTo>
                    <a:pt x="8245" y="7710"/>
                  </a:lnTo>
                  <a:cubicBezTo>
                    <a:pt x="8254" y="7795"/>
                    <a:pt x="8218" y="7880"/>
                    <a:pt x="8154" y="7944"/>
                  </a:cubicBezTo>
                  <a:cubicBezTo>
                    <a:pt x="8094" y="8004"/>
                    <a:pt x="8019" y="8035"/>
                    <a:pt x="7934" y="8035"/>
                  </a:cubicBezTo>
                  <a:cubicBezTo>
                    <a:pt x="7929" y="8035"/>
                    <a:pt x="7924" y="8035"/>
                    <a:pt x="7918" y="8035"/>
                  </a:cubicBezTo>
                  <a:lnTo>
                    <a:pt x="7207" y="8012"/>
                  </a:lnTo>
                  <a:lnTo>
                    <a:pt x="8222" y="6999"/>
                  </a:lnTo>
                  <a:close/>
                  <a:moveTo>
                    <a:pt x="2358" y="0"/>
                  </a:moveTo>
                  <a:cubicBezTo>
                    <a:pt x="1785" y="0"/>
                    <a:pt x="1244" y="223"/>
                    <a:pt x="839" y="628"/>
                  </a:cubicBezTo>
                  <a:cubicBezTo>
                    <a:pt x="0" y="1467"/>
                    <a:pt x="0" y="2831"/>
                    <a:pt x="839" y="3670"/>
                  </a:cubicBezTo>
                  <a:lnTo>
                    <a:pt x="5170" y="8001"/>
                  </a:lnTo>
                  <a:cubicBezTo>
                    <a:pt x="5395" y="8226"/>
                    <a:pt x="5698" y="8360"/>
                    <a:pt x="6019" y="8370"/>
                  </a:cubicBezTo>
                  <a:lnTo>
                    <a:pt x="7906" y="8436"/>
                  </a:lnTo>
                  <a:lnTo>
                    <a:pt x="7929" y="8436"/>
                  </a:lnTo>
                  <a:cubicBezTo>
                    <a:pt x="8118" y="8436"/>
                    <a:pt x="8300" y="8360"/>
                    <a:pt x="8436" y="8226"/>
                  </a:cubicBezTo>
                  <a:cubicBezTo>
                    <a:pt x="8576" y="8084"/>
                    <a:pt x="8653" y="7891"/>
                    <a:pt x="8646" y="7693"/>
                  </a:cubicBezTo>
                  <a:lnTo>
                    <a:pt x="8578" y="5807"/>
                  </a:lnTo>
                  <a:cubicBezTo>
                    <a:pt x="8568" y="5486"/>
                    <a:pt x="8436" y="5187"/>
                    <a:pt x="8211" y="4958"/>
                  </a:cubicBezTo>
                  <a:lnTo>
                    <a:pt x="4162" y="911"/>
                  </a:lnTo>
                  <a:cubicBezTo>
                    <a:pt x="4124" y="873"/>
                    <a:pt x="4073" y="853"/>
                    <a:pt x="4022" y="853"/>
                  </a:cubicBezTo>
                  <a:cubicBezTo>
                    <a:pt x="3971" y="853"/>
                    <a:pt x="3920" y="873"/>
                    <a:pt x="3882" y="911"/>
                  </a:cubicBezTo>
                  <a:cubicBezTo>
                    <a:pt x="3803" y="987"/>
                    <a:pt x="3803" y="1114"/>
                    <a:pt x="3882" y="1191"/>
                  </a:cubicBezTo>
                  <a:lnTo>
                    <a:pt x="7602" y="4913"/>
                  </a:lnTo>
                  <a:cubicBezTo>
                    <a:pt x="7451" y="4947"/>
                    <a:pt x="7307" y="5026"/>
                    <a:pt x="7192" y="5142"/>
                  </a:cubicBezTo>
                  <a:cubicBezTo>
                    <a:pt x="7076" y="5259"/>
                    <a:pt x="6997" y="5401"/>
                    <a:pt x="6963" y="5552"/>
                  </a:cubicBezTo>
                  <a:lnTo>
                    <a:pt x="1874" y="465"/>
                  </a:lnTo>
                  <a:cubicBezTo>
                    <a:pt x="2029" y="420"/>
                    <a:pt x="2193" y="399"/>
                    <a:pt x="2358" y="399"/>
                  </a:cubicBezTo>
                  <a:cubicBezTo>
                    <a:pt x="2700" y="399"/>
                    <a:pt x="3035" y="497"/>
                    <a:pt x="3317" y="686"/>
                  </a:cubicBezTo>
                  <a:cubicBezTo>
                    <a:pt x="3351" y="707"/>
                    <a:pt x="3389" y="718"/>
                    <a:pt x="3427" y="718"/>
                  </a:cubicBezTo>
                  <a:cubicBezTo>
                    <a:pt x="3492" y="718"/>
                    <a:pt x="3556" y="686"/>
                    <a:pt x="3593" y="628"/>
                  </a:cubicBezTo>
                  <a:cubicBezTo>
                    <a:pt x="3655" y="537"/>
                    <a:pt x="3629" y="414"/>
                    <a:pt x="3538" y="353"/>
                  </a:cubicBezTo>
                  <a:cubicBezTo>
                    <a:pt x="3188" y="123"/>
                    <a:pt x="2780" y="0"/>
                    <a:pt x="235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46"/>
          <p:cNvGrpSpPr/>
          <p:nvPr/>
        </p:nvGrpSpPr>
        <p:grpSpPr>
          <a:xfrm>
            <a:off x="3628412" y="3098924"/>
            <a:ext cx="403113" cy="514634"/>
            <a:chOff x="6469156" y="3379676"/>
            <a:chExt cx="290364" cy="370693"/>
          </a:xfrm>
        </p:grpSpPr>
        <p:sp>
          <p:nvSpPr>
            <p:cNvPr id="4518" name="Google Shape;4518;p46"/>
            <p:cNvSpPr/>
            <p:nvPr/>
          </p:nvSpPr>
          <p:spPr>
            <a:xfrm>
              <a:off x="6474943" y="3385408"/>
              <a:ext cx="279474" cy="359803"/>
            </a:xfrm>
            <a:custGeom>
              <a:rect b="b" l="l" r="r" t="t"/>
              <a:pathLst>
                <a:path extrusionOk="0" h="13182" w="10239">
                  <a:moveTo>
                    <a:pt x="2637" y="1"/>
                  </a:moveTo>
                  <a:cubicBezTo>
                    <a:pt x="1179" y="1"/>
                    <a:pt x="1" y="1180"/>
                    <a:pt x="1" y="2634"/>
                  </a:cubicBezTo>
                  <a:lnTo>
                    <a:pt x="1" y="10548"/>
                  </a:lnTo>
                  <a:cubicBezTo>
                    <a:pt x="1" y="12004"/>
                    <a:pt x="1183" y="13181"/>
                    <a:pt x="2637" y="13181"/>
                  </a:cubicBezTo>
                  <a:lnTo>
                    <a:pt x="7605" y="13181"/>
                  </a:lnTo>
                  <a:cubicBezTo>
                    <a:pt x="9061" y="13181"/>
                    <a:pt x="10238" y="12001"/>
                    <a:pt x="10238" y="10548"/>
                  </a:cubicBezTo>
                  <a:lnTo>
                    <a:pt x="10238" y="2634"/>
                  </a:lnTo>
                  <a:cubicBezTo>
                    <a:pt x="10238" y="1178"/>
                    <a:pt x="9058" y="1"/>
                    <a:pt x="760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6"/>
            <p:cNvSpPr/>
            <p:nvPr/>
          </p:nvSpPr>
          <p:spPr>
            <a:xfrm>
              <a:off x="6474943" y="3385462"/>
              <a:ext cx="94277" cy="359857"/>
            </a:xfrm>
            <a:custGeom>
              <a:rect b="b" l="l" r="r" t="t"/>
              <a:pathLst>
                <a:path extrusionOk="0" h="13184" w="3454">
                  <a:moveTo>
                    <a:pt x="2637" y="1"/>
                  </a:moveTo>
                  <a:cubicBezTo>
                    <a:pt x="1183" y="1"/>
                    <a:pt x="1" y="1178"/>
                    <a:pt x="1" y="2636"/>
                  </a:cubicBezTo>
                  <a:lnTo>
                    <a:pt x="1" y="10548"/>
                  </a:lnTo>
                  <a:cubicBezTo>
                    <a:pt x="1" y="12002"/>
                    <a:pt x="1179" y="13184"/>
                    <a:pt x="2637" y="13184"/>
                  </a:cubicBezTo>
                  <a:lnTo>
                    <a:pt x="3454" y="13184"/>
                  </a:lnTo>
                  <a:cubicBezTo>
                    <a:pt x="2000" y="13184"/>
                    <a:pt x="822" y="12002"/>
                    <a:pt x="824" y="10548"/>
                  </a:cubicBezTo>
                  <a:lnTo>
                    <a:pt x="824" y="2636"/>
                  </a:lnTo>
                  <a:cubicBezTo>
                    <a:pt x="824" y="1181"/>
                    <a:pt x="2000" y="1"/>
                    <a:pt x="3454"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6"/>
            <p:cNvSpPr/>
            <p:nvPr/>
          </p:nvSpPr>
          <p:spPr>
            <a:xfrm>
              <a:off x="6503166" y="3423048"/>
              <a:ext cx="223027" cy="94932"/>
            </a:xfrm>
            <a:custGeom>
              <a:rect b="b" l="l" r="r" t="t"/>
              <a:pathLst>
                <a:path extrusionOk="0" h="3478" w="8171">
                  <a:moveTo>
                    <a:pt x="1522" y="1"/>
                  </a:moveTo>
                  <a:cubicBezTo>
                    <a:pt x="682" y="1"/>
                    <a:pt x="0" y="682"/>
                    <a:pt x="0" y="1525"/>
                  </a:cubicBezTo>
                  <a:lnTo>
                    <a:pt x="0" y="1953"/>
                  </a:lnTo>
                  <a:cubicBezTo>
                    <a:pt x="0" y="2794"/>
                    <a:pt x="682" y="3477"/>
                    <a:pt x="1522" y="3477"/>
                  </a:cubicBezTo>
                  <a:lnTo>
                    <a:pt x="6647" y="3477"/>
                  </a:lnTo>
                  <a:cubicBezTo>
                    <a:pt x="7488" y="3477"/>
                    <a:pt x="8171" y="2794"/>
                    <a:pt x="8171" y="1953"/>
                  </a:cubicBezTo>
                  <a:lnTo>
                    <a:pt x="8171" y="1525"/>
                  </a:lnTo>
                  <a:cubicBezTo>
                    <a:pt x="8171" y="682"/>
                    <a:pt x="7488" y="1"/>
                    <a:pt x="6647"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6661777" y="3422993"/>
              <a:ext cx="64416" cy="94850"/>
            </a:xfrm>
            <a:custGeom>
              <a:rect b="b" l="l" r="r" t="t"/>
              <a:pathLst>
                <a:path extrusionOk="0" h="3475" w="2360">
                  <a:moveTo>
                    <a:pt x="0" y="1"/>
                  </a:moveTo>
                  <a:cubicBezTo>
                    <a:pt x="834" y="1"/>
                    <a:pt x="1511" y="680"/>
                    <a:pt x="1511" y="1518"/>
                  </a:cubicBezTo>
                  <a:lnTo>
                    <a:pt x="1511" y="1957"/>
                  </a:lnTo>
                  <a:cubicBezTo>
                    <a:pt x="1511" y="2796"/>
                    <a:pt x="834" y="3475"/>
                    <a:pt x="0" y="3475"/>
                  </a:cubicBezTo>
                  <a:lnTo>
                    <a:pt x="836" y="3475"/>
                  </a:lnTo>
                  <a:cubicBezTo>
                    <a:pt x="1677" y="3475"/>
                    <a:pt x="2360" y="2794"/>
                    <a:pt x="2360" y="1953"/>
                  </a:cubicBezTo>
                  <a:lnTo>
                    <a:pt x="2360" y="1518"/>
                  </a:lnTo>
                  <a:cubicBezTo>
                    <a:pt x="2360" y="682"/>
                    <a:pt x="1683" y="3"/>
                    <a:pt x="849"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6666690" y="3669767"/>
              <a:ext cx="46947" cy="46947"/>
            </a:xfrm>
            <a:custGeom>
              <a:rect b="b" l="l" r="r" t="t"/>
              <a:pathLst>
                <a:path extrusionOk="0" h="1720" w="1720">
                  <a:moveTo>
                    <a:pt x="860" y="0"/>
                  </a:moveTo>
                  <a:cubicBezTo>
                    <a:pt x="387" y="0"/>
                    <a:pt x="0" y="384"/>
                    <a:pt x="0" y="860"/>
                  </a:cubicBezTo>
                  <a:cubicBezTo>
                    <a:pt x="0" y="1333"/>
                    <a:pt x="387" y="1719"/>
                    <a:pt x="860" y="1719"/>
                  </a:cubicBezTo>
                  <a:cubicBezTo>
                    <a:pt x="1335" y="1719"/>
                    <a:pt x="1719" y="1333"/>
                    <a:pt x="1719" y="860"/>
                  </a:cubicBezTo>
                  <a:cubicBezTo>
                    <a:pt x="1719" y="384"/>
                    <a:pt x="1335" y="0"/>
                    <a:pt x="86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6666690" y="3669712"/>
              <a:ext cx="30270" cy="46947"/>
            </a:xfrm>
            <a:custGeom>
              <a:rect b="b" l="l" r="r" t="t"/>
              <a:pathLst>
                <a:path extrusionOk="0" h="1720" w="1109">
                  <a:moveTo>
                    <a:pt x="860" y="0"/>
                  </a:moveTo>
                  <a:cubicBezTo>
                    <a:pt x="387" y="0"/>
                    <a:pt x="0" y="384"/>
                    <a:pt x="0" y="860"/>
                  </a:cubicBezTo>
                  <a:cubicBezTo>
                    <a:pt x="0" y="1333"/>
                    <a:pt x="387" y="1719"/>
                    <a:pt x="860" y="1719"/>
                  </a:cubicBezTo>
                  <a:cubicBezTo>
                    <a:pt x="949" y="1719"/>
                    <a:pt x="1030" y="1709"/>
                    <a:pt x="1108" y="1683"/>
                  </a:cubicBezTo>
                  <a:cubicBezTo>
                    <a:pt x="752" y="1581"/>
                    <a:pt x="495" y="1244"/>
                    <a:pt x="495" y="855"/>
                  </a:cubicBezTo>
                  <a:cubicBezTo>
                    <a:pt x="495" y="469"/>
                    <a:pt x="752" y="140"/>
                    <a:pt x="1108" y="34"/>
                  </a:cubicBezTo>
                  <a:cubicBezTo>
                    <a:pt x="1028"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6666690" y="3604587"/>
              <a:ext cx="46947" cy="46947"/>
            </a:xfrm>
            <a:custGeom>
              <a:rect b="b" l="l" r="r" t="t"/>
              <a:pathLst>
                <a:path extrusionOk="0" h="1720" w="1720">
                  <a:moveTo>
                    <a:pt x="860" y="1"/>
                  </a:moveTo>
                  <a:cubicBezTo>
                    <a:pt x="387" y="1"/>
                    <a:pt x="0" y="385"/>
                    <a:pt x="0" y="860"/>
                  </a:cubicBezTo>
                  <a:cubicBezTo>
                    <a:pt x="0" y="1334"/>
                    <a:pt x="387" y="1720"/>
                    <a:pt x="860" y="1720"/>
                  </a:cubicBezTo>
                  <a:cubicBezTo>
                    <a:pt x="1335" y="1720"/>
                    <a:pt x="1719" y="1334"/>
                    <a:pt x="1719" y="860"/>
                  </a:cubicBezTo>
                  <a:cubicBezTo>
                    <a:pt x="1719" y="385"/>
                    <a:pt x="1335" y="1"/>
                    <a:pt x="86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6"/>
            <p:cNvSpPr/>
            <p:nvPr/>
          </p:nvSpPr>
          <p:spPr>
            <a:xfrm>
              <a:off x="6666690" y="3604532"/>
              <a:ext cx="30270" cy="46947"/>
            </a:xfrm>
            <a:custGeom>
              <a:rect b="b" l="l" r="r" t="t"/>
              <a:pathLst>
                <a:path extrusionOk="0" h="1720" w="1109">
                  <a:moveTo>
                    <a:pt x="860" y="1"/>
                  </a:moveTo>
                  <a:cubicBezTo>
                    <a:pt x="387" y="1"/>
                    <a:pt x="0" y="385"/>
                    <a:pt x="0" y="860"/>
                  </a:cubicBezTo>
                  <a:cubicBezTo>
                    <a:pt x="0" y="1333"/>
                    <a:pt x="387" y="1720"/>
                    <a:pt x="860" y="1720"/>
                  </a:cubicBezTo>
                  <a:cubicBezTo>
                    <a:pt x="949" y="1720"/>
                    <a:pt x="1030" y="1709"/>
                    <a:pt x="1108" y="1684"/>
                  </a:cubicBezTo>
                  <a:cubicBezTo>
                    <a:pt x="752" y="1578"/>
                    <a:pt x="495" y="1244"/>
                    <a:pt x="495" y="856"/>
                  </a:cubicBezTo>
                  <a:cubicBezTo>
                    <a:pt x="495" y="470"/>
                    <a:pt x="752" y="141"/>
                    <a:pt x="1108" y="35"/>
                  </a:cubicBezTo>
                  <a:cubicBezTo>
                    <a:pt x="1028" y="13"/>
                    <a:pt x="945" y="1"/>
                    <a:pt x="86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6"/>
            <p:cNvSpPr/>
            <p:nvPr/>
          </p:nvSpPr>
          <p:spPr>
            <a:xfrm>
              <a:off x="6666690" y="3539379"/>
              <a:ext cx="46947" cy="46947"/>
            </a:xfrm>
            <a:custGeom>
              <a:rect b="b" l="l" r="r" t="t"/>
              <a:pathLst>
                <a:path extrusionOk="0" h="1720" w="1720">
                  <a:moveTo>
                    <a:pt x="860" y="0"/>
                  </a:moveTo>
                  <a:cubicBezTo>
                    <a:pt x="387" y="0"/>
                    <a:pt x="0" y="384"/>
                    <a:pt x="0" y="860"/>
                  </a:cubicBezTo>
                  <a:cubicBezTo>
                    <a:pt x="0" y="1333"/>
                    <a:pt x="387" y="1719"/>
                    <a:pt x="860" y="1719"/>
                  </a:cubicBezTo>
                  <a:cubicBezTo>
                    <a:pt x="1335" y="1719"/>
                    <a:pt x="1719" y="1333"/>
                    <a:pt x="1719" y="860"/>
                  </a:cubicBezTo>
                  <a:cubicBezTo>
                    <a:pt x="1719" y="384"/>
                    <a:pt x="1335" y="0"/>
                    <a:pt x="86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6666690" y="3539379"/>
              <a:ext cx="30270" cy="46947"/>
            </a:xfrm>
            <a:custGeom>
              <a:rect b="b" l="l" r="r" t="t"/>
              <a:pathLst>
                <a:path extrusionOk="0" h="1720" w="1109">
                  <a:moveTo>
                    <a:pt x="860" y="0"/>
                  </a:moveTo>
                  <a:cubicBezTo>
                    <a:pt x="387" y="0"/>
                    <a:pt x="0" y="384"/>
                    <a:pt x="0" y="860"/>
                  </a:cubicBezTo>
                  <a:cubicBezTo>
                    <a:pt x="0" y="1333"/>
                    <a:pt x="387" y="1719"/>
                    <a:pt x="860" y="1719"/>
                  </a:cubicBezTo>
                  <a:cubicBezTo>
                    <a:pt x="949" y="1719"/>
                    <a:pt x="1030" y="1709"/>
                    <a:pt x="1108" y="1683"/>
                  </a:cubicBezTo>
                  <a:cubicBezTo>
                    <a:pt x="752" y="1577"/>
                    <a:pt x="495" y="1244"/>
                    <a:pt x="495" y="856"/>
                  </a:cubicBezTo>
                  <a:cubicBezTo>
                    <a:pt x="495" y="469"/>
                    <a:pt x="752" y="140"/>
                    <a:pt x="1108" y="34"/>
                  </a:cubicBezTo>
                  <a:cubicBezTo>
                    <a:pt x="1028"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6591029" y="3669767"/>
              <a:ext cx="46947" cy="46947"/>
            </a:xfrm>
            <a:custGeom>
              <a:rect b="b" l="l" r="r" t="t"/>
              <a:pathLst>
                <a:path extrusionOk="0" h="1720" w="1720">
                  <a:moveTo>
                    <a:pt x="860" y="0"/>
                  </a:moveTo>
                  <a:cubicBezTo>
                    <a:pt x="385" y="0"/>
                    <a:pt x="1" y="384"/>
                    <a:pt x="1" y="860"/>
                  </a:cubicBezTo>
                  <a:cubicBezTo>
                    <a:pt x="1" y="1333"/>
                    <a:pt x="385" y="1719"/>
                    <a:pt x="860" y="1719"/>
                  </a:cubicBezTo>
                  <a:cubicBezTo>
                    <a:pt x="1336" y="1719"/>
                    <a:pt x="1720" y="1333"/>
                    <a:pt x="1720" y="860"/>
                  </a:cubicBezTo>
                  <a:cubicBezTo>
                    <a:pt x="1720" y="384"/>
                    <a:pt x="1336" y="0"/>
                    <a:pt x="86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6591029" y="3669712"/>
              <a:ext cx="30216" cy="46947"/>
            </a:xfrm>
            <a:custGeom>
              <a:rect b="b" l="l" r="r" t="t"/>
              <a:pathLst>
                <a:path extrusionOk="0" h="1720" w="1107">
                  <a:moveTo>
                    <a:pt x="860" y="0"/>
                  </a:moveTo>
                  <a:cubicBezTo>
                    <a:pt x="385" y="0"/>
                    <a:pt x="1" y="384"/>
                    <a:pt x="1" y="860"/>
                  </a:cubicBezTo>
                  <a:cubicBezTo>
                    <a:pt x="1" y="1333"/>
                    <a:pt x="385" y="1719"/>
                    <a:pt x="860" y="1719"/>
                  </a:cubicBezTo>
                  <a:cubicBezTo>
                    <a:pt x="947" y="1719"/>
                    <a:pt x="1030" y="1709"/>
                    <a:pt x="1106" y="1683"/>
                  </a:cubicBezTo>
                  <a:cubicBezTo>
                    <a:pt x="752" y="1581"/>
                    <a:pt x="495" y="1244"/>
                    <a:pt x="495" y="855"/>
                  </a:cubicBezTo>
                  <a:cubicBezTo>
                    <a:pt x="495" y="469"/>
                    <a:pt x="752" y="140"/>
                    <a:pt x="1106" y="34"/>
                  </a:cubicBezTo>
                  <a:cubicBezTo>
                    <a:pt x="1028"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6591029" y="3604587"/>
              <a:ext cx="46947" cy="46947"/>
            </a:xfrm>
            <a:custGeom>
              <a:rect b="b" l="l" r="r" t="t"/>
              <a:pathLst>
                <a:path extrusionOk="0" h="1720" w="1720">
                  <a:moveTo>
                    <a:pt x="860" y="1"/>
                  </a:moveTo>
                  <a:cubicBezTo>
                    <a:pt x="385" y="1"/>
                    <a:pt x="1" y="385"/>
                    <a:pt x="1" y="860"/>
                  </a:cubicBezTo>
                  <a:cubicBezTo>
                    <a:pt x="1" y="1334"/>
                    <a:pt x="385" y="1720"/>
                    <a:pt x="860" y="1720"/>
                  </a:cubicBezTo>
                  <a:cubicBezTo>
                    <a:pt x="1336" y="1720"/>
                    <a:pt x="1720" y="1334"/>
                    <a:pt x="1720" y="860"/>
                  </a:cubicBezTo>
                  <a:cubicBezTo>
                    <a:pt x="1720" y="385"/>
                    <a:pt x="1336" y="1"/>
                    <a:pt x="86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6591029" y="3604532"/>
              <a:ext cx="30216" cy="46947"/>
            </a:xfrm>
            <a:custGeom>
              <a:rect b="b" l="l" r="r" t="t"/>
              <a:pathLst>
                <a:path extrusionOk="0" h="1720" w="1107">
                  <a:moveTo>
                    <a:pt x="860" y="1"/>
                  </a:moveTo>
                  <a:cubicBezTo>
                    <a:pt x="385" y="1"/>
                    <a:pt x="1" y="385"/>
                    <a:pt x="1" y="860"/>
                  </a:cubicBezTo>
                  <a:cubicBezTo>
                    <a:pt x="1" y="1333"/>
                    <a:pt x="385" y="1720"/>
                    <a:pt x="860" y="1720"/>
                  </a:cubicBezTo>
                  <a:cubicBezTo>
                    <a:pt x="947" y="1720"/>
                    <a:pt x="1030" y="1709"/>
                    <a:pt x="1106" y="1684"/>
                  </a:cubicBezTo>
                  <a:cubicBezTo>
                    <a:pt x="752" y="1578"/>
                    <a:pt x="495" y="1249"/>
                    <a:pt x="495" y="856"/>
                  </a:cubicBezTo>
                  <a:cubicBezTo>
                    <a:pt x="495" y="470"/>
                    <a:pt x="752" y="141"/>
                    <a:pt x="1106" y="35"/>
                  </a:cubicBezTo>
                  <a:cubicBezTo>
                    <a:pt x="1028" y="13"/>
                    <a:pt x="945" y="1"/>
                    <a:pt x="86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6589418" y="3539352"/>
              <a:ext cx="50468" cy="46975"/>
            </a:xfrm>
            <a:custGeom>
              <a:rect b="b" l="l" r="r" t="t"/>
              <a:pathLst>
                <a:path extrusionOk="0" h="1721" w="1849">
                  <a:moveTo>
                    <a:pt x="923" y="1"/>
                  </a:moveTo>
                  <a:cubicBezTo>
                    <a:pt x="510" y="1"/>
                    <a:pt x="144" y="301"/>
                    <a:pt x="77" y="723"/>
                  </a:cubicBezTo>
                  <a:cubicBezTo>
                    <a:pt x="0" y="1192"/>
                    <a:pt x="319" y="1633"/>
                    <a:pt x="788" y="1710"/>
                  </a:cubicBezTo>
                  <a:cubicBezTo>
                    <a:pt x="833" y="1717"/>
                    <a:pt x="879" y="1720"/>
                    <a:pt x="923" y="1720"/>
                  </a:cubicBezTo>
                  <a:cubicBezTo>
                    <a:pt x="1337" y="1720"/>
                    <a:pt x="1704" y="1420"/>
                    <a:pt x="1772" y="999"/>
                  </a:cubicBezTo>
                  <a:cubicBezTo>
                    <a:pt x="1849" y="530"/>
                    <a:pt x="1531" y="88"/>
                    <a:pt x="1062" y="12"/>
                  </a:cubicBezTo>
                  <a:cubicBezTo>
                    <a:pt x="1015" y="4"/>
                    <a:pt x="968" y="1"/>
                    <a:pt x="923"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6591029" y="3539379"/>
              <a:ext cx="30216" cy="46947"/>
            </a:xfrm>
            <a:custGeom>
              <a:rect b="b" l="l" r="r" t="t"/>
              <a:pathLst>
                <a:path extrusionOk="0" h="1720" w="1107">
                  <a:moveTo>
                    <a:pt x="860" y="0"/>
                  </a:moveTo>
                  <a:cubicBezTo>
                    <a:pt x="385" y="0"/>
                    <a:pt x="1" y="384"/>
                    <a:pt x="1" y="860"/>
                  </a:cubicBezTo>
                  <a:cubicBezTo>
                    <a:pt x="1" y="1333"/>
                    <a:pt x="385" y="1719"/>
                    <a:pt x="860" y="1719"/>
                  </a:cubicBezTo>
                  <a:cubicBezTo>
                    <a:pt x="947" y="1719"/>
                    <a:pt x="1030" y="1709"/>
                    <a:pt x="1106" y="1683"/>
                  </a:cubicBezTo>
                  <a:cubicBezTo>
                    <a:pt x="752" y="1577"/>
                    <a:pt x="495" y="1248"/>
                    <a:pt x="495" y="856"/>
                  </a:cubicBezTo>
                  <a:cubicBezTo>
                    <a:pt x="495" y="469"/>
                    <a:pt x="752" y="140"/>
                    <a:pt x="1106" y="34"/>
                  </a:cubicBezTo>
                  <a:cubicBezTo>
                    <a:pt x="1028"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6515449" y="3669767"/>
              <a:ext cx="46947" cy="46947"/>
            </a:xfrm>
            <a:custGeom>
              <a:rect b="b" l="l" r="r" t="t"/>
              <a:pathLst>
                <a:path extrusionOk="0" h="1720" w="1720">
                  <a:moveTo>
                    <a:pt x="860" y="0"/>
                  </a:moveTo>
                  <a:cubicBezTo>
                    <a:pt x="384" y="0"/>
                    <a:pt x="0" y="384"/>
                    <a:pt x="0" y="860"/>
                  </a:cubicBezTo>
                  <a:cubicBezTo>
                    <a:pt x="0" y="1333"/>
                    <a:pt x="384" y="1719"/>
                    <a:pt x="860" y="1719"/>
                  </a:cubicBezTo>
                  <a:cubicBezTo>
                    <a:pt x="1335" y="1719"/>
                    <a:pt x="1719" y="1333"/>
                    <a:pt x="1719" y="860"/>
                  </a:cubicBezTo>
                  <a:cubicBezTo>
                    <a:pt x="1719" y="384"/>
                    <a:pt x="1335" y="0"/>
                    <a:pt x="86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6515394" y="3669712"/>
              <a:ext cx="30188" cy="46947"/>
            </a:xfrm>
            <a:custGeom>
              <a:rect b="b" l="l" r="r" t="t"/>
              <a:pathLst>
                <a:path extrusionOk="0" h="1720" w="1106">
                  <a:moveTo>
                    <a:pt x="860" y="0"/>
                  </a:moveTo>
                  <a:cubicBezTo>
                    <a:pt x="384" y="0"/>
                    <a:pt x="0" y="384"/>
                    <a:pt x="0" y="860"/>
                  </a:cubicBezTo>
                  <a:cubicBezTo>
                    <a:pt x="0" y="1333"/>
                    <a:pt x="384" y="1719"/>
                    <a:pt x="860" y="1719"/>
                  </a:cubicBezTo>
                  <a:cubicBezTo>
                    <a:pt x="947" y="1719"/>
                    <a:pt x="1030" y="1709"/>
                    <a:pt x="1106" y="1683"/>
                  </a:cubicBezTo>
                  <a:cubicBezTo>
                    <a:pt x="751" y="1581"/>
                    <a:pt x="493" y="1244"/>
                    <a:pt x="493" y="855"/>
                  </a:cubicBezTo>
                  <a:cubicBezTo>
                    <a:pt x="493" y="469"/>
                    <a:pt x="751" y="140"/>
                    <a:pt x="1106" y="34"/>
                  </a:cubicBezTo>
                  <a:cubicBezTo>
                    <a:pt x="1027"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6515449" y="3604587"/>
              <a:ext cx="46947" cy="46947"/>
            </a:xfrm>
            <a:custGeom>
              <a:rect b="b" l="l" r="r" t="t"/>
              <a:pathLst>
                <a:path extrusionOk="0" h="1720" w="1720">
                  <a:moveTo>
                    <a:pt x="860" y="1"/>
                  </a:moveTo>
                  <a:cubicBezTo>
                    <a:pt x="384" y="1"/>
                    <a:pt x="0" y="385"/>
                    <a:pt x="0" y="860"/>
                  </a:cubicBezTo>
                  <a:cubicBezTo>
                    <a:pt x="0" y="1334"/>
                    <a:pt x="384" y="1720"/>
                    <a:pt x="860" y="1720"/>
                  </a:cubicBezTo>
                  <a:cubicBezTo>
                    <a:pt x="1335" y="1720"/>
                    <a:pt x="1719" y="1334"/>
                    <a:pt x="1719" y="860"/>
                  </a:cubicBezTo>
                  <a:cubicBezTo>
                    <a:pt x="1719" y="385"/>
                    <a:pt x="1335" y="1"/>
                    <a:pt x="86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6515394" y="3604532"/>
              <a:ext cx="30188" cy="46947"/>
            </a:xfrm>
            <a:custGeom>
              <a:rect b="b" l="l" r="r" t="t"/>
              <a:pathLst>
                <a:path extrusionOk="0" h="1720" w="1106">
                  <a:moveTo>
                    <a:pt x="860" y="1"/>
                  </a:moveTo>
                  <a:cubicBezTo>
                    <a:pt x="384" y="1"/>
                    <a:pt x="0" y="385"/>
                    <a:pt x="0" y="860"/>
                  </a:cubicBezTo>
                  <a:cubicBezTo>
                    <a:pt x="0" y="1333"/>
                    <a:pt x="384" y="1720"/>
                    <a:pt x="860" y="1720"/>
                  </a:cubicBezTo>
                  <a:cubicBezTo>
                    <a:pt x="947" y="1720"/>
                    <a:pt x="1030" y="1709"/>
                    <a:pt x="1106" y="1684"/>
                  </a:cubicBezTo>
                  <a:cubicBezTo>
                    <a:pt x="751" y="1578"/>
                    <a:pt x="493" y="1244"/>
                    <a:pt x="493" y="856"/>
                  </a:cubicBezTo>
                  <a:cubicBezTo>
                    <a:pt x="493" y="470"/>
                    <a:pt x="751" y="141"/>
                    <a:pt x="1106" y="35"/>
                  </a:cubicBezTo>
                  <a:cubicBezTo>
                    <a:pt x="1027" y="13"/>
                    <a:pt x="945" y="1"/>
                    <a:pt x="86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6515449" y="3539379"/>
              <a:ext cx="46947" cy="46947"/>
            </a:xfrm>
            <a:custGeom>
              <a:rect b="b" l="l" r="r" t="t"/>
              <a:pathLst>
                <a:path extrusionOk="0" h="1720" w="1720">
                  <a:moveTo>
                    <a:pt x="860" y="0"/>
                  </a:moveTo>
                  <a:cubicBezTo>
                    <a:pt x="384" y="0"/>
                    <a:pt x="0" y="384"/>
                    <a:pt x="0" y="860"/>
                  </a:cubicBezTo>
                  <a:cubicBezTo>
                    <a:pt x="0" y="1333"/>
                    <a:pt x="384" y="1719"/>
                    <a:pt x="860" y="1719"/>
                  </a:cubicBezTo>
                  <a:cubicBezTo>
                    <a:pt x="1335" y="1719"/>
                    <a:pt x="1719" y="1333"/>
                    <a:pt x="1719" y="860"/>
                  </a:cubicBezTo>
                  <a:cubicBezTo>
                    <a:pt x="1719" y="384"/>
                    <a:pt x="1335" y="0"/>
                    <a:pt x="86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6515394" y="3539379"/>
              <a:ext cx="30188" cy="46947"/>
            </a:xfrm>
            <a:custGeom>
              <a:rect b="b" l="l" r="r" t="t"/>
              <a:pathLst>
                <a:path extrusionOk="0" h="1720" w="1106">
                  <a:moveTo>
                    <a:pt x="860" y="0"/>
                  </a:moveTo>
                  <a:cubicBezTo>
                    <a:pt x="384" y="0"/>
                    <a:pt x="0" y="384"/>
                    <a:pt x="0" y="860"/>
                  </a:cubicBezTo>
                  <a:cubicBezTo>
                    <a:pt x="0" y="1333"/>
                    <a:pt x="384" y="1719"/>
                    <a:pt x="860" y="1719"/>
                  </a:cubicBezTo>
                  <a:cubicBezTo>
                    <a:pt x="947" y="1719"/>
                    <a:pt x="1030" y="1709"/>
                    <a:pt x="1106" y="1683"/>
                  </a:cubicBezTo>
                  <a:cubicBezTo>
                    <a:pt x="751" y="1577"/>
                    <a:pt x="493" y="1244"/>
                    <a:pt x="493" y="856"/>
                  </a:cubicBezTo>
                  <a:cubicBezTo>
                    <a:pt x="493" y="469"/>
                    <a:pt x="751" y="140"/>
                    <a:pt x="1106" y="34"/>
                  </a:cubicBezTo>
                  <a:cubicBezTo>
                    <a:pt x="1027" y="13"/>
                    <a:pt x="945" y="0"/>
                    <a:pt x="86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6469156" y="3379676"/>
              <a:ext cx="290364" cy="370693"/>
            </a:xfrm>
            <a:custGeom>
              <a:rect b="b" l="l" r="r" t="t"/>
              <a:pathLst>
                <a:path extrusionOk="0" h="13581" w="10638">
                  <a:moveTo>
                    <a:pt x="2834" y="0"/>
                  </a:moveTo>
                  <a:cubicBezTo>
                    <a:pt x="1270" y="0"/>
                    <a:pt x="1" y="1269"/>
                    <a:pt x="1" y="2834"/>
                  </a:cubicBezTo>
                  <a:lnTo>
                    <a:pt x="1" y="10747"/>
                  </a:lnTo>
                  <a:cubicBezTo>
                    <a:pt x="1" y="12313"/>
                    <a:pt x="1270" y="13580"/>
                    <a:pt x="2834" y="13580"/>
                  </a:cubicBezTo>
                  <a:lnTo>
                    <a:pt x="7804" y="13580"/>
                  </a:lnTo>
                  <a:cubicBezTo>
                    <a:pt x="8485" y="13580"/>
                    <a:pt x="9143" y="13334"/>
                    <a:pt x="9661" y="12888"/>
                  </a:cubicBezTo>
                  <a:cubicBezTo>
                    <a:pt x="10170" y="12445"/>
                    <a:pt x="10503" y="11834"/>
                    <a:pt x="10605" y="11172"/>
                  </a:cubicBezTo>
                  <a:cubicBezTo>
                    <a:pt x="10620" y="11063"/>
                    <a:pt x="10546" y="10962"/>
                    <a:pt x="10438" y="10947"/>
                  </a:cubicBezTo>
                  <a:cubicBezTo>
                    <a:pt x="10428" y="10945"/>
                    <a:pt x="10417" y="10944"/>
                    <a:pt x="10407" y="10944"/>
                  </a:cubicBezTo>
                  <a:cubicBezTo>
                    <a:pt x="10312" y="10944"/>
                    <a:pt x="10226" y="11015"/>
                    <a:pt x="10213" y="11114"/>
                  </a:cubicBezTo>
                  <a:cubicBezTo>
                    <a:pt x="10128" y="11683"/>
                    <a:pt x="9837" y="12209"/>
                    <a:pt x="9400" y="12587"/>
                  </a:cubicBezTo>
                  <a:cubicBezTo>
                    <a:pt x="8956" y="12971"/>
                    <a:pt x="8390" y="13183"/>
                    <a:pt x="7804" y="13183"/>
                  </a:cubicBezTo>
                  <a:lnTo>
                    <a:pt x="2834" y="13183"/>
                  </a:lnTo>
                  <a:cubicBezTo>
                    <a:pt x="1491" y="13183"/>
                    <a:pt x="400" y="12093"/>
                    <a:pt x="400" y="10747"/>
                  </a:cubicBezTo>
                  <a:lnTo>
                    <a:pt x="400" y="2834"/>
                  </a:lnTo>
                  <a:cubicBezTo>
                    <a:pt x="400" y="1488"/>
                    <a:pt x="1491" y="399"/>
                    <a:pt x="2834" y="399"/>
                  </a:cubicBezTo>
                  <a:lnTo>
                    <a:pt x="7804" y="399"/>
                  </a:lnTo>
                  <a:cubicBezTo>
                    <a:pt x="9147" y="399"/>
                    <a:pt x="10238" y="1488"/>
                    <a:pt x="10238" y="2834"/>
                  </a:cubicBezTo>
                  <a:lnTo>
                    <a:pt x="10238" y="10348"/>
                  </a:lnTo>
                  <a:cubicBezTo>
                    <a:pt x="10238" y="10459"/>
                    <a:pt x="10327" y="10549"/>
                    <a:pt x="10437" y="10549"/>
                  </a:cubicBezTo>
                  <a:cubicBezTo>
                    <a:pt x="10499" y="10549"/>
                    <a:pt x="10568" y="10520"/>
                    <a:pt x="10631" y="10450"/>
                  </a:cubicBezTo>
                  <a:cubicBezTo>
                    <a:pt x="10633" y="10448"/>
                    <a:pt x="10637" y="10442"/>
                    <a:pt x="10637" y="10439"/>
                  </a:cubicBezTo>
                  <a:lnTo>
                    <a:pt x="10637" y="2630"/>
                  </a:lnTo>
                  <a:cubicBezTo>
                    <a:pt x="10637" y="1178"/>
                    <a:pt x="9459" y="0"/>
                    <a:pt x="800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6497379" y="3417261"/>
              <a:ext cx="233864" cy="106505"/>
            </a:xfrm>
            <a:custGeom>
              <a:rect b="b" l="l" r="r" t="t"/>
              <a:pathLst>
                <a:path extrusionOk="0" h="3902" w="8568">
                  <a:moveTo>
                    <a:pt x="1726" y="1"/>
                  </a:moveTo>
                  <a:cubicBezTo>
                    <a:pt x="68" y="1"/>
                    <a:pt x="0" y="1730"/>
                    <a:pt x="0" y="1730"/>
                  </a:cubicBezTo>
                  <a:lnTo>
                    <a:pt x="0" y="2178"/>
                  </a:lnTo>
                  <a:cubicBezTo>
                    <a:pt x="0" y="3129"/>
                    <a:pt x="771" y="3901"/>
                    <a:pt x="1721" y="3901"/>
                  </a:cubicBezTo>
                  <a:lnTo>
                    <a:pt x="6849" y="3901"/>
                  </a:lnTo>
                  <a:cubicBezTo>
                    <a:pt x="7795" y="3901"/>
                    <a:pt x="8568" y="3129"/>
                    <a:pt x="8568" y="2184"/>
                  </a:cubicBezTo>
                  <a:lnTo>
                    <a:pt x="8568" y="1749"/>
                  </a:lnTo>
                  <a:cubicBezTo>
                    <a:pt x="8568" y="799"/>
                    <a:pt x="7795" y="28"/>
                    <a:pt x="6846" y="28"/>
                  </a:cubicBezTo>
                  <a:lnTo>
                    <a:pt x="2562" y="28"/>
                  </a:lnTo>
                  <a:cubicBezTo>
                    <a:pt x="2562" y="28"/>
                    <a:pt x="2362" y="98"/>
                    <a:pt x="2362" y="209"/>
                  </a:cubicBezTo>
                  <a:cubicBezTo>
                    <a:pt x="2362" y="313"/>
                    <a:pt x="2447" y="400"/>
                    <a:pt x="2551" y="400"/>
                  </a:cubicBezTo>
                  <a:cubicBezTo>
                    <a:pt x="2554" y="400"/>
                    <a:pt x="2558" y="400"/>
                    <a:pt x="2562" y="400"/>
                  </a:cubicBezTo>
                  <a:lnTo>
                    <a:pt x="6857" y="400"/>
                  </a:lnTo>
                  <a:cubicBezTo>
                    <a:pt x="8107" y="400"/>
                    <a:pt x="8171" y="1730"/>
                    <a:pt x="8171" y="1730"/>
                  </a:cubicBezTo>
                  <a:lnTo>
                    <a:pt x="8171" y="2178"/>
                  </a:lnTo>
                  <a:cubicBezTo>
                    <a:pt x="8171" y="2910"/>
                    <a:pt x="7579" y="3502"/>
                    <a:pt x="6846" y="3502"/>
                  </a:cubicBezTo>
                  <a:lnTo>
                    <a:pt x="1721" y="3502"/>
                  </a:lnTo>
                  <a:cubicBezTo>
                    <a:pt x="989" y="3502"/>
                    <a:pt x="397" y="2908"/>
                    <a:pt x="397" y="2178"/>
                  </a:cubicBezTo>
                  <a:lnTo>
                    <a:pt x="397" y="1749"/>
                  </a:lnTo>
                  <a:cubicBezTo>
                    <a:pt x="397" y="1017"/>
                    <a:pt x="989" y="425"/>
                    <a:pt x="1721" y="425"/>
                  </a:cubicBezTo>
                  <a:cubicBezTo>
                    <a:pt x="1753" y="425"/>
                    <a:pt x="1783" y="415"/>
                    <a:pt x="1808" y="400"/>
                  </a:cubicBezTo>
                  <a:cubicBezTo>
                    <a:pt x="1868" y="361"/>
                    <a:pt x="1965" y="285"/>
                    <a:pt x="1965" y="209"/>
                  </a:cubicBezTo>
                  <a:cubicBezTo>
                    <a:pt x="1965" y="98"/>
                    <a:pt x="1874" y="9"/>
                    <a:pt x="176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6661313" y="3664308"/>
              <a:ext cx="57756" cy="57838"/>
            </a:xfrm>
            <a:custGeom>
              <a:rect b="b" l="l" r="r" t="t"/>
              <a:pathLst>
                <a:path extrusionOk="0" h="2119" w="2116">
                  <a:moveTo>
                    <a:pt x="1057" y="400"/>
                  </a:moveTo>
                  <a:cubicBezTo>
                    <a:pt x="1422" y="400"/>
                    <a:pt x="1719" y="697"/>
                    <a:pt x="1719" y="1060"/>
                  </a:cubicBezTo>
                  <a:cubicBezTo>
                    <a:pt x="1719" y="1423"/>
                    <a:pt x="1422" y="1720"/>
                    <a:pt x="1057" y="1720"/>
                  </a:cubicBezTo>
                  <a:cubicBezTo>
                    <a:pt x="694" y="1720"/>
                    <a:pt x="397" y="1423"/>
                    <a:pt x="397" y="1060"/>
                  </a:cubicBezTo>
                  <a:cubicBezTo>
                    <a:pt x="397" y="697"/>
                    <a:pt x="694" y="400"/>
                    <a:pt x="1057" y="400"/>
                  </a:cubicBezTo>
                  <a:close/>
                  <a:moveTo>
                    <a:pt x="1057" y="1"/>
                  </a:moveTo>
                  <a:cubicBezTo>
                    <a:pt x="473" y="1"/>
                    <a:pt x="0" y="476"/>
                    <a:pt x="0" y="1060"/>
                  </a:cubicBezTo>
                  <a:cubicBezTo>
                    <a:pt x="0" y="1643"/>
                    <a:pt x="473" y="2119"/>
                    <a:pt x="1057" y="2119"/>
                  </a:cubicBezTo>
                  <a:cubicBezTo>
                    <a:pt x="1641" y="2119"/>
                    <a:pt x="2116" y="1643"/>
                    <a:pt x="2116" y="1060"/>
                  </a:cubicBezTo>
                  <a:cubicBezTo>
                    <a:pt x="2116" y="476"/>
                    <a:pt x="1641" y="1"/>
                    <a:pt x="105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6661313" y="3533920"/>
              <a:ext cx="57756" cy="57784"/>
            </a:xfrm>
            <a:custGeom>
              <a:rect b="b" l="l" r="r" t="t"/>
              <a:pathLst>
                <a:path extrusionOk="0" h="2117" w="2116">
                  <a:moveTo>
                    <a:pt x="1057" y="398"/>
                  </a:moveTo>
                  <a:cubicBezTo>
                    <a:pt x="1422" y="398"/>
                    <a:pt x="1719" y="695"/>
                    <a:pt x="1719" y="1060"/>
                  </a:cubicBezTo>
                  <a:cubicBezTo>
                    <a:pt x="1719" y="1423"/>
                    <a:pt x="1422" y="1720"/>
                    <a:pt x="1057" y="1720"/>
                  </a:cubicBezTo>
                  <a:cubicBezTo>
                    <a:pt x="694" y="1720"/>
                    <a:pt x="397" y="1423"/>
                    <a:pt x="397" y="1060"/>
                  </a:cubicBezTo>
                  <a:cubicBezTo>
                    <a:pt x="397" y="695"/>
                    <a:pt x="694" y="398"/>
                    <a:pt x="1057" y="398"/>
                  </a:cubicBezTo>
                  <a:close/>
                  <a:moveTo>
                    <a:pt x="1057" y="1"/>
                  </a:moveTo>
                  <a:cubicBezTo>
                    <a:pt x="473" y="1"/>
                    <a:pt x="0" y="476"/>
                    <a:pt x="0" y="1060"/>
                  </a:cubicBezTo>
                  <a:cubicBezTo>
                    <a:pt x="0" y="1643"/>
                    <a:pt x="473" y="2117"/>
                    <a:pt x="1057" y="2117"/>
                  </a:cubicBezTo>
                  <a:cubicBezTo>
                    <a:pt x="1641" y="2117"/>
                    <a:pt x="2116" y="1643"/>
                    <a:pt x="2116" y="1060"/>
                  </a:cubicBezTo>
                  <a:cubicBezTo>
                    <a:pt x="2116" y="476"/>
                    <a:pt x="1641" y="1"/>
                    <a:pt x="105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6661313" y="3599100"/>
              <a:ext cx="57756" cy="57784"/>
            </a:xfrm>
            <a:custGeom>
              <a:rect b="b" l="l" r="r" t="t"/>
              <a:pathLst>
                <a:path extrusionOk="0" h="2117" w="2116">
                  <a:moveTo>
                    <a:pt x="1057" y="401"/>
                  </a:moveTo>
                  <a:cubicBezTo>
                    <a:pt x="1422" y="401"/>
                    <a:pt x="1719" y="698"/>
                    <a:pt x="1719" y="1061"/>
                  </a:cubicBezTo>
                  <a:cubicBezTo>
                    <a:pt x="1719" y="1424"/>
                    <a:pt x="1422" y="1721"/>
                    <a:pt x="1057" y="1721"/>
                  </a:cubicBezTo>
                  <a:cubicBezTo>
                    <a:pt x="694" y="1721"/>
                    <a:pt x="397" y="1424"/>
                    <a:pt x="397" y="1061"/>
                  </a:cubicBezTo>
                  <a:cubicBezTo>
                    <a:pt x="397" y="698"/>
                    <a:pt x="694" y="401"/>
                    <a:pt x="1057" y="401"/>
                  </a:cubicBezTo>
                  <a:close/>
                  <a:moveTo>
                    <a:pt x="1057" y="0"/>
                  </a:moveTo>
                  <a:cubicBezTo>
                    <a:pt x="473" y="0"/>
                    <a:pt x="0" y="476"/>
                    <a:pt x="0" y="1059"/>
                  </a:cubicBezTo>
                  <a:cubicBezTo>
                    <a:pt x="0" y="1643"/>
                    <a:pt x="473" y="2116"/>
                    <a:pt x="1057" y="2116"/>
                  </a:cubicBezTo>
                  <a:cubicBezTo>
                    <a:pt x="1641" y="2116"/>
                    <a:pt x="2116" y="1643"/>
                    <a:pt x="2116" y="1059"/>
                  </a:cubicBezTo>
                  <a:cubicBezTo>
                    <a:pt x="2116" y="476"/>
                    <a:pt x="1641" y="0"/>
                    <a:pt x="105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6585597" y="3664308"/>
              <a:ext cx="57838" cy="57838"/>
            </a:xfrm>
            <a:custGeom>
              <a:rect b="b" l="l" r="r" t="t"/>
              <a:pathLst>
                <a:path extrusionOk="0" h="2119" w="2119">
                  <a:moveTo>
                    <a:pt x="1059" y="400"/>
                  </a:moveTo>
                  <a:cubicBezTo>
                    <a:pt x="1426" y="400"/>
                    <a:pt x="1719" y="697"/>
                    <a:pt x="1719" y="1060"/>
                  </a:cubicBezTo>
                  <a:cubicBezTo>
                    <a:pt x="1719" y="1423"/>
                    <a:pt x="1422" y="1720"/>
                    <a:pt x="1059" y="1720"/>
                  </a:cubicBezTo>
                  <a:cubicBezTo>
                    <a:pt x="696" y="1720"/>
                    <a:pt x="399" y="1423"/>
                    <a:pt x="399" y="1060"/>
                  </a:cubicBezTo>
                  <a:cubicBezTo>
                    <a:pt x="399" y="697"/>
                    <a:pt x="696" y="400"/>
                    <a:pt x="1059" y="400"/>
                  </a:cubicBezTo>
                  <a:close/>
                  <a:moveTo>
                    <a:pt x="1059" y="1"/>
                  </a:moveTo>
                  <a:cubicBezTo>
                    <a:pt x="476" y="1"/>
                    <a:pt x="0" y="476"/>
                    <a:pt x="0" y="1060"/>
                  </a:cubicBezTo>
                  <a:cubicBezTo>
                    <a:pt x="0" y="1643"/>
                    <a:pt x="476" y="2119"/>
                    <a:pt x="1059" y="2119"/>
                  </a:cubicBezTo>
                  <a:cubicBezTo>
                    <a:pt x="1643" y="2119"/>
                    <a:pt x="2118" y="1643"/>
                    <a:pt x="2118" y="1060"/>
                  </a:cubicBezTo>
                  <a:cubicBezTo>
                    <a:pt x="2118" y="476"/>
                    <a:pt x="1643" y="1"/>
                    <a:pt x="1059"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6585597" y="3533920"/>
              <a:ext cx="57838" cy="57784"/>
            </a:xfrm>
            <a:custGeom>
              <a:rect b="b" l="l" r="r" t="t"/>
              <a:pathLst>
                <a:path extrusionOk="0" h="2117" w="2119">
                  <a:moveTo>
                    <a:pt x="1059" y="398"/>
                  </a:moveTo>
                  <a:cubicBezTo>
                    <a:pt x="1426" y="398"/>
                    <a:pt x="1719" y="695"/>
                    <a:pt x="1719" y="1060"/>
                  </a:cubicBezTo>
                  <a:cubicBezTo>
                    <a:pt x="1719" y="1423"/>
                    <a:pt x="1422" y="1720"/>
                    <a:pt x="1059" y="1720"/>
                  </a:cubicBezTo>
                  <a:cubicBezTo>
                    <a:pt x="696" y="1720"/>
                    <a:pt x="399" y="1423"/>
                    <a:pt x="399" y="1060"/>
                  </a:cubicBezTo>
                  <a:cubicBezTo>
                    <a:pt x="399" y="695"/>
                    <a:pt x="696" y="398"/>
                    <a:pt x="1059" y="398"/>
                  </a:cubicBezTo>
                  <a:close/>
                  <a:moveTo>
                    <a:pt x="1059" y="1"/>
                  </a:moveTo>
                  <a:cubicBezTo>
                    <a:pt x="476" y="1"/>
                    <a:pt x="0" y="476"/>
                    <a:pt x="0" y="1060"/>
                  </a:cubicBezTo>
                  <a:cubicBezTo>
                    <a:pt x="0" y="1643"/>
                    <a:pt x="476" y="2117"/>
                    <a:pt x="1059" y="2117"/>
                  </a:cubicBezTo>
                  <a:cubicBezTo>
                    <a:pt x="1643" y="2117"/>
                    <a:pt x="2118" y="1643"/>
                    <a:pt x="2118" y="1060"/>
                  </a:cubicBezTo>
                  <a:cubicBezTo>
                    <a:pt x="2118" y="476"/>
                    <a:pt x="1643" y="1"/>
                    <a:pt x="1059"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6585597" y="3599100"/>
              <a:ext cx="57838" cy="57784"/>
            </a:xfrm>
            <a:custGeom>
              <a:rect b="b" l="l" r="r" t="t"/>
              <a:pathLst>
                <a:path extrusionOk="0" h="2117" w="2119">
                  <a:moveTo>
                    <a:pt x="1059" y="401"/>
                  </a:moveTo>
                  <a:cubicBezTo>
                    <a:pt x="1426" y="401"/>
                    <a:pt x="1719" y="698"/>
                    <a:pt x="1719" y="1061"/>
                  </a:cubicBezTo>
                  <a:cubicBezTo>
                    <a:pt x="1719" y="1424"/>
                    <a:pt x="1422" y="1721"/>
                    <a:pt x="1059" y="1721"/>
                  </a:cubicBezTo>
                  <a:cubicBezTo>
                    <a:pt x="696" y="1721"/>
                    <a:pt x="399" y="1424"/>
                    <a:pt x="399" y="1061"/>
                  </a:cubicBezTo>
                  <a:cubicBezTo>
                    <a:pt x="399" y="698"/>
                    <a:pt x="696" y="401"/>
                    <a:pt x="1059" y="401"/>
                  </a:cubicBezTo>
                  <a:close/>
                  <a:moveTo>
                    <a:pt x="1059" y="0"/>
                  </a:moveTo>
                  <a:cubicBezTo>
                    <a:pt x="476" y="0"/>
                    <a:pt x="0" y="476"/>
                    <a:pt x="0" y="1059"/>
                  </a:cubicBezTo>
                  <a:cubicBezTo>
                    <a:pt x="0" y="1643"/>
                    <a:pt x="476" y="2116"/>
                    <a:pt x="1059" y="2116"/>
                  </a:cubicBezTo>
                  <a:cubicBezTo>
                    <a:pt x="1643" y="2116"/>
                    <a:pt x="2118" y="1643"/>
                    <a:pt x="2118" y="1059"/>
                  </a:cubicBezTo>
                  <a:cubicBezTo>
                    <a:pt x="2118" y="476"/>
                    <a:pt x="1643" y="0"/>
                    <a:pt x="105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6509990" y="3664308"/>
              <a:ext cx="57838" cy="57838"/>
            </a:xfrm>
            <a:custGeom>
              <a:rect b="b" l="l" r="r" t="t"/>
              <a:pathLst>
                <a:path extrusionOk="0" h="2119" w="2119">
                  <a:moveTo>
                    <a:pt x="1060" y="400"/>
                  </a:moveTo>
                  <a:cubicBezTo>
                    <a:pt x="1423" y="400"/>
                    <a:pt x="1720" y="697"/>
                    <a:pt x="1720" y="1060"/>
                  </a:cubicBezTo>
                  <a:cubicBezTo>
                    <a:pt x="1720" y="1423"/>
                    <a:pt x="1423" y="1720"/>
                    <a:pt x="1060" y="1720"/>
                  </a:cubicBezTo>
                  <a:cubicBezTo>
                    <a:pt x="697" y="1720"/>
                    <a:pt x="400" y="1423"/>
                    <a:pt x="400" y="1060"/>
                  </a:cubicBezTo>
                  <a:cubicBezTo>
                    <a:pt x="400" y="697"/>
                    <a:pt x="697" y="400"/>
                    <a:pt x="1060" y="400"/>
                  </a:cubicBezTo>
                  <a:close/>
                  <a:moveTo>
                    <a:pt x="1060" y="1"/>
                  </a:moveTo>
                  <a:cubicBezTo>
                    <a:pt x="476" y="1"/>
                    <a:pt x="1" y="476"/>
                    <a:pt x="1" y="1060"/>
                  </a:cubicBezTo>
                  <a:cubicBezTo>
                    <a:pt x="1" y="1643"/>
                    <a:pt x="476" y="2119"/>
                    <a:pt x="1060" y="2119"/>
                  </a:cubicBezTo>
                  <a:cubicBezTo>
                    <a:pt x="1643" y="2119"/>
                    <a:pt x="2119" y="1643"/>
                    <a:pt x="2119" y="1060"/>
                  </a:cubicBezTo>
                  <a:cubicBezTo>
                    <a:pt x="2119" y="476"/>
                    <a:pt x="1643" y="1"/>
                    <a:pt x="1060"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6509990" y="3533920"/>
              <a:ext cx="57838" cy="57784"/>
            </a:xfrm>
            <a:custGeom>
              <a:rect b="b" l="l" r="r" t="t"/>
              <a:pathLst>
                <a:path extrusionOk="0" h="2117" w="2119">
                  <a:moveTo>
                    <a:pt x="1060" y="398"/>
                  </a:moveTo>
                  <a:cubicBezTo>
                    <a:pt x="1423" y="398"/>
                    <a:pt x="1720" y="695"/>
                    <a:pt x="1720" y="1060"/>
                  </a:cubicBezTo>
                  <a:cubicBezTo>
                    <a:pt x="1720" y="1423"/>
                    <a:pt x="1423" y="1720"/>
                    <a:pt x="1060" y="1720"/>
                  </a:cubicBezTo>
                  <a:cubicBezTo>
                    <a:pt x="697" y="1720"/>
                    <a:pt x="400" y="1423"/>
                    <a:pt x="400" y="1060"/>
                  </a:cubicBezTo>
                  <a:cubicBezTo>
                    <a:pt x="400" y="695"/>
                    <a:pt x="697" y="398"/>
                    <a:pt x="1060" y="398"/>
                  </a:cubicBezTo>
                  <a:close/>
                  <a:moveTo>
                    <a:pt x="1060" y="1"/>
                  </a:moveTo>
                  <a:cubicBezTo>
                    <a:pt x="476" y="1"/>
                    <a:pt x="1" y="476"/>
                    <a:pt x="1" y="1060"/>
                  </a:cubicBezTo>
                  <a:cubicBezTo>
                    <a:pt x="1" y="1643"/>
                    <a:pt x="476" y="2117"/>
                    <a:pt x="1060" y="2117"/>
                  </a:cubicBezTo>
                  <a:cubicBezTo>
                    <a:pt x="1643" y="2117"/>
                    <a:pt x="2119" y="1643"/>
                    <a:pt x="2119" y="1060"/>
                  </a:cubicBezTo>
                  <a:cubicBezTo>
                    <a:pt x="2119" y="476"/>
                    <a:pt x="1643" y="1"/>
                    <a:pt x="1060"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6509990" y="3599100"/>
              <a:ext cx="57838" cy="57784"/>
            </a:xfrm>
            <a:custGeom>
              <a:rect b="b" l="l" r="r" t="t"/>
              <a:pathLst>
                <a:path extrusionOk="0" h="2117" w="2119">
                  <a:moveTo>
                    <a:pt x="1060" y="401"/>
                  </a:moveTo>
                  <a:cubicBezTo>
                    <a:pt x="1423" y="401"/>
                    <a:pt x="1718" y="694"/>
                    <a:pt x="1720" y="1061"/>
                  </a:cubicBezTo>
                  <a:cubicBezTo>
                    <a:pt x="1720" y="1424"/>
                    <a:pt x="1423" y="1721"/>
                    <a:pt x="1060" y="1721"/>
                  </a:cubicBezTo>
                  <a:cubicBezTo>
                    <a:pt x="697" y="1721"/>
                    <a:pt x="400" y="1424"/>
                    <a:pt x="400" y="1061"/>
                  </a:cubicBezTo>
                  <a:cubicBezTo>
                    <a:pt x="400" y="698"/>
                    <a:pt x="697" y="401"/>
                    <a:pt x="1060" y="401"/>
                  </a:cubicBezTo>
                  <a:close/>
                  <a:moveTo>
                    <a:pt x="1060" y="0"/>
                  </a:moveTo>
                  <a:cubicBezTo>
                    <a:pt x="476" y="0"/>
                    <a:pt x="1" y="476"/>
                    <a:pt x="1" y="1059"/>
                  </a:cubicBezTo>
                  <a:cubicBezTo>
                    <a:pt x="1" y="1643"/>
                    <a:pt x="476" y="2116"/>
                    <a:pt x="1060" y="2116"/>
                  </a:cubicBezTo>
                  <a:cubicBezTo>
                    <a:pt x="1643" y="2116"/>
                    <a:pt x="2117" y="1645"/>
                    <a:pt x="2119" y="1059"/>
                  </a:cubicBezTo>
                  <a:cubicBezTo>
                    <a:pt x="2119" y="476"/>
                    <a:pt x="1643" y="0"/>
                    <a:pt x="1060"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6603257" y="3440380"/>
              <a:ext cx="73260" cy="65262"/>
            </a:xfrm>
            <a:custGeom>
              <a:rect b="b" l="l" r="r" t="t"/>
              <a:pathLst>
                <a:path extrusionOk="0" h="2391" w="2684">
                  <a:moveTo>
                    <a:pt x="1921" y="0"/>
                  </a:moveTo>
                  <a:cubicBezTo>
                    <a:pt x="1832" y="0"/>
                    <a:pt x="1751" y="62"/>
                    <a:pt x="1728" y="147"/>
                  </a:cubicBezTo>
                  <a:lnTo>
                    <a:pt x="1285" y="1677"/>
                  </a:lnTo>
                  <a:lnTo>
                    <a:pt x="1011" y="1191"/>
                  </a:lnTo>
                  <a:cubicBezTo>
                    <a:pt x="975" y="1129"/>
                    <a:pt x="909" y="1091"/>
                    <a:pt x="837" y="1091"/>
                  </a:cubicBezTo>
                  <a:lnTo>
                    <a:pt x="213" y="1091"/>
                  </a:lnTo>
                  <a:cubicBezTo>
                    <a:pt x="96" y="1091"/>
                    <a:pt x="1" y="1191"/>
                    <a:pt x="18" y="1314"/>
                  </a:cubicBezTo>
                  <a:cubicBezTo>
                    <a:pt x="28" y="1414"/>
                    <a:pt x="122" y="1488"/>
                    <a:pt x="221" y="1488"/>
                  </a:cubicBezTo>
                  <a:lnTo>
                    <a:pt x="720" y="1488"/>
                  </a:lnTo>
                  <a:lnTo>
                    <a:pt x="1170" y="2290"/>
                  </a:lnTo>
                  <a:cubicBezTo>
                    <a:pt x="1208" y="2350"/>
                    <a:pt x="1274" y="2390"/>
                    <a:pt x="1346" y="2390"/>
                  </a:cubicBezTo>
                  <a:cubicBezTo>
                    <a:pt x="1355" y="2390"/>
                    <a:pt x="1363" y="2388"/>
                    <a:pt x="1369" y="2388"/>
                  </a:cubicBezTo>
                  <a:cubicBezTo>
                    <a:pt x="1450" y="2379"/>
                    <a:pt x="1518" y="2322"/>
                    <a:pt x="1539" y="2244"/>
                  </a:cubicBezTo>
                  <a:lnTo>
                    <a:pt x="2072" y="397"/>
                  </a:lnTo>
                  <a:lnTo>
                    <a:pt x="2471" y="397"/>
                  </a:lnTo>
                  <a:cubicBezTo>
                    <a:pt x="2588" y="397"/>
                    <a:pt x="2683" y="298"/>
                    <a:pt x="2666" y="174"/>
                  </a:cubicBezTo>
                  <a:cubicBezTo>
                    <a:pt x="2655" y="75"/>
                    <a:pt x="2564" y="0"/>
                    <a:pt x="2462"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6659730" y="3457467"/>
              <a:ext cx="31771" cy="46593"/>
            </a:xfrm>
            <a:custGeom>
              <a:rect b="b" l="l" r="r" t="t"/>
              <a:pathLst>
                <a:path extrusionOk="0" h="1707" w="1164">
                  <a:moveTo>
                    <a:pt x="582" y="397"/>
                  </a:moveTo>
                  <a:cubicBezTo>
                    <a:pt x="684" y="397"/>
                    <a:pt x="765" y="480"/>
                    <a:pt x="765" y="582"/>
                  </a:cubicBezTo>
                  <a:cubicBezTo>
                    <a:pt x="765" y="682"/>
                    <a:pt x="684" y="765"/>
                    <a:pt x="582" y="765"/>
                  </a:cubicBezTo>
                  <a:cubicBezTo>
                    <a:pt x="482" y="765"/>
                    <a:pt x="400" y="682"/>
                    <a:pt x="400" y="582"/>
                  </a:cubicBezTo>
                  <a:cubicBezTo>
                    <a:pt x="400" y="480"/>
                    <a:pt x="482" y="397"/>
                    <a:pt x="582" y="397"/>
                  </a:cubicBezTo>
                  <a:close/>
                  <a:moveTo>
                    <a:pt x="582" y="1"/>
                  </a:moveTo>
                  <a:cubicBezTo>
                    <a:pt x="262" y="1"/>
                    <a:pt x="1" y="259"/>
                    <a:pt x="1" y="582"/>
                  </a:cubicBezTo>
                  <a:cubicBezTo>
                    <a:pt x="1" y="890"/>
                    <a:pt x="243" y="1140"/>
                    <a:pt x="546" y="1161"/>
                  </a:cubicBezTo>
                  <a:cubicBezTo>
                    <a:pt x="457" y="1278"/>
                    <a:pt x="379" y="1342"/>
                    <a:pt x="370" y="1348"/>
                  </a:cubicBezTo>
                  <a:cubicBezTo>
                    <a:pt x="283" y="1414"/>
                    <a:pt x="264" y="1539"/>
                    <a:pt x="330" y="1626"/>
                  </a:cubicBezTo>
                  <a:cubicBezTo>
                    <a:pt x="370" y="1679"/>
                    <a:pt x="429" y="1707"/>
                    <a:pt x="489" y="1707"/>
                  </a:cubicBezTo>
                  <a:cubicBezTo>
                    <a:pt x="531" y="1707"/>
                    <a:pt x="572" y="1692"/>
                    <a:pt x="610" y="1666"/>
                  </a:cubicBezTo>
                  <a:cubicBezTo>
                    <a:pt x="627" y="1654"/>
                    <a:pt x="1079" y="1310"/>
                    <a:pt x="1155" y="673"/>
                  </a:cubicBezTo>
                  <a:cubicBezTo>
                    <a:pt x="1162" y="641"/>
                    <a:pt x="1164" y="614"/>
                    <a:pt x="1164" y="582"/>
                  </a:cubicBezTo>
                  <a:cubicBezTo>
                    <a:pt x="1164" y="259"/>
                    <a:pt x="903" y="1"/>
                    <a:pt x="58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46"/>
          <p:cNvGrpSpPr/>
          <p:nvPr/>
        </p:nvGrpSpPr>
        <p:grpSpPr>
          <a:xfrm>
            <a:off x="6056892" y="3098886"/>
            <a:ext cx="514709" cy="514709"/>
            <a:chOff x="7878779" y="3379621"/>
            <a:chExt cx="370748" cy="370748"/>
          </a:xfrm>
        </p:grpSpPr>
        <p:sp>
          <p:nvSpPr>
            <p:cNvPr id="4554" name="Google Shape;4554;p46"/>
            <p:cNvSpPr/>
            <p:nvPr/>
          </p:nvSpPr>
          <p:spPr>
            <a:xfrm>
              <a:off x="7883883" y="3384780"/>
              <a:ext cx="166554" cy="166500"/>
            </a:xfrm>
            <a:custGeom>
              <a:rect b="b" l="l" r="r" t="t"/>
              <a:pathLst>
                <a:path extrusionOk="0" h="6100" w="6102">
                  <a:moveTo>
                    <a:pt x="1560" y="0"/>
                  </a:moveTo>
                  <a:cubicBezTo>
                    <a:pt x="698" y="0"/>
                    <a:pt x="0" y="698"/>
                    <a:pt x="0" y="1560"/>
                  </a:cubicBezTo>
                  <a:lnTo>
                    <a:pt x="0" y="4540"/>
                  </a:lnTo>
                  <a:cubicBezTo>
                    <a:pt x="0" y="5401"/>
                    <a:pt x="698" y="6099"/>
                    <a:pt x="1560" y="6099"/>
                  </a:cubicBezTo>
                  <a:lnTo>
                    <a:pt x="4542" y="6099"/>
                  </a:lnTo>
                  <a:cubicBezTo>
                    <a:pt x="5403" y="6099"/>
                    <a:pt x="6102" y="5401"/>
                    <a:pt x="6097" y="4540"/>
                  </a:cubicBezTo>
                  <a:lnTo>
                    <a:pt x="6097" y="1560"/>
                  </a:lnTo>
                  <a:cubicBezTo>
                    <a:pt x="6097" y="698"/>
                    <a:pt x="5401" y="0"/>
                    <a:pt x="4540"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8077187" y="3384780"/>
              <a:ext cx="166554" cy="166500"/>
            </a:xfrm>
            <a:custGeom>
              <a:rect b="b" l="l" r="r" t="t"/>
              <a:pathLst>
                <a:path extrusionOk="0" h="6100" w="6102">
                  <a:moveTo>
                    <a:pt x="1560" y="0"/>
                  </a:moveTo>
                  <a:cubicBezTo>
                    <a:pt x="698" y="0"/>
                    <a:pt x="0" y="698"/>
                    <a:pt x="0" y="1560"/>
                  </a:cubicBezTo>
                  <a:lnTo>
                    <a:pt x="0" y="4540"/>
                  </a:lnTo>
                  <a:cubicBezTo>
                    <a:pt x="0" y="5401"/>
                    <a:pt x="698" y="6099"/>
                    <a:pt x="1560" y="6099"/>
                  </a:cubicBezTo>
                  <a:lnTo>
                    <a:pt x="4542" y="6099"/>
                  </a:lnTo>
                  <a:cubicBezTo>
                    <a:pt x="5405" y="6099"/>
                    <a:pt x="6101" y="5401"/>
                    <a:pt x="6099" y="4540"/>
                  </a:cubicBezTo>
                  <a:lnTo>
                    <a:pt x="6099" y="1560"/>
                  </a:lnTo>
                  <a:cubicBezTo>
                    <a:pt x="6099" y="698"/>
                    <a:pt x="5401" y="0"/>
                    <a:pt x="4539"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7883883" y="3578056"/>
              <a:ext cx="166554" cy="166527"/>
            </a:xfrm>
            <a:custGeom>
              <a:rect b="b" l="l" r="r" t="t"/>
              <a:pathLst>
                <a:path extrusionOk="0" h="6101" w="6102">
                  <a:moveTo>
                    <a:pt x="1560" y="1"/>
                  </a:moveTo>
                  <a:cubicBezTo>
                    <a:pt x="698" y="1"/>
                    <a:pt x="0" y="699"/>
                    <a:pt x="0" y="1561"/>
                  </a:cubicBezTo>
                  <a:lnTo>
                    <a:pt x="0" y="4540"/>
                  </a:lnTo>
                  <a:cubicBezTo>
                    <a:pt x="0" y="5402"/>
                    <a:pt x="698" y="6100"/>
                    <a:pt x="1560" y="6100"/>
                  </a:cubicBezTo>
                  <a:lnTo>
                    <a:pt x="4542" y="6100"/>
                  </a:lnTo>
                  <a:cubicBezTo>
                    <a:pt x="5403" y="6100"/>
                    <a:pt x="6102" y="5402"/>
                    <a:pt x="6097" y="4540"/>
                  </a:cubicBezTo>
                  <a:lnTo>
                    <a:pt x="6097" y="1561"/>
                  </a:lnTo>
                  <a:cubicBezTo>
                    <a:pt x="6097" y="699"/>
                    <a:pt x="5401" y="1"/>
                    <a:pt x="454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8077187" y="3578056"/>
              <a:ext cx="166554" cy="166527"/>
            </a:xfrm>
            <a:custGeom>
              <a:rect b="b" l="l" r="r" t="t"/>
              <a:pathLst>
                <a:path extrusionOk="0" h="6101" w="6102">
                  <a:moveTo>
                    <a:pt x="1558" y="1"/>
                  </a:moveTo>
                  <a:cubicBezTo>
                    <a:pt x="698" y="1"/>
                    <a:pt x="0" y="699"/>
                    <a:pt x="0" y="1559"/>
                  </a:cubicBezTo>
                  <a:lnTo>
                    <a:pt x="0" y="4542"/>
                  </a:lnTo>
                  <a:cubicBezTo>
                    <a:pt x="0" y="5402"/>
                    <a:pt x="698" y="6100"/>
                    <a:pt x="1558" y="6100"/>
                  </a:cubicBezTo>
                  <a:lnTo>
                    <a:pt x="4542" y="6100"/>
                  </a:lnTo>
                  <a:cubicBezTo>
                    <a:pt x="5405" y="6100"/>
                    <a:pt x="6101" y="5402"/>
                    <a:pt x="6099" y="4540"/>
                  </a:cubicBezTo>
                  <a:lnTo>
                    <a:pt x="6099" y="1559"/>
                  </a:lnTo>
                  <a:cubicBezTo>
                    <a:pt x="6099" y="699"/>
                    <a:pt x="5401" y="1"/>
                    <a:pt x="4542"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7883883" y="3384780"/>
              <a:ext cx="66409" cy="166500"/>
            </a:xfrm>
            <a:custGeom>
              <a:rect b="b" l="l" r="r" t="t"/>
              <a:pathLst>
                <a:path extrusionOk="0" h="6100" w="2433">
                  <a:moveTo>
                    <a:pt x="1558" y="0"/>
                  </a:moveTo>
                  <a:cubicBezTo>
                    <a:pt x="698" y="0"/>
                    <a:pt x="0" y="698"/>
                    <a:pt x="0" y="1558"/>
                  </a:cubicBezTo>
                  <a:lnTo>
                    <a:pt x="0" y="4540"/>
                  </a:lnTo>
                  <a:cubicBezTo>
                    <a:pt x="0" y="5401"/>
                    <a:pt x="698" y="6099"/>
                    <a:pt x="1560" y="6099"/>
                  </a:cubicBezTo>
                  <a:lnTo>
                    <a:pt x="2430" y="6099"/>
                  </a:lnTo>
                  <a:cubicBezTo>
                    <a:pt x="1571" y="6099"/>
                    <a:pt x="875" y="5401"/>
                    <a:pt x="875" y="4540"/>
                  </a:cubicBezTo>
                  <a:lnTo>
                    <a:pt x="875" y="1558"/>
                  </a:lnTo>
                  <a:cubicBezTo>
                    <a:pt x="875" y="698"/>
                    <a:pt x="1573" y="0"/>
                    <a:pt x="2432"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8077187" y="3384780"/>
              <a:ext cx="66463" cy="166500"/>
            </a:xfrm>
            <a:custGeom>
              <a:rect b="b" l="l" r="r" t="t"/>
              <a:pathLst>
                <a:path extrusionOk="0" h="6100" w="2435">
                  <a:moveTo>
                    <a:pt x="1558" y="0"/>
                  </a:moveTo>
                  <a:cubicBezTo>
                    <a:pt x="698" y="0"/>
                    <a:pt x="0" y="698"/>
                    <a:pt x="0" y="1558"/>
                  </a:cubicBezTo>
                  <a:lnTo>
                    <a:pt x="0" y="4540"/>
                  </a:lnTo>
                  <a:cubicBezTo>
                    <a:pt x="0" y="5401"/>
                    <a:pt x="698" y="6099"/>
                    <a:pt x="1560" y="6099"/>
                  </a:cubicBezTo>
                  <a:lnTo>
                    <a:pt x="2430" y="6099"/>
                  </a:lnTo>
                  <a:cubicBezTo>
                    <a:pt x="1570" y="6099"/>
                    <a:pt x="876" y="5401"/>
                    <a:pt x="876" y="4540"/>
                  </a:cubicBezTo>
                  <a:lnTo>
                    <a:pt x="876" y="1558"/>
                  </a:lnTo>
                  <a:cubicBezTo>
                    <a:pt x="876" y="698"/>
                    <a:pt x="1575" y="0"/>
                    <a:pt x="2434"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7883883" y="3578056"/>
              <a:ext cx="66409" cy="166527"/>
            </a:xfrm>
            <a:custGeom>
              <a:rect b="b" l="l" r="r" t="t"/>
              <a:pathLst>
                <a:path extrusionOk="0" h="6101" w="2433">
                  <a:moveTo>
                    <a:pt x="1558" y="1"/>
                  </a:moveTo>
                  <a:cubicBezTo>
                    <a:pt x="698" y="1"/>
                    <a:pt x="0" y="699"/>
                    <a:pt x="0" y="1559"/>
                  </a:cubicBezTo>
                  <a:lnTo>
                    <a:pt x="0" y="4540"/>
                  </a:lnTo>
                  <a:cubicBezTo>
                    <a:pt x="0" y="5402"/>
                    <a:pt x="698" y="6100"/>
                    <a:pt x="1560" y="6100"/>
                  </a:cubicBezTo>
                  <a:lnTo>
                    <a:pt x="2430" y="6100"/>
                  </a:lnTo>
                  <a:cubicBezTo>
                    <a:pt x="1571" y="6100"/>
                    <a:pt x="875" y="5402"/>
                    <a:pt x="875" y="4540"/>
                  </a:cubicBezTo>
                  <a:lnTo>
                    <a:pt x="875" y="1559"/>
                  </a:lnTo>
                  <a:cubicBezTo>
                    <a:pt x="875" y="699"/>
                    <a:pt x="1573" y="1"/>
                    <a:pt x="2432"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8077187" y="3578056"/>
              <a:ext cx="66463" cy="166527"/>
            </a:xfrm>
            <a:custGeom>
              <a:rect b="b" l="l" r="r" t="t"/>
              <a:pathLst>
                <a:path extrusionOk="0" h="6101" w="2435">
                  <a:moveTo>
                    <a:pt x="1558" y="1"/>
                  </a:moveTo>
                  <a:cubicBezTo>
                    <a:pt x="698" y="1"/>
                    <a:pt x="0" y="699"/>
                    <a:pt x="0" y="1559"/>
                  </a:cubicBezTo>
                  <a:lnTo>
                    <a:pt x="0" y="4540"/>
                  </a:lnTo>
                  <a:cubicBezTo>
                    <a:pt x="0" y="5402"/>
                    <a:pt x="698" y="6100"/>
                    <a:pt x="1560" y="6100"/>
                  </a:cubicBezTo>
                  <a:lnTo>
                    <a:pt x="2430" y="6100"/>
                  </a:lnTo>
                  <a:cubicBezTo>
                    <a:pt x="1570" y="6100"/>
                    <a:pt x="876" y="5402"/>
                    <a:pt x="876" y="4540"/>
                  </a:cubicBezTo>
                  <a:lnTo>
                    <a:pt x="876" y="1559"/>
                  </a:lnTo>
                  <a:cubicBezTo>
                    <a:pt x="876" y="699"/>
                    <a:pt x="1575" y="1"/>
                    <a:pt x="2434"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7904437" y="3407353"/>
              <a:ext cx="125830" cy="121872"/>
            </a:xfrm>
            <a:custGeom>
              <a:rect b="b" l="l" r="r" t="t"/>
              <a:pathLst>
                <a:path extrusionOk="0" h="4465" w="4610">
                  <a:moveTo>
                    <a:pt x="2308" y="1"/>
                  </a:moveTo>
                  <a:cubicBezTo>
                    <a:pt x="1948" y="1"/>
                    <a:pt x="1658" y="293"/>
                    <a:pt x="1658" y="650"/>
                  </a:cubicBezTo>
                  <a:lnTo>
                    <a:pt x="1658" y="1582"/>
                  </a:lnTo>
                  <a:lnTo>
                    <a:pt x="733" y="1582"/>
                  </a:lnTo>
                  <a:cubicBezTo>
                    <a:pt x="446" y="1582"/>
                    <a:pt x="151" y="1809"/>
                    <a:pt x="90" y="2091"/>
                  </a:cubicBezTo>
                  <a:cubicBezTo>
                    <a:pt x="1" y="2513"/>
                    <a:pt x="321" y="2881"/>
                    <a:pt x="724" y="2881"/>
                  </a:cubicBezTo>
                  <a:lnTo>
                    <a:pt x="1656" y="2881"/>
                  </a:lnTo>
                  <a:lnTo>
                    <a:pt x="1656" y="3808"/>
                  </a:lnTo>
                  <a:cubicBezTo>
                    <a:pt x="1656" y="4095"/>
                    <a:pt x="1883" y="4387"/>
                    <a:pt x="2165" y="4449"/>
                  </a:cubicBezTo>
                  <a:cubicBezTo>
                    <a:pt x="2214" y="4459"/>
                    <a:pt x="2262" y="4465"/>
                    <a:pt x="2309" y="4465"/>
                  </a:cubicBezTo>
                  <a:cubicBezTo>
                    <a:pt x="2668" y="4465"/>
                    <a:pt x="2955" y="4171"/>
                    <a:pt x="2955" y="3814"/>
                  </a:cubicBezTo>
                  <a:lnTo>
                    <a:pt x="2955" y="2885"/>
                  </a:lnTo>
                  <a:lnTo>
                    <a:pt x="3886" y="2885"/>
                  </a:lnTo>
                  <a:cubicBezTo>
                    <a:pt x="4292" y="2885"/>
                    <a:pt x="4610" y="2513"/>
                    <a:pt x="4521" y="2093"/>
                  </a:cubicBezTo>
                  <a:cubicBezTo>
                    <a:pt x="4468" y="1809"/>
                    <a:pt x="4173" y="1584"/>
                    <a:pt x="3884" y="1584"/>
                  </a:cubicBezTo>
                  <a:lnTo>
                    <a:pt x="2959" y="1584"/>
                  </a:lnTo>
                  <a:lnTo>
                    <a:pt x="2959" y="659"/>
                  </a:lnTo>
                  <a:cubicBezTo>
                    <a:pt x="2959" y="372"/>
                    <a:pt x="2730" y="77"/>
                    <a:pt x="2450" y="16"/>
                  </a:cubicBezTo>
                  <a:cubicBezTo>
                    <a:pt x="2401" y="6"/>
                    <a:pt x="2354" y="1"/>
                    <a:pt x="2308"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7904846" y="3450561"/>
              <a:ext cx="32454" cy="35538"/>
            </a:xfrm>
            <a:custGeom>
              <a:rect b="b" l="l" r="r" t="t"/>
              <a:pathLst>
                <a:path extrusionOk="0" h="1302" w="1189">
                  <a:moveTo>
                    <a:pt x="724" y="1"/>
                  </a:moveTo>
                  <a:cubicBezTo>
                    <a:pt x="323" y="1"/>
                    <a:pt x="0" y="370"/>
                    <a:pt x="92" y="793"/>
                  </a:cubicBezTo>
                  <a:cubicBezTo>
                    <a:pt x="153" y="1073"/>
                    <a:pt x="446" y="1302"/>
                    <a:pt x="733" y="1302"/>
                  </a:cubicBezTo>
                  <a:lnTo>
                    <a:pt x="1189" y="1302"/>
                  </a:lnTo>
                  <a:cubicBezTo>
                    <a:pt x="832" y="1302"/>
                    <a:pt x="539" y="1009"/>
                    <a:pt x="539" y="650"/>
                  </a:cubicBezTo>
                  <a:cubicBezTo>
                    <a:pt x="539" y="290"/>
                    <a:pt x="832" y="1"/>
                    <a:pt x="1187"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7949746" y="3486072"/>
              <a:ext cx="23419" cy="42744"/>
            </a:xfrm>
            <a:custGeom>
              <a:rect b="b" l="l" r="r" t="t"/>
              <a:pathLst>
                <a:path extrusionOk="0" h="1566" w="858">
                  <a:moveTo>
                    <a:pt x="0" y="1"/>
                  </a:moveTo>
                  <a:lnTo>
                    <a:pt x="0" y="916"/>
                  </a:lnTo>
                  <a:cubicBezTo>
                    <a:pt x="0" y="1270"/>
                    <a:pt x="287" y="1565"/>
                    <a:pt x="637" y="1565"/>
                  </a:cubicBezTo>
                  <a:cubicBezTo>
                    <a:pt x="656" y="1565"/>
                    <a:pt x="675" y="1565"/>
                    <a:pt x="694" y="1563"/>
                  </a:cubicBezTo>
                  <a:cubicBezTo>
                    <a:pt x="749" y="1556"/>
                    <a:pt x="804" y="1544"/>
                    <a:pt x="858" y="1522"/>
                  </a:cubicBezTo>
                  <a:cubicBezTo>
                    <a:pt x="622" y="1433"/>
                    <a:pt x="452" y="1196"/>
                    <a:pt x="452" y="924"/>
                  </a:cubicBezTo>
                  <a:lnTo>
                    <a:pt x="452"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7949746" y="3407762"/>
              <a:ext cx="23474" cy="42826"/>
            </a:xfrm>
            <a:custGeom>
              <a:rect b="b" l="l" r="r" t="t"/>
              <a:pathLst>
                <a:path extrusionOk="0" h="1569" w="860">
                  <a:moveTo>
                    <a:pt x="635" y="1"/>
                  </a:moveTo>
                  <a:cubicBezTo>
                    <a:pt x="459" y="1"/>
                    <a:pt x="299" y="73"/>
                    <a:pt x="187" y="190"/>
                  </a:cubicBezTo>
                  <a:cubicBezTo>
                    <a:pt x="72" y="306"/>
                    <a:pt x="0" y="468"/>
                    <a:pt x="0" y="646"/>
                  </a:cubicBezTo>
                  <a:lnTo>
                    <a:pt x="0" y="1569"/>
                  </a:lnTo>
                  <a:lnTo>
                    <a:pt x="452" y="1569"/>
                  </a:lnTo>
                  <a:lnTo>
                    <a:pt x="452" y="646"/>
                  </a:lnTo>
                  <a:cubicBezTo>
                    <a:pt x="452" y="468"/>
                    <a:pt x="524" y="306"/>
                    <a:pt x="637" y="190"/>
                  </a:cubicBezTo>
                  <a:cubicBezTo>
                    <a:pt x="700" y="126"/>
                    <a:pt x="775" y="75"/>
                    <a:pt x="860" y="43"/>
                  </a:cubicBezTo>
                  <a:cubicBezTo>
                    <a:pt x="792" y="18"/>
                    <a:pt x="713" y="1"/>
                    <a:pt x="63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7917866" y="3613321"/>
              <a:ext cx="99081" cy="95642"/>
            </a:xfrm>
            <a:custGeom>
              <a:rect b="b" l="l" r="r" t="t"/>
              <a:pathLst>
                <a:path extrusionOk="0" h="3504" w="3630">
                  <a:moveTo>
                    <a:pt x="707" y="1"/>
                  </a:moveTo>
                  <a:cubicBezTo>
                    <a:pt x="542" y="1"/>
                    <a:pt x="378" y="64"/>
                    <a:pt x="253" y="190"/>
                  </a:cubicBezTo>
                  <a:cubicBezTo>
                    <a:pt x="1" y="443"/>
                    <a:pt x="1" y="850"/>
                    <a:pt x="253" y="1101"/>
                  </a:cubicBezTo>
                  <a:lnTo>
                    <a:pt x="907" y="1752"/>
                  </a:lnTo>
                  <a:lnTo>
                    <a:pt x="253" y="2406"/>
                  </a:lnTo>
                  <a:cubicBezTo>
                    <a:pt x="1" y="2656"/>
                    <a:pt x="1" y="3066"/>
                    <a:pt x="253" y="3314"/>
                  </a:cubicBezTo>
                  <a:cubicBezTo>
                    <a:pt x="380" y="3440"/>
                    <a:pt x="545" y="3503"/>
                    <a:pt x="710" y="3503"/>
                  </a:cubicBezTo>
                  <a:cubicBezTo>
                    <a:pt x="874" y="3503"/>
                    <a:pt x="1039" y="3440"/>
                    <a:pt x="1164" y="3314"/>
                  </a:cubicBezTo>
                  <a:lnTo>
                    <a:pt x="1815" y="2663"/>
                  </a:lnTo>
                  <a:lnTo>
                    <a:pt x="2469" y="3314"/>
                  </a:lnTo>
                  <a:cubicBezTo>
                    <a:pt x="2594" y="3440"/>
                    <a:pt x="2759" y="3503"/>
                    <a:pt x="2924" y="3503"/>
                  </a:cubicBezTo>
                  <a:cubicBezTo>
                    <a:pt x="3089" y="3503"/>
                    <a:pt x="3253" y="3440"/>
                    <a:pt x="3377" y="3314"/>
                  </a:cubicBezTo>
                  <a:cubicBezTo>
                    <a:pt x="3630" y="3064"/>
                    <a:pt x="3630" y="2654"/>
                    <a:pt x="3377" y="2406"/>
                  </a:cubicBezTo>
                  <a:lnTo>
                    <a:pt x="2726" y="1752"/>
                  </a:lnTo>
                  <a:lnTo>
                    <a:pt x="3377" y="1101"/>
                  </a:lnTo>
                  <a:cubicBezTo>
                    <a:pt x="3630" y="848"/>
                    <a:pt x="3630" y="438"/>
                    <a:pt x="3377" y="190"/>
                  </a:cubicBezTo>
                  <a:cubicBezTo>
                    <a:pt x="3253" y="64"/>
                    <a:pt x="3089" y="1"/>
                    <a:pt x="2924" y="1"/>
                  </a:cubicBezTo>
                  <a:cubicBezTo>
                    <a:pt x="2759" y="1"/>
                    <a:pt x="2594" y="64"/>
                    <a:pt x="2469" y="190"/>
                  </a:cubicBezTo>
                  <a:lnTo>
                    <a:pt x="1815" y="842"/>
                  </a:lnTo>
                  <a:lnTo>
                    <a:pt x="1164" y="190"/>
                  </a:lnTo>
                  <a:cubicBezTo>
                    <a:pt x="1038" y="64"/>
                    <a:pt x="872" y="1"/>
                    <a:pt x="707"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7917866" y="3613348"/>
              <a:ext cx="37285" cy="95669"/>
            </a:xfrm>
            <a:custGeom>
              <a:rect b="b" l="l" r="r" t="t"/>
              <a:pathLst>
                <a:path extrusionOk="0" h="3505" w="1366">
                  <a:moveTo>
                    <a:pt x="708" y="1"/>
                  </a:moveTo>
                  <a:cubicBezTo>
                    <a:pt x="544" y="1"/>
                    <a:pt x="380" y="63"/>
                    <a:pt x="253" y="189"/>
                  </a:cubicBezTo>
                  <a:cubicBezTo>
                    <a:pt x="128" y="317"/>
                    <a:pt x="65" y="480"/>
                    <a:pt x="65" y="645"/>
                  </a:cubicBezTo>
                  <a:cubicBezTo>
                    <a:pt x="65" y="813"/>
                    <a:pt x="126" y="977"/>
                    <a:pt x="253" y="1102"/>
                  </a:cubicBezTo>
                  <a:lnTo>
                    <a:pt x="907" y="1753"/>
                  </a:lnTo>
                  <a:lnTo>
                    <a:pt x="253" y="2407"/>
                  </a:lnTo>
                  <a:cubicBezTo>
                    <a:pt x="1" y="2655"/>
                    <a:pt x="1" y="3065"/>
                    <a:pt x="253" y="3317"/>
                  </a:cubicBezTo>
                  <a:cubicBezTo>
                    <a:pt x="380" y="3442"/>
                    <a:pt x="543" y="3505"/>
                    <a:pt x="707" y="3505"/>
                  </a:cubicBezTo>
                  <a:cubicBezTo>
                    <a:pt x="785" y="3505"/>
                    <a:pt x="864" y="3490"/>
                    <a:pt x="939" y="3462"/>
                  </a:cubicBezTo>
                  <a:cubicBezTo>
                    <a:pt x="856" y="3430"/>
                    <a:pt x="780" y="3383"/>
                    <a:pt x="712" y="3317"/>
                  </a:cubicBezTo>
                  <a:cubicBezTo>
                    <a:pt x="461" y="3067"/>
                    <a:pt x="461" y="2659"/>
                    <a:pt x="712" y="2407"/>
                  </a:cubicBezTo>
                  <a:lnTo>
                    <a:pt x="1366" y="1753"/>
                  </a:lnTo>
                  <a:lnTo>
                    <a:pt x="712" y="1102"/>
                  </a:lnTo>
                  <a:cubicBezTo>
                    <a:pt x="589" y="974"/>
                    <a:pt x="525" y="809"/>
                    <a:pt x="525" y="645"/>
                  </a:cubicBezTo>
                  <a:cubicBezTo>
                    <a:pt x="525" y="480"/>
                    <a:pt x="589" y="317"/>
                    <a:pt x="712" y="189"/>
                  </a:cubicBezTo>
                  <a:cubicBezTo>
                    <a:pt x="780" y="123"/>
                    <a:pt x="856" y="75"/>
                    <a:pt x="939" y="43"/>
                  </a:cubicBezTo>
                  <a:cubicBezTo>
                    <a:pt x="865" y="15"/>
                    <a:pt x="787" y="1"/>
                    <a:pt x="708"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7967406" y="3685926"/>
              <a:ext cx="36521" cy="22955"/>
            </a:xfrm>
            <a:custGeom>
              <a:rect b="b" l="l" r="r" t="t"/>
              <a:pathLst>
                <a:path extrusionOk="0" h="841" w="1338">
                  <a:moveTo>
                    <a:pt x="0" y="0"/>
                  </a:moveTo>
                  <a:lnTo>
                    <a:pt x="654" y="652"/>
                  </a:lnTo>
                  <a:cubicBezTo>
                    <a:pt x="779" y="778"/>
                    <a:pt x="943" y="841"/>
                    <a:pt x="1107" y="841"/>
                  </a:cubicBezTo>
                  <a:cubicBezTo>
                    <a:pt x="1185" y="841"/>
                    <a:pt x="1263" y="826"/>
                    <a:pt x="1337" y="798"/>
                  </a:cubicBezTo>
                  <a:cubicBezTo>
                    <a:pt x="1257" y="769"/>
                    <a:pt x="1178" y="718"/>
                    <a:pt x="1112" y="652"/>
                  </a:cubicBezTo>
                  <a:lnTo>
                    <a:pt x="461"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7967406" y="3613703"/>
              <a:ext cx="36521" cy="23010"/>
            </a:xfrm>
            <a:custGeom>
              <a:rect b="b" l="l" r="r" t="t"/>
              <a:pathLst>
                <a:path extrusionOk="0" h="843" w="1338">
                  <a:moveTo>
                    <a:pt x="1110" y="1"/>
                  </a:moveTo>
                  <a:cubicBezTo>
                    <a:pt x="945" y="1"/>
                    <a:pt x="780" y="63"/>
                    <a:pt x="654" y="189"/>
                  </a:cubicBezTo>
                  <a:lnTo>
                    <a:pt x="0" y="843"/>
                  </a:lnTo>
                  <a:lnTo>
                    <a:pt x="461" y="843"/>
                  </a:lnTo>
                  <a:lnTo>
                    <a:pt x="1112" y="189"/>
                  </a:lnTo>
                  <a:cubicBezTo>
                    <a:pt x="1178" y="123"/>
                    <a:pt x="1257" y="74"/>
                    <a:pt x="1337" y="43"/>
                  </a:cubicBezTo>
                  <a:cubicBezTo>
                    <a:pt x="1265" y="15"/>
                    <a:pt x="1187" y="1"/>
                    <a:pt x="1110"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8097685" y="3450561"/>
              <a:ext cx="125885" cy="35538"/>
            </a:xfrm>
            <a:custGeom>
              <a:rect b="b" l="l" r="r" t="t"/>
              <a:pathLst>
                <a:path extrusionOk="0" h="1302" w="4612">
                  <a:moveTo>
                    <a:pt x="728" y="1"/>
                  </a:moveTo>
                  <a:cubicBezTo>
                    <a:pt x="437" y="1"/>
                    <a:pt x="145" y="226"/>
                    <a:pt x="92" y="510"/>
                  </a:cubicBezTo>
                  <a:cubicBezTo>
                    <a:pt x="0" y="930"/>
                    <a:pt x="319" y="1302"/>
                    <a:pt x="724" y="1302"/>
                  </a:cubicBezTo>
                  <a:lnTo>
                    <a:pt x="3886" y="1302"/>
                  </a:lnTo>
                  <a:cubicBezTo>
                    <a:pt x="4289" y="1302"/>
                    <a:pt x="4612" y="933"/>
                    <a:pt x="4521" y="510"/>
                  </a:cubicBezTo>
                  <a:cubicBezTo>
                    <a:pt x="4459" y="230"/>
                    <a:pt x="4164" y="1"/>
                    <a:pt x="388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8097904" y="3450561"/>
              <a:ext cx="32481" cy="35538"/>
            </a:xfrm>
            <a:custGeom>
              <a:rect b="b" l="l" r="r" t="t"/>
              <a:pathLst>
                <a:path extrusionOk="0" h="1302" w="1190">
                  <a:moveTo>
                    <a:pt x="724" y="1"/>
                  </a:moveTo>
                  <a:cubicBezTo>
                    <a:pt x="321" y="1"/>
                    <a:pt x="1" y="370"/>
                    <a:pt x="90" y="793"/>
                  </a:cubicBezTo>
                  <a:cubicBezTo>
                    <a:pt x="151" y="1073"/>
                    <a:pt x="446" y="1302"/>
                    <a:pt x="733" y="1302"/>
                  </a:cubicBezTo>
                  <a:lnTo>
                    <a:pt x="1189" y="1302"/>
                  </a:lnTo>
                  <a:cubicBezTo>
                    <a:pt x="831" y="1302"/>
                    <a:pt x="536" y="1009"/>
                    <a:pt x="536" y="650"/>
                  </a:cubicBezTo>
                  <a:cubicBezTo>
                    <a:pt x="536" y="294"/>
                    <a:pt x="828" y="1"/>
                    <a:pt x="118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8097685" y="3671432"/>
              <a:ext cx="125885" cy="35483"/>
            </a:xfrm>
            <a:custGeom>
              <a:rect b="b" l="l" r="r" t="t"/>
              <a:pathLst>
                <a:path extrusionOk="0" h="1300" w="4612">
                  <a:moveTo>
                    <a:pt x="728" y="1"/>
                  </a:moveTo>
                  <a:cubicBezTo>
                    <a:pt x="437" y="1"/>
                    <a:pt x="145" y="226"/>
                    <a:pt x="92" y="510"/>
                  </a:cubicBezTo>
                  <a:cubicBezTo>
                    <a:pt x="0" y="928"/>
                    <a:pt x="319" y="1300"/>
                    <a:pt x="724" y="1300"/>
                  </a:cubicBezTo>
                  <a:lnTo>
                    <a:pt x="3886" y="1300"/>
                  </a:lnTo>
                  <a:cubicBezTo>
                    <a:pt x="4289" y="1300"/>
                    <a:pt x="4612" y="930"/>
                    <a:pt x="4521" y="510"/>
                  </a:cubicBezTo>
                  <a:cubicBezTo>
                    <a:pt x="4459" y="228"/>
                    <a:pt x="4164" y="1"/>
                    <a:pt x="3880"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8097685" y="3615668"/>
              <a:ext cx="125885" cy="35538"/>
            </a:xfrm>
            <a:custGeom>
              <a:rect b="b" l="l" r="r" t="t"/>
              <a:pathLst>
                <a:path extrusionOk="0" h="1302" w="4612">
                  <a:moveTo>
                    <a:pt x="728" y="0"/>
                  </a:moveTo>
                  <a:cubicBezTo>
                    <a:pt x="437" y="0"/>
                    <a:pt x="145" y="225"/>
                    <a:pt x="92" y="510"/>
                  </a:cubicBezTo>
                  <a:cubicBezTo>
                    <a:pt x="0" y="930"/>
                    <a:pt x="319" y="1301"/>
                    <a:pt x="724" y="1301"/>
                  </a:cubicBezTo>
                  <a:lnTo>
                    <a:pt x="3886" y="1301"/>
                  </a:lnTo>
                  <a:cubicBezTo>
                    <a:pt x="4289" y="1301"/>
                    <a:pt x="4612" y="932"/>
                    <a:pt x="4521" y="510"/>
                  </a:cubicBezTo>
                  <a:cubicBezTo>
                    <a:pt x="4459" y="229"/>
                    <a:pt x="4164" y="0"/>
                    <a:pt x="3880" y="0"/>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8097904" y="3671432"/>
              <a:ext cx="32481" cy="35483"/>
            </a:xfrm>
            <a:custGeom>
              <a:rect b="b" l="l" r="r" t="t"/>
              <a:pathLst>
                <a:path extrusionOk="0" h="1300" w="1190">
                  <a:moveTo>
                    <a:pt x="724" y="1"/>
                  </a:moveTo>
                  <a:cubicBezTo>
                    <a:pt x="321" y="1"/>
                    <a:pt x="1" y="372"/>
                    <a:pt x="90" y="792"/>
                  </a:cubicBezTo>
                  <a:cubicBezTo>
                    <a:pt x="151" y="1073"/>
                    <a:pt x="446" y="1300"/>
                    <a:pt x="733" y="1300"/>
                  </a:cubicBezTo>
                  <a:lnTo>
                    <a:pt x="1189" y="1300"/>
                  </a:lnTo>
                  <a:cubicBezTo>
                    <a:pt x="831" y="1300"/>
                    <a:pt x="536" y="1009"/>
                    <a:pt x="536" y="650"/>
                  </a:cubicBezTo>
                  <a:cubicBezTo>
                    <a:pt x="536" y="292"/>
                    <a:pt x="828" y="1"/>
                    <a:pt x="1185"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8097904" y="3615668"/>
              <a:ext cx="32481" cy="35538"/>
            </a:xfrm>
            <a:custGeom>
              <a:rect b="b" l="l" r="r" t="t"/>
              <a:pathLst>
                <a:path extrusionOk="0" h="1302" w="1190">
                  <a:moveTo>
                    <a:pt x="724" y="0"/>
                  </a:moveTo>
                  <a:cubicBezTo>
                    <a:pt x="321" y="0"/>
                    <a:pt x="1" y="369"/>
                    <a:pt x="90" y="792"/>
                  </a:cubicBezTo>
                  <a:cubicBezTo>
                    <a:pt x="151" y="1072"/>
                    <a:pt x="446" y="1301"/>
                    <a:pt x="733" y="1301"/>
                  </a:cubicBezTo>
                  <a:lnTo>
                    <a:pt x="1189" y="1301"/>
                  </a:lnTo>
                  <a:cubicBezTo>
                    <a:pt x="831" y="1301"/>
                    <a:pt x="540" y="1008"/>
                    <a:pt x="536" y="650"/>
                  </a:cubicBezTo>
                  <a:cubicBezTo>
                    <a:pt x="536" y="293"/>
                    <a:pt x="828" y="0"/>
                    <a:pt x="1185"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7878779" y="3379676"/>
              <a:ext cx="177445" cy="177390"/>
            </a:xfrm>
            <a:custGeom>
              <a:rect b="b" l="l" r="r" t="t"/>
              <a:pathLst>
                <a:path extrusionOk="0" h="6499" w="6501">
                  <a:moveTo>
                    <a:pt x="4739" y="393"/>
                  </a:moveTo>
                  <a:cubicBezTo>
                    <a:pt x="5488" y="393"/>
                    <a:pt x="6100" y="1000"/>
                    <a:pt x="6100" y="1753"/>
                  </a:cubicBezTo>
                  <a:lnTo>
                    <a:pt x="6100" y="4733"/>
                  </a:lnTo>
                  <a:cubicBezTo>
                    <a:pt x="6100" y="5484"/>
                    <a:pt x="5493" y="6095"/>
                    <a:pt x="4739" y="6095"/>
                  </a:cubicBezTo>
                  <a:lnTo>
                    <a:pt x="1760" y="6095"/>
                  </a:lnTo>
                  <a:cubicBezTo>
                    <a:pt x="1009" y="6095"/>
                    <a:pt x="399" y="5486"/>
                    <a:pt x="399" y="4733"/>
                  </a:cubicBezTo>
                  <a:lnTo>
                    <a:pt x="399" y="1751"/>
                  </a:lnTo>
                  <a:cubicBezTo>
                    <a:pt x="399" y="1004"/>
                    <a:pt x="1006" y="393"/>
                    <a:pt x="1758" y="393"/>
                  </a:cubicBezTo>
                  <a:close/>
                  <a:moveTo>
                    <a:pt x="1760" y="0"/>
                  </a:moveTo>
                  <a:cubicBezTo>
                    <a:pt x="790" y="0"/>
                    <a:pt x="0" y="790"/>
                    <a:pt x="0" y="1760"/>
                  </a:cubicBezTo>
                  <a:lnTo>
                    <a:pt x="0" y="4739"/>
                  </a:lnTo>
                  <a:cubicBezTo>
                    <a:pt x="0" y="5709"/>
                    <a:pt x="790" y="6499"/>
                    <a:pt x="1760" y="6499"/>
                  </a:cubicBezTo>
                  <a:lnTo>
                    <a:pt x="4741" y="6499"/>
                  </a:lnTo>
                  <a:cubicBezTo>
                    <a:pt x="5713" y="6499"/>
                    <a:pt x="6501" y="5707"/>
                    <a:pt x="6497" y="4741"/>
                  </a:cubicBezTo>
                  <a:lnTo>
                    <a:pt x="6497" y="1760"/>
                  </a:lnTo>
                  <a:cubicBezTo>
                    <a:pt x="6497" y="788"/>
                    <a:pt x="5709" y="0"/>
                    <a:pt x="4739"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8072137" y="3379621"/>
              <a:ext cx="177390" cy="177445"/>
            </a:xfrm>
            <a:custGeom>
              <a:rect b="b" l="l" r="r" t="t"/>
              <a:pathLst>
                <a:path extrusionOk="0" h="6501" w="6499">
                  <a:moveTo>
                    <a:pt x="4737" y="395"/>
                  </a:moveTo>
                  <a:cubicBezTo>
                    <a:pt x="5488" y="395"/>
                    <a:pt x="6097" y="1002"/>
                    <a:pt x="6097" y="1755"/>
                  </a:cubicBezTo>
                  <a:lnTo>
                    <a:pt x="6097" y="4735"/>
                  </a:lnTo>
                  <a:cubicBezTo>
                    <a:pt x="6097" y="5486"/>
                    <a:pt x="5491" y="6097"/>
                    <a:pt x="4737" y="6097"/>
                  </a:cubicBezTo>
                  <a:lnTo>
                    <a:pt x="1758" y="6097"/>
                  </a:lnTo>
                  <a:cubicBezTo>
                    <a:pt x="1008" y="6097"/>
                    <a:pt x="397" y="5488"/>
                    <a:pt x="397" y="4735"/>
                  </a:cubicBezTo>
                  <a:lnTo>
                    <a:pt x="397" y="1753"/>
                  </a:lnTo>
                  <a:cubicBezTo>
                    <a:pt x="397" y="1006"/>
                    <a:pt x="1006" y="395"/>
                    <a:pt x="1755" y="395"/>
                  </a:cubicBezTo>
                  <a:close/>
                  <a:moveTo>
                    <a:pt x="1755" y="0"/>
                  </a:moveTo>
                  <a:cubicBezTo>
                    <a:pt x="788" y="0"/>
                    <a:pt x="0" y="786"/>
                    <a:pt x="0" y="1757"/>
                  </a:cubicBezTo>
                  <a:lnTo>
                    <a:pt x="0" y="4743"/>
                  </a:lnTo>
                  <a:cubicBezTo>
                    <a:pt x="0" y="5711"/>
                    <a:pt x="786" y="6501"/>
                    <a:pt x="1755" y="6501"/>
                  </a:cubicBezTo>
                  <a:lnTo>
                    <a:pt x="4741" y="6501"/>
                  </a:lnTo>
                  <a:cubicBezTo>
                    <a:pt x="5711" y="6501"/>
                    <a:pt x="6499" y="5711"/>
                    <a:pt x="6496" y="4741"/>
                  </a:cubicBezTo>
                  <a:lnTo>
                    <a:pt x="6496" y="1757"/>
                  </a:lnTo>
                  <a:cubicBezTo>
                    <a:pt x="6496" y="788"/>
                    <a:pt x="5711" y="0"/>
                    <a:pt x="474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7878779" y="3572269"/>
              <a:ext cx="177554" cy="178100"/>
            </a:xfrm>
            <a:custGeom>
              <a:rect b="b" l="l" r="r" t="t"/>
              <a:pathLst>
                <a:path extrusionOk="0" h="6525" w="6505">
                  <a:moveTo>
                    <a:pt x="1760" y="1"/>
                  </a:moveTo>
                  <a:cubicBezTo>
                    <a:pt x="790" y="1"/>
                    <a:pt x="0" y="790"/>
                    <a:pt x="0" y="1760"/>
                  </a:cubicBezTo>
                  <a:lnTo>
                    <a:pt x="0" y="4765"/>
                  </a:lnTo>
                  <a:cubicBezTo>
                    <a:pt x="0" y="5737"/>
                    <a:pt x="790" y="6524"/>
                    <a:pt x="1760" y="6524"/>
                  </a:cubicBezTo>
                  <a:lnTo>
                    <a:pt x="4744" y="6524"/>
                  </a:lnTo>
                  <a:cubicBezTo>
                    <a:pt x="4744" y="6524"/>
                    <a:pt x="6503" y="5724"/>
                    <a:pt x="6501" y="4754"/>
                  </a:cubicBezTo>
                  <a:lnTo>
                    <a:pt x="6501" y="2163"/>
                  </a:lnTo>
                  <a:cubicBezTo>
                    <a:pt x="6505" y="2055"/>
                    <a:pt x="6416" y="1964"/>
                    <a:pt x="6308" y="1964"/>
                  </a:cubicBezTo>
                  <a:cubicBezTo>
                    <a:pt x="6195" y="1964"/>
                    <a:pt x="6108" y="2055"/>
                    <a:pt x="6102" y="2163"/>
                  </a:cubicBezTo>
                  <a:lnTo>
                    <a:pt x="6102" y="4754"/>
                  </a:lnTo>
                  <a:cubicBezTo>
                    <a:pt x="6106" y="5506"/>
                    <a:pt x="4744" y="6100"/>
                    <a:pt x="4744" y="6100"/>
                  </a:cubicBezTo>
                  <a:lnTo>
                    <a:pt x="1760" y="6100"/>
                  </a:lnTo>
                  <a:cubicBezTo>
                    <a:pt x="1009" y="6100"/>
                    <a:pt x="399" y="5491"/>
                    <a:pt x="399" y="4740"/>
                  </a:cubicBezTo>
                  <a:lnTo>
                    <a:pt x="399" y="1760"/>
                  </a:lnTo>
                  <a:cubicBezTo>
                    <a:pt x="399" y="1009"/>
                    <a:pt x="1006" y="400"/>
                    <a:pt x="1760" y="400"/>
                  </a:cubicBezTo>
                  <a:lnTo>
                    <a:pt x="4750" y="400"/>
                  </a:lnTo>
                  <a:cubicBezTo>
                    <a:pt x="5370" y="400"/>
                    <a:pt x="5911" y="816"/>
                    <a:pt x="6068" y="1414"/>
                  </a:cubicBezTo>
                  <a:cubicBezTo>
                    <a:pt x="6091" y="1504"/>
                    <a:pt x="6173" y="1564"/>
                    <a:pt x="6263" y="1564"/>
                  </a:cubicBezTo>
                  <a:cubicBezTo>
                    <a:pt x="6278" y="1564"/>
                    <a:pt x="6294" y="1562"/>
                    <a:pt x="6310" y="1558"/>
                  </a:cubicBezTo>
                  <a:cubicBezTo>
                    <a:pt x="6416" y="1531"/>
                    <a:pt x="6480" y="1423"/>
                    <a:pt x="6452" y="1316"/>
                  </a:cubicBezTo>
                  <a:cubicBezTo>
                    <a:pt x="6250" y="542"/>
                    <a:pt x="5550" y="1"/>
                    <a:pt x="4750"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8072137" y="3572215"/>
              <a:ext cx="177390" cy="177445"/>
            </a:xfrm>
            <a:custGeom>
              <a:rect b="b" l="l" r="r" t="t"/>
              <a:pathLst>
                <a:path extrusionOk="0" h="6501" w="6499">
                  <a:moveTo>
                    <a:pt x="4737" y="400"/>
                  </a:moveTo>
                  <a:cubicBezTo>
                    <a:pt x="5488" y="400"/>
                    <a:pt x="6097" y="1006"/>
                    <a:pt x="6097" y="1760"/>
                  </a:cubicBezTo>
                  <a:lnTo>
                    <a:pt x="6097" y="4739"/>
                  </a:lnTo>
                  <a:cubicBezTo>
                    <a:pt x="6097" y="5489"/>
                    <a:pt x="5491" y="6100"/>
                    <a:pt x="4737" y="6100"/>
                  </a:cubicBezTo>
                  <a:lnTo>
                    <a:pt x="1758" y="6100"/>
                  </a:lnTo>
                  <a:cubicBezTo>
                    <a:pt x="1008" y="6100"/>
                    <a:pt x="397" y="5493"/>
                    <a:pt x="397" y="4739"/>
                  </a:cubicBezTo>
                  <a:lnTo>
                    <a:pt x="397" y="1760"/>
                  </a:lnTo>
                  <a:cubicBezTo>
                    <a:pt x="397" y="1006"/>
                    <a:pt x="1006" y="400"/>
                    <a:pt x="1758" y="400"/>
                  </a:cubicBezTo>
                  <a:close/>
                  <a:moveTo>
                    <a:pt x="1755" y="1"/>
                  </a:moveTo>
                  <a:cubicBezTo>
                    <a:pt x="788" y="1"/>
                    <a:pt x="0" y="786"/>
                    <a:pt x="0" y="1758"/>
                  </a:cubicBezTo>
                  <a:lnTo>
                    <a:pt x="0" y="4744"/>
                  </a:lnTo>
                  <a:cubicBezTo>
                    <a:pt x="0" y="5711"/>
                    <a:pt x="786" y="6501"/>
                    <a:pt x="1755" y="6501"/>
                  </a:cubicBezTo>
                  <a:lnTo>
                    <a:pt x="4741" y="6501"/>
                  </a:lnTo>
                  <a:cubicBezTo>
                    <a:pt x="5711" y="6501"/>
                    <a:pt x="6499" y="5711"/>
                    <a:pt x="6496" y="4742"/>
                  </a:cubicBezTo>
                  <a:lnTo>
                    <a:pt x="6496" y="1758"/>
                  </a:lnTo>
                  <a:cubicBezTo>
                    <a:pt x="6496" y="788"/>
                    <a:pt x="5711" y="1"/>
                    <a:pt x="4741"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7899005" y="3401594"/>
              <a:ext cx="136311" cy="132545"/>
            </a:xfrm>
            <a:custGeom>
              <a:rect b="b" l="l" r="r" t="t"/>
              <a:pathLst>
                <a:path extrusionOk="0" h="4856" w="4994">
                  <a:moveTo>
                    <a:pt x="2501" y="390"/>
                  </a:moveTo>
                  <a:cubicBezTo>
                    <a:pt x="2539" y="390"/>
                    <a:pt x="2579" y="395"/>
                    <a:pt x="2619" y="405"/>
                  </a:cubicBezTo>
                  <a:cubicBezTo>
                    <a:pt x="2801" y="454"/>
                    <a:pt x="2950" y="655"/>
                    <a:pt x="2950" y="846"/>
                  </a:cubicBezTo>
                  <a:lnTo>
                    <a:pt x="2950" y="1784"/>
                  </a:lnTo>
                  <a:cubicBezTo>
                    <a:pt x="2950" y="1893"/>
                    <a:pt x="3041" y="1984"/>
                    <a:pt x="3149" y="1984"/>
                  </a:cubicBezTo>
                  <a:lnTo>
                    <a:pt x="4085" y="1984"/>
                  </a:lnTo>
                  <a:cubicBezTo>
                    <a:pt x="4372" y="1984"/>
                    <a:pt x="4597" y="2253"/>
                    <a:pt x="4520" y="2553"/>
                  </a:cubicBezTo>
                  <a:cubicBezTo>
                    <a:pt x="4474" y="2737"/>
                    <a:pt x="4272" y="2886"/>
                    <a:pt x="4081" y="2886"/>
                  </a:cubicBezTo>
                  <a:lnTo>
                    <a:pt x="3147" y="2886"/>
                  </a:lnTo>
                  <a:cubicBezTo>
                    <a:pt x="3037" y="2886"/>
                    <a:pt x="2948" y="2975"/>
                    <a:pt x="2948" y="3083"/>
                  </a:cubicBezTo>
                  <a:lnTo>
                    <a:pt x="2948" y="4021"/>
                  </a:lnTo>
                  <a:cubicBezTo>
                    <a:pt x="2948" y="4269"/>
                    <a:pt x="2744" y="4471"/>
                    <a:pt x="2495" y="4471"/>
                  </a:cubicBezTo>
                  <a:cubicBezTo>
                    <a:pt x="2457" y="4471"/>
                    <a:pt x="2417" y="4466"/>
                    <a:pt x="2377" y="4456"/>
                  </a:cubicBezTo>
                  <a:cubicBezTo>
                    <a:pt x="2194" y="4407"/>
                    <a:pt x="2046" y="4206"/>
                    <a:pt x="2046" y="4015"/>
                  </a:cubicBezTo>
                  <a:lnTo>
                    <a:pt x="2046" y="3081"/>
                  </a:lnTo>
                  <a:cubicBezTo>
                    <a:pt x="2046" y="2973"/>
                    <a:pt x="1955" y="2884"/>
                    <a:pt x="1846" y="2884"/>
                  </a:cubicBezTo>
                  <a:lnTo>
                    <a:pt x="913" y="2884"/>
                  </a:lnTo>
                  <a:cubicBezTo>
                    <a:pt x="722" y="2884"/>
                    <a:pt x="520" y="2735"/>
                    <a:pt x="473" y="2550"/>
                  </a:cubicBezTo>
                  <a:cubicBezTo>
                    <a:pt x="395" y="2251"/>
                    <a:pt x="622" y="1982"/>
                    <a:pt x="908" y="1982"/>
                  </a:cubicBezTo>
                  <a:lnTo>
                    <a:pt x="908" y="1975"/>
                  </a:lnTo>
                  <a:lnTo>
                    <a:pt x="1849" y="1975"/>
                  </a:lnTo>
                  <a:cubicBezTo>
                    <a:pt x="1959" y="1975"/>
                    <a:pt x="2048" y="1886"/>
                    <a:pt x="2048" y="1776"/>
                  </a:cubicBezTo>
                  <a:lnTo>
                    <a:pt x="2048" y="840"/>
                  </a:lnTo>
                  <a:cubicBezTo>
                    <a:pt x="2048" y="592"/>
                    <a:pt x="2252" y="390"/>
                    <a:pt x="2501" y="390"/>
                  </a:cubicBezTo>
                  <a:close/>
                  <a:moveTo>
                    <a:pt x="2496" y="1"/>
                  </a:moveTo>
                  <a:cubicBezTo>
                    <a:pt x="2454" y="1"/>
                    <a:pt x="2412" y="4"/>
                    <a:pt x="2368" y="10"/>
                  </a:cubicBezTo>
                  <a:cubicBezTo>
                    <a:pt x="1953" y="72"/>
                    <a:pt x="1647" y="439"/>
                    <a:pt x="1647" y="861"/>
                  </a:cubicBezTo>
                  <a:lnTo>
                    <a:pt x="1647" y="1581"/>
                  </a:lnTo>
                  <a:lnTo>
                    <a:pt x="917" y="1581"/>
                  </a:lnTo>
                  <a:cubicBezTo>
                    <a:pt x="405" y="1581"/>
                    <a:pt x="0" y="2031"/>
                    <a:pt x="77" y="2557"/>
                  </a:cubicBezTo>
                  <a:cubicBezTo>
                    <a:pt x="138" y="2973"/>
                    <a:pt x="507" y="3278"/>
                    <a:pt x="928" y="3278"/>
                  </a:cubicBezTo>
                  <a:lnTo>
                    <a:pt x="1647" y="3278"/>
                  </a:lnTo>
                  <a:lnTo>
                    <a:pt x="1647" y="3998"/>
                  </a:lnTo>
                  <a:cubicBezTo>
                    <a:pt x="1647" y="4418"/>
                    <a:pt x="1950" y="4787"/>
                    <a:pt x="2368" y="4847"/>
                  </a:cubicBezTo>
                  <a:cubicBezTo>
                    <a:pt x="2412" y="4853"/>
                    <a:pt x="2454" y="4856"/>
                    <a:pt x="2496" y="4856"/>
                  </a:cubicBezTo>
                  <a:cubicBezTo>
                    <a:pt x="2965" y="4856"/>
                    <a:pt x="3345" y="4476"/>
                    <a:pt x="3345" y="4008"/>
                  </a:cubicBezTo>
                  <a:lnTo>
                    <a:pt x="3345" y="3278"/>
                  </a:lnTo>
                  <a:lnTo>
                    <a:pt x="4075" y="3278"/>
                  </a:lnTo>
                  <a:cubicBezTo>
                    <a:pt x="4586" y="3278"/>
                    <a:pt x="4994" y="2826"/>
                    <a:pt x="4915" y="2302"/>
                  </a:cubicBezTo>
                  <a:cubicBezTo>
                    <a:pt x="4854" y="1886"/>
                    <a:pt x="4486" y="1581"/>
                    <a:pt x="4064" y="1581"/>
                  </a:cubicBezTo>
                  <a:lnTo>
                    <a:pt x="3345" y="1581"/>
                  </a:lnTo>
                  <a:lnTo>
                    <a:pt x="3345" y="851"/>
                  </a:lnTo>
                  <a:cubicBezTo>
                    <a:pt x="3345" y="381"/>
                    <a:pt x="2965" y="1"/>
                    <a:pt x="2496"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7914236" y="3607835"/>
              <a:ext cx="108743" cy="106614"/>
            </a:xfrm>
            <a:custGeom>
              <a:rect b="b" l="l" r="r" t="t"/>
              <a:pathLst>
                <a:path extrusionOk="0" h="3906" w="3984">
                  <a:moveTo>
                    <a:pt x="843" y="402"/>
                  </a:moveTo>
                  <a:cubicBezTo>
                    <a:pt x="959" y="402"/>
                    <a:pt x="1074" y="446"/>
                    <a:pt x="1161" y="538"/>
                  </a:cubicBezTo>
                  <a:lnTo>
                    <a:pt x="1813" y="1189"/>
                  </a:lnTo>
                  <a:cubicBezTo>
                    <a:pt x="1851" y="1227"/>
                    <a:pt x="1902" y="1249"/>
                    <a:pt x="1955" y="1249"/>
                  </a:cubicBezTo>
                  <a:cubicBezTo>
                    <a:pt x="2008" y="1249"/>
                    <a:pt x="2057" y="1227"/>
                    <a:pt x="2095" y="1189"/>
                  </a:cubicBezTo>
                  <a:lnTo>
                    <a:pt x="2746" y="538"/>
                  </a:lnTo>
                  <a:cubicBezTo>
                    <a:pt x="2833" y="451"/>
                    <a:pt x="2947" y="407"/>
                    <a:pt x="3062" y="407"/>
                  </a:cubicBezTo>
                  <a:cubicBezTo>
                    <a:pt x="3176" y="407"/>
                    <a:pt x="3290" y="451"/>
                    <a:pt x="3377" y="538"/>
                  </a:cubicBezTo>
                  <a:cubicBezTo>
                    <a:pt x="3549" y="710"/>
                    <a:pt x="3549" y="994"/>
                    <a:pt x="3377" y="1166"/>
                  </a:cubicBezTo>
                  <a:lnTo>
                    <a:pt x="2723" y="1817"/>
                  </a:lnTo>
                  <a:cubicBezTo>
                    <a:pt x="2647" y="1896"/>
                    <a:pt x="2647" y="2023"/>
                    <a:pt x="2723" y="2100"/>
                  </a:cubicBezTo>
                  <a:lnTo>
                    <a:pt x="3377" y="2751"/>
                  </a:lnTo>
                  <a:cubicBezTo>
                    <a:pt x="3549" y="2925"/>
                    <a:pt x="3549" y="3207"/>
                    <a:pt x="3377" y="3381"/>
                  </a:cubicBezTo>
                  <a:cubicBezTo>
                    <a:pt x="3292" y="3466"/>
                    <a:pt x="3179" y="3511"/>
                    <a:pt x="3060" y="3511"/>
                  </a:cubicBezTo>
                  <a:cubicBezTo>
                    <a:pt x="2942" y="3511"/>
                    <a:pt x="2829" y="3466"/>
                    <a:pt x="2744" y="3381"/>
                  </a:cubicBezTo>
                  <a:lnTo>
                    <a:pt x="2093" y="2728"/>
                  </a:lnTo>
                  <a:cubicBezTo>
                    <a:pt x="2055" y="2692"/>
                    <a:pt x="2004" y="2670"/>
                    <a:pt x="1951" y="2670"/>
                  </a:cubicBezTo>
                  <a:cubicBezTo>
                    <a:pt x="1898" y="2670"/>
                    <a:pt x="1849" y="2692"/>
                    <a:pt x="1810" y="2728"/>
                  </a:cubicBezTo>
                  <a:lnTo>
                    <a:pt x="1159" y="3381"/>
                  </a:lnTo>
                  <a:cubicBezTo>
                    <a:pt x="1074" y="3466"/>
                    <a:pt x="962" y="3511"/>
                    <a:pt x="843" y="3511"/>
                  </a:cubicBezTo>
                  <a:cubicBezTo>
                    <a:pt x="724" y="3511"/>
                    <a:pt x="611" y="3466"/>
                    <a:pt x="527" y="3381"/>
                  </a:cubicBezTo>
                  <a:cubicBezTo>
                    <a:pt x="442" y="3296"/>
                    <a:pt x="397" y="3184"/>
                    <a:pt x="397" y="3065"/>
                  </a:cubicBezTo>
                  <a:cubicBezTo>
                    <a:pt x="397" y="2946"/>
                    <a:pt x="442" y="2834"/>
                    <a:pt x="527" y="2749"/>
                  </a:cubicBezTo>
                  <a:lnTo>
                    <a:pt x="1180" y="2097"/>
                  </a:lnTo>
                  <a:cubicBezTo>
                    <a:pt x="1257" y="2019"/>
                    <a:pt x="1257" y="1892"/>
                    <a:pt x="1180" y="1815"/>
                  </a:cubicBezTo>
                  <a:lnTo>
                    <a:pt x="527" y="1164"/>
                  </a:lnTo>
                  <a:cubicBezTo>
                    <a:pt x="442" y="1079"/>
                    <a:pt x="397" y="966"/>
                    <a:pt x="397" y="847"/>
                  </a:cubicBezTo>
                  <a:cubicBezTo>
                    <a:pt x="397" y="729"/>
                    <a:pt x="442" y="616"/>
                    <a:pt x="527" y="531"/>
                  </a:cubicBezTo>
                  <a:cubicBezTo>
                    <a:pt x="611" y="446"/>
                    <a:pt x="724" y="402"/>
                    <a:pt x="843" y="402"/>
                  </a:cubicBezTo>
                  <a:close/>
                  <a:moveTo>
                    <a:pt x="3060" y="0"/>
                  </a:moveTo>
                  <a:cubicBezTo>
                    <a:pt x="2845" y="0"/>
                    <a:pt x="2629" y="82"/>
                    <a:pt x="2464" y="247"/>
                  </a:cubicBezTo>
                  <a:lnTo>
                    <a:pt x="1951" y="758"/>
                  </a:lnTo>
                  <a:lnTo>
                    <a:pt x="1439" y="247"/>
                  </a:lnTo>
                  <a:cubicBezTo>
                    <a:pt x="1280" y="88"/>
                    <a:pt x="1068" y="1"/>
                    <a:pt x="843" y="1"/>
                  </a:cubicBezTo>
                  <a:cubicBezTo>
                    <a:pt x="618" y="1"/>
                    <a:pt x="406" y="88"/>
                    <a:pt x="246" y="247"/>
                  </a:cubicBezTo>
                  <a:cubicBezTo>
                    <a:pt x="87" y="406"/>
                    <a:pt x="0" y="618"/>
                    <a:pt x="0" y="843"/>
                  </a:cubicBezTo>
                  <a:cubicBezTo>
                    <a:pt x="0" y="1070"/>
                    <a:pt x="87" y="1283"/>
                    <a:pt x="246" y="1442"/>
                  </a:cubicBezTo>
                  <a:lnTo>
                    <a:pt x="758" y="1953"/>
                  </a:lnTo>
                  <a:lnTo>
                    <a:pt x="246" y="2465"/>
                  </a:lnTo>
                  <a:cubicBezTo>
                    <a:pt x="87" y="2624"/>
                    <a:pt x="0" y="2836"/>
                    <a:pt x="0" y="3061"/>
                  </a:cubicBezTo>
                  <a:cubicBezTo>
                    <a:pt x="0" y="3288"/>
                    <a:pt x="87" y="3500"/>
                    <a:pt x="246" y="3659"/>
                  </a:cubicBezTo>
                  <a:cubicBezTo>
                    <a:pt x="406" y="3819"/>
                    <a:pt x="618" y="3906"/>
                    <a:pt x="843" y="3906"/>
                  </a:cubicBezTo>
                  <a:cubicBezTo>
                    <a:pt x="1066" y="3906"/>
                    <a:pt x="1278" y="3819"/>
                    <a:pt x="1439" y="3653"/>
                  </a:cubicBezTo>
                  <a:lnTo>
                    <a:pt x="1951" y="3142"/>
                  </a:lnTo>
                  <a:lnTo>
                    <a:pt x="2464" y="3653"/>
                  </a:lnTo>
                  <a:cubicBezTo>
                    <a:pt x="2626" y="3817"/>
                    <a:pt x="2842" y="3900"/>
                    <a:pt x="3058" y="3900"/>
                  </a:cubicBezTo>
                  <a:cubicBezTo>
                    <a:pt x="3274" y="3900"/>
                    <a:pt x="3490" y="3817"/>
                    <a:pt x="3655" y="3653"/>
                  </a:cubicBezTo>
                  <a:cubicBezTo>
                    <a:pt x="3984" y="3326"/>
                    <a:pt x="3984" y="2791"/>
                    <a:pt x="3655" y="2462"/>
                  </a:cubicBezTo>
                  <a:lnTo>
                    <a:pt x="3143" y="1951"/>
                  </a:lnTo>
                  <a:lnTo>
                    <a:pt x="3655" y="1437"/>
                  </a:lnTo>
                  <a:cubicBezTo>
                    <a:pt x="3984" y="1113"/>
                    <a:pt x="3984" y="576"/>
                    <a:pt x="3655" y="247"/>
                  </a:cubicBezTo>
                  <a:cubicBezTo>
                    <a:pt x="3491" y="82"/>
                    <a:pt x="3276" y="0"/>
                    <a:pt x="3060"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8092745" y="3444774"/>
              <a:ext cx="133664" cy="46374"/>
            </a:xfrm>
            <a:custGeom>
              <a:rect b="b" l="l" r="r" t="t"/>
              <a:pathLst>
                <a:path extrusionOk="0" h="1699" w="4897">
                  <a:moveTo>
                    <a:pt x="920" y="1"/>
                  </a:moveTo>
                  <a:cubicBezTo>
                    <a:pt x="406" y="1"/>
                    <a:pt x="1" y="453"/>
                    <a:pt x="77" y="977"/>
                  </a:cubicBezTo>
                  <a:cubicBezTo>
                    <a:pt x="139" y="1393"/>
                    <a:pt x="508" y="1699"/>
                    <a:pt x="928" y="1699"/>
                  </a:cubicBezTo>
                  <a:lnTo>
                    <a:pt x="4050" y="1699"/>
                  </a:lnTo>
                  <a:cubicBezTo>
                    <a:pt x="4275" y="1699"/>
                    <a:pt x="4487" y="1609"/>
                    <a:pt x="4651" y="1452"/>
                  </a:cubicBezTo>
                  <a:cubicBezTo>
                    <a:pt x="4810" y="1293"/>
                    <a:pt x="4897" y="1081"/>
                    <a:pt x="4897" y="856"/>
                  </a:cubicBezTo>
                  <a:cubicBezTo>
                    <a:pt x="4897" y="391"/>
                    <a:pt x="4519" y="11"/>
                    <a:pt x="4054" y="11"/>
                  </a:cubicBezTo>
                  <a:cubicBezTo>
                    <a:pt x="3931" y="11"/>
                    <a:pt x="3838" y="120"/>
                    <a:pt x="3859" y="245"/>
                  </a:cubicBezTo>
                  <a:cubicBezTo>
                    <a:pt x="3874" y="340"/>
                    <a:pt x="3961" y="410"/>
                    <a:pt x="4056" y="410"/>
                  </a:cubicBezTo>
                  <a:cubicBezTo>
                    <a:pt x="4298" y="412"/>
                    <a:pt x="4498" y="612"/>
                    <a:pt x="4498" y="856"/>
                  </a:cubicBezTo>
                  <a:cubicBezTo>
                    <a:pt x="4498" y="975"/>
                    <a:pt x="4453" y="1085"/>
                    <a:pt x="4368" y="1170"/>
                  </a:cubicBezTo>
                  <a:cubicBezTo>
                    <a:pt x="4283" y="1255"/>
                    <a:pt x="4171" y="1302"/>
                    <a:pt x="4052" y="1302"/>
                  </a:cubicBezTo>
                  <a:lnTo>
                    <a:pt x="920" y="1302"/>
                  </a:lnTo>
                  <a:cubicBezTo>
                    <a:pt x="633" y="1302"/>
                    <a:pt x="406" y="1030"/>
                    <a:pt x="485" y="731"/>
                  </a:cubicBezTo>
                  <a:cubicBezTo>
                    <a:pt x="531" y="548"/>
                    <a:pt x="733" y="400"/>
                    <a:pt x="924" y="400"/>
                  </a:cubicBezTo>
                  <a:lnTo>
                    <a:pt x="3256" y="400"/>
                  </a:lnTo>
                  <a:cubicBezTo>
                    <a:pt x="3373" y="400"/>
                    <a:pt x="3469" y="298"/>
                    <a:pt x="3452" y="177"/>
                  </a:cubicBezTo>
                  <a:cubicBezTo>
                    <a:pt x="3441" y="75"/>
                    <a:pt x="3348" y="1"/>
                    <a:pt x="324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8092281" y="3666355"/>
              <a:ext cx="136339" cy="46347"/>
            </a:xfrm>
            <a:custGeom>
              <a:rect b="b" l="l" r="r" t="t"/>
              <a:pathLst>
                <a:path extrusionOk="0" h="1698" w="4995">
                  <a:moveTo>
                    <a:pt x="4090" y="399"/>
                  </a:moveTo>
                  <a:cubicBezTo>
                    <a:pt x="4377" y="399"/>
                    <a:pt x="4602" y="669"/>
                    <a:pt x="4525" y="968"/>
                  </a:cubicBezTo>
                  <a:cubicBezTo>
                    <a:pt x="4477" y="1152"/>
                    <a:pt x="4275" y="1301"/>
                    <a:pt x="4084" y="1301"/>
                  </a:cubicBezTo>
                  <a:lnTo>
                    <a:pt x="918" y="1301"/>
                  </a:lnTo>
                  <a:cubicBezTo>
                    <a:pt x="727" y="1301"/>
                    <a:pt x="525" y="1152"/>
                    <a:pt x="476" y="968"/>
                  </a:cubicBezTo>
                  <a:cubicBezTo>
                    <a:pt x="400" y="669"/>
                    <a:pt x="625" y="399"/>
                    <a:pt x="911" y="399"/>
                  </a:cubicBezTo>
                  <a:close/>
                  <a:moveTo>
                    <a:pt x="920" y="0"/>
                  </a:moveTo>
                  <a:cubicBezTo>
                    <a:pt x="408" y="0"/>
                    <a:pt x="1" y="452"/>
                    <a:pt x="79" y="976"/>
                  </a:cubicBezTo>
                  <a:cubicBezTo>
                    <a:pt x="141" y="1392"/>
                    <a:pt x="508" y="1698"/>
                    <a:pt x="930" y="1698"/>
                  </a:cubicBezTo>
                  <a:lnTo>
                    <a:pt x="4078" y="1698"/>
                  </a:lnTo>
                  <a:cubicBezTo>
                    <a:pt x="4587" y="1698"/>
                    <a:pt x="4994" y="1244"/>
                    <a:pt x="4918" y="722"/>
                  </a:cubicBezTo>
                  <a:cubicBezTo>
                    <a:pt x="4856" y="306"/>
                    <a:pt x="4487" y="0"/>
                    <a:pt x="4067"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8092281" y="3609854"/>
              <a:ext cx="136339" cy="46374"/>
            </a:xfrm>
            <a:custGeom>
              <a:rect b="b" l="l" r="r" t="t"/>
              <a:pathLst>
                <a:path extrusionOk="0" h="1699" w="4995">
                  <a:moveTo>
                    <a:pt x="4090" y="400"/>
                  </a:moveTo>
                  <a:cubicBezTo>
                    <a:pt x="4377" y="400"/>
                    <a:pt x="4602" y="669"/>
                    <a:pt x="4525" y="969"/>
                  </a:cubicBezTo>
                  <a:cubicBezTo>
                    <a:pt x="4477" y="1153"/>
                    <a:pt x="4275" y="1302"/>
                    <a:pt x="4084" y="1302"/>
                  </a:cubicBezTo>
                  <a:lnTo>
                    <a:pt x="918" y="1302"/>
                  </a:lnTo>
                  <a:cubicBezTo>
                    <a:pt x="727" y="1302"/>
                    <a:pt x="525" y="1153"/>
                    <a:pt x="476" y="969"/>
                  </a:cubicBezTo>
                  <a:cubicBezTo>
                    <a:pt x="400" y="669"/>
                    <a:pt x="625" y="400"/>
                    <a:pt x="911" y="400"/>
                  </a:cubicBezTo>
                  <a:close/>
                  <a:moveTo>
                    <a:pt x="920" y="1"/>
                  </a:moveTo>
                  <a:cubicBezTo>
                    <a:pt x="408" y="1"/>
                    <a:pt x="1" y="453"/>
                    <a:pt x="79" y="977"/>
                  </a:cubicBezTo>
                  <a:cubicBezTo>
                    <a:pt x="141" y="1393"/>
                    <a:pt x="508" y="1699"/>
                    <a:pt x="930" y="1699"/>
                  </a:cubicBezTo>
                  <a:lnTo>
                    <a:pt x="4078" y="1699"/>
                  </a:lnTo>
                  <a:cubicBezTo>
                    <a:pt x="4587" y="1699"/>
                    <a:pt x="4994" y="1245"/>
                    <a:pt x="4918" y="723"/>
                  </a:cubicBezTo>
                  <a:cubicBezTo>
                    <a:pt x="4856" y="307"/>
                    <a:pt x="4487" y="1"/>
                    <a:pt x="4067"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8" name="Shape 4588"/>
        <p:cNvGrpSpPr/>
        <p:nvPr/>
      </p:nvGrpSpPr>
      <p:grpSpPr>
        <a:xfrm>
          <a:off x="0" y="0"/>
          <a:ext cx="0" cy="0"/>
          <a:chOff x="0" y="0"/>
          <a:chExt cx="0" cy="0"/>
        </a:xfrm>
      </p:grpSpPr>
      <p:sp>
        <p:nvSpPr>
          <p:cNvPr id="4589" name="Google Shape;4589;p47"/>
          <p:cNvSpPr txBox="1"/>
          <p:nvPr>
            <p:ph type="title"/>
          </p:nvPr>
        </p:nvSpPr>
        <p:spPr>
          <a:xfrm>
            <a:off x="1768550" y="1602000"/>
            <a:ext cx="5607000" cy="19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3" name="Shape 4593"/>
        <p:cNvGrpSpPr/>
        <p:nvPr/>
      </p:nvGrpSpPr>
      <p:grpSpPr>
        <a:xfrm>
          <a:off x="0" y="0"/>
          <a:ext cx="0" cy="0"/>
          <a:chOff x="0" y="0"/>
          <a:chExt cx="0" cy="0"/>
        </a:xfrm>
      </p:grpSpPr>
      <p:sp>
        <p:nvSpPr>
          <p:cNvPr id="4594" name="Google Shape;4594;p48"/>
          <p:cNvSpPr txBox="1"/>
          <p:nvPr>
            <p:ph idx="1" type="subTitle"/>
          </p:nvPr>
        </p:nvSpPr>
        <p:spPr>
          <a:xfrm>
            <a:off x="2730075" y="1571850"/>
            <a:ext cx="5700600" cy="154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4595" name="Google Shape;4595;p48"/>
          <p:cNvSpPr txBox="1"/>
          <p:nvPr>
            <p:ph type="title"/>
          </p:nvPr>
        </p:nvSpPr>
        <p:spPr>
          <a:xfrm>
            <a:off x="2730128" y="3112350"/>
            <a:ext cx="5700600" cy="45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grpSp>
        <p:nvGrpSpPr>
          <p:cNvPr id="4596" name="Google Shape;4596;p48"/>
          <p:cNvGrpSpPr/>
          <p:nvPr/>
        </p:nvGrpSpPr>
        <p:grpSpPr>
          <a:xfrm>
            <a:off x="631952" y="279541"/>
            <a:ext cx="2828807" cy="4699896"/>
            <a:chOff x="631952" y="279541"/>
            <a:chExt cx="2828807" cy="4699896"/>
          </a:xfrm>
        </p:grpSpPr>
        <p:grpSp>
          <p:nvGrpSpPr>
            <p:cNvPr id="4597" name="Google Shape;4597;p48"/>
            <p:cNvGrpSpPr/>
            <p:nvPr/>
          </p:nvGrpSpPr>
          <p:grpSpPr>
            <a:xfrm rot="1825564">
              <a:off x="1129640" y="603793"/>
              <a:ext cx="1513122" cy="855162"/>
              <a:chOff x="4710963" y="556836"/>
              <a:chExt cx="599550" cy="338855"/>
            </a:xfrm>
          </p:grpSpPr>
          <p:sp>
            <p:nvSpPr>
              <p:cNvPr id="4598" name="Google Shape;4598;p48"/>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48"/>
            <p:cNvSpPr/>
            <p:nvPr/>
          </p:nvSpPr>
          <p:spPr>
            <a:xfrm rot="1849059">
              <a:off x="1302191" y="2544613"/>
              <a:ext cx="984444" cy="634970"/>
            </a:xfrm>
            <a:custGeom>
              <a:rect b="b" l="l" r="r" t="t"/>
              <a:pathLst>
                <a:path extrusionOk="0" h="5022" w="7786">
                  <a:moveTo>
                    <a:pt x="7390" y="3916"/>
                  </a:moveTo>
                  <a:cubicBezTo>
                    <a:pt x="7471" y="4052"/>
                    <a:pt x="7559" y="4188"/>
                    <a:pt x="7633" y="4327"/>
                  </a:cubicBezTo>
                  <a:cubicBezTo>
                    <a:pt x="7552" y="4327"/>
                    <a:pt x="7468" y="4331"/>
                    <a:pt x="7387" y="4331"/>
                  </a:cubicBezTo>
                  <a:cubicBezTo>
                    <a:pt x="7380" y="4191"/>
                    <a:pt x="7384" y="4055"/>
                    <a:pt x="7390" y="3916"/>
                  </a:cubicBezTo>
                  <a:close/>
                  <a:moveTo>
                    <a:pt x="7011" y="3359"/>
                  </a:moveTo>
                  <a:cubicBezTo>
                    <a:pt x="7111" y="3501"/>
                    <a:pt x="7212" y="3647"/>
                    <a:pt x="7306" y="3793"/>
                  </a:cubicBezTo>
                  <a:cubicBezTo>
                    <a:pt x="7290" y="3971"/>
                    <a:pt x="7299" y="4153"/>
                    <a:pt x="7319" y="4334"/>
                  </a:cubicBezTo>
                  <a:cubicBezTo>
                    <a:pt x="7212" y="4337"/>
                    <a:pt x="7105" y="4337"/>
                    <a:pt x="6998" y="4344"/>
                  </a:cubicBezTo>
                  <a:cubicBezTo>
                    <a:pt x="7014" y="4013"/>
                    <a:pt x="7027" y="3683"/>
                    <a:pt x="7011" y="3359"/>
                  </a:cubicBezTo>
                  <a:close/>
                  <a:moveTo>
                    <a:pt x="6451" y="2659"/>
                  </a:moveTo>
                  <a:lnTo>
                    <a:pt x="6451" y="2659"/>
                  </a:lnTo>
                  <a:cubicBezTo>
                    <a:pt x="6626" y="2837"/>
                    <a:pt x="6781" y="3041"/>
                    <a:pt x="6920" y="3232"/>
                  </a:cubicBezTo>
                  <a:cubicBezTo>
                    <a:pt x="6894" y="3592"/>
                    <a:pt x="6911" y="3971"/>
                    <a:pt x="6927" y="4334"/>
                  </a:cubicBezTo>
                  <a:cubicBezTo>
                    <a:pt x="6797" y="4344"/>
                    <a:pt x="6661" y="4347"/>
                    <a:pt x="6528" y="4347"/>
                  </a:cubicBezTo>
                  <a:cubicBezTo>
                    <a:pt x="6574" y="3793"/>
                    <a:pt x="6554" y="3210"/>
                    <a:pt x="6451" y="2659"/>
                  </a:cubicBezTo>
                  <a:close/>
                  <a:moveTo>
                    <a:pt x="5890" y="2296"/>
                  </a:moveTo>
                  <a:lnTo>
                    <a:pt x="5890" y="2296"/>
                  </a:lnTo>
                  <a:cubicBezTo>
                    <a:pt x="5926" y="2309"/>
                    <a:pt x="5961" y="2322"/>
                    <a:pt x="5997" y="2338"/>
                  </a:cubicBezTo>
                  <a:cubicBezTo>
                    <a:pt x="6120" y="2390"/>
                    <a:pt x="6234" y="2468"/>
                    <a:pt x="6337" y="2555"/>
                  </a:cubicBezTo>
                  <a:cubicBezTo>
                    <a:pt x="6334" y="2565"/>
                    <a:pt x="6334" y="2568"/>
                    <a:pt x="6334" y="2578"/>
                  </a:cubicBezTo>
                  <a:cubicBezTo>
                    <a:pt x="6402" y="3171"/>
                    <a:pt x="6451" y="3754"/>
                    <a:pt x="6460" y="4353"/>
                  </a:cubicBezTo>
                  <a:cubicBezTo>
                    <a:pt x="6318" y="4353"/>
                    <a:pt x="6172" y="4360"/>
                    <a:pt x="6026" y="4363"/>
                  </a:cubicBezTo>
                  <a:cubicBezTo>
                    <a:pt x="6062" y="3686"/>
                    <a:pt x="5974" y="2967"/>
                    <a:pt x="5890" y="2296"/>
                  </a:cubicBezTo>
                  <a:close/>
                  <a:moveTo>
                    <a:pt x="5689" y="2268"/>
                  </a:moveTo>
                  <a:cubicBezTo>
                    <a:pt x="5718" y="2268"/>
                    <a:pt x="5747" y="2270"/>
                    <a:pt x="5777" y="2274"/>
                  </a:cubicBezTo>
                  <a:lnTo>
                    <a:pt x="5777" y="2280"/>
                  </a:lnTo>
                  <a:cubicBezTo>
                    <a:pt x="5864" y="2970"/>
                    <a:pt x="5848" y="3680"/>
                    <a:pt x="5955" y="4363"/>
                  </a:cubicBezTo>
                  <a:cubicBezTo>
                    <a:pt x="5835" y="4366"/>
                    <a:pt x="5718" y="4370"/>
                    <a:pt x="5599" y="4370"/>
                  </a:cubicBezTo>
                  <a:cubicBezTo>
                    <a:pt x="5592" y="3680"/>
                    <a:pt x="5550" y="2977"/>
                    <a:pt x="5501" y="2290"/>
                  </a:cubicBezTo>
                  <a:cubicBezTo>
                    <a:pt x="5561" y="2276"/>
                    <a:pt x="5624" y="2268"/>
                    <a:pt x="5689" y="2268"/>
                  </a:cubicBezTo>
                  <a:close/>
                  <a:moveTo>
                    <a:pt x="5407" y="2316"/>
                  </a:moveTo>
                  <a:cubicBezTo>
                    <a:pt x="5427" y="3002"/>
                    <a:pt x="5469" y="3693"/>
                    <a:pt x="5553" y="4370"/>
                  </a:cubicBezTo>
                  <a:cubicBezTo>
                    <a:pt x="5411" y="4379"/>
                    <a:pt x="5268" y="4379"/>
                    <a:pt x="5132" y="4383"/>
                  </a:cubicBezTo>
                  <a:cubicBezTo>
                    <a:pt x="5184" y="3761"/>
                    <a:pt x="5145" y="3132"/>
                    <a:pt x="5048" y="2513"/>
                  </a:cubicBezTo>
                  <a:lnTo>
                    <a:pt x="5048" y="2507"/>
                  </a:lnTo>
                  <a:cubicBezTo>
                    <a:pt x="5164" y="2432"/>
                    <a:pt x="5281" y="2361"/>
                    <a:pt x="5407" y="2316"/>
                  </a:cubicBezTo>
                  <a:close/>
                  <a:moveTo>
                    <a:pt x="4944" y="2581"/>
                  </a:moveTo>
                  <a:cubicBezTo>
                    <a:pt x="5048" y="3181"/>
                    <a:pt x="5071" y="3777"/>
                    <a:pt x="5064" y="4386"/>
                  </a:cubicBezTo>
                  <a:cubicBezTo>
                    <a:pt x="4960" y="4392"/>
                    <a:pt x="4860" y="4392"/>
                    <a:pt x="4756" y="4395"/>
                  </a:cubicBezTo>
                  <a:lnTo>
                    <a:pt x="4756" y="4392"/>
                  </a:lnTo>
                  <a:cubicBezTo>
                    <a:pt x="4773" y="3835"/>
                    <a:pt x="4756" y="3278"/>
                    <a:pt x="4740" y="2727"/>
                  </a:cubicBezTo>
                  <a:cubicBezTo>
                    <a:pt x="4766" y="2708"/>
                    <a:pt x="4792" y="2691"/>
                    <a:pt x="4815" y="2669"/>
                  </a:cubicBezTo>
                  <a:cubicBezTo>
                    <a:pt x="4860" y="2643"/>
                    <a:pt x="4902" y="2610"/>
                    <a:pt x="4944" y="2581"/>
                  </a:cubicBezTo>
                  <a:close/>
                  <a:moveTo>
                    <a:pt x="4643" y="2792"/>
                  </a:moveTo>
                  <a:cubicBezTo>
                    <a:pt x="4653" y="3323"/>
                    <a:pt x="4666" y="3854"/>
                    <a:pt x="4708" y="4386"/>
                  </a:cubicBezTo>
                  <a:lnTo>
                    <a:pt x="4708" y="4392"/>
                  </a:lnTo>
                  <a:cubicBezTo>
                    <a:pt x="4620" y="4395"/>
                    <a:pt x="4533" y="4399"/>
                    <a:pt x="4442" y="4399"/>
                  </a:cubicBezTo>
                  <a:lnTo>
                    <a:pt x="4442" y="4392"/>
                  </a:lnTo>
                  <a:cubicBezTo>
                    <a:pt x="4436" y="4023"/>
                    <a:pt x="4419" y="3650"/>
                    <a:pt x="4406" y="3281"/>
                  </a:cubicBezTo>
                  <a:cubicBezTo>
                    <a:pt x="4403" y="3177"/>
                    <a:pt x="4442" y="2993"/>
                    <a:pt x="4358" y="2918"/>
                  </a:cubicBezTo>
                  <a:cubicBezTo>
                    <a:pt x="4458" y="2902"/>
                    <a:pt x="4552" y="2847"/>
                    <a:pt x="4643" y="2792"/>
                  </a:cubicBezTo>
                  <a:close/>
                  <a:moveTo>
                    <a:pt x="4066" y="2853"/>
                  </a:moveTo>
                  <a:cubicBezTo>
                    <a:pt x="4092" y="2870"/>
                    <a:pt x="4118" y="2886"/>
                    <a:pt x="4147" y="2896"/>
                  </a:cubicBezTo>
                  <a:cubicBezTo>
                    <a:pt x="4193" y="2912"/>
                    <a:pt x="4232" y="2921"/>
                    <a:pt x="4277" y="2925"/>
                  </a:cubicBezTo>
                  <a:cubicBezTo>
                    <a:pt x="4277" y="2934"/>
                    <a:pt x="4280" y="2938"/>
                    <a:pt x="4290" y="2941"/>
                  </a:cubicBezTo>
                  <a:cubicBezTo>
                    <a:pt x="4400" y="2999"/>
                    <a:pt x="4342" y="3576"/>
                    <a:pt x="4342" y="3696"/>
                  </a:cubicBezTo>
                  <a:cubicBezTo>
                    <a:pt x="4345" y="3929"/>
                    <a:pt x="4351" y="4159"/>
                    <a:pt x="4358" y="4395"/>
                  </a:cubicBezTo>
                  <a:cubicBezTo>
                    <a:pt x="4358" y="4399"/>
                    <a:pt x="4358" y="4402"/>
                    <a:pt x="4361" y="4408"/>
                  </a:cubicBezTo>
                  <a:cubicBezTo>
                    <a:pt x="4328" y="4406"/>
                    <a:pt x="4294" y="4406"/>
                    <a:pt x="4261" y="4406"/>
                  </a:cubicBezTo>
                  <a:cubicBezTo>
                    <a:pt x="4194" y="4406"/>
                    <a:pt x="4127" y="4408"/>
                    <a:pt x="4060" y="4408"/>
                  </a:cubicBezTo>
                  <a:cubicBezTo>
                    <a:pt x="4099" y="3890"/>
                    <a:pt x="4092" y="3365"/>
                    <a:pt x="4066" y="2853"/>
                  </a:cubicBezTo>
                  <a:close/>
                  <a:moveTo>
                    <a:pt x="3616" y="2264"/>
                  </a:moveTo>
                  <a:cubicBezTo>
                    <a:pt x="3622" y="2274"/>
                    <a:pt x="3629" y="2280"/>
                    <a:pt x="3632" y="2290"/>
                  </a:cubicBezTo>
                  <a:cubicBezTo>
                    <a:pt x="3736" y="2436"/>
                    <a:pt x="3843" y="2653"/>
                    <a:pt x="3995" y="2792"/>
                  </a:cubicBezTo>
                  <a:cubicBezTo>
                    <a:pt x="3979" y="2795"/>
                    <a:pt x="3959" y="2811"/>
                    <a:pt x="3966" y="2837"/>
                  </a:cubicBezTo>
                  <a:cubicBezTo>
                    <a:pt x="3995" y="3359"/>
                    <a:pt x="3995" y="3880"/>
                    <a:pt x="3998" y="4408"/>
                  </a:cubicBezTo>
                  <a:cubicBezTo>
                    <a:pt x="3946" y="4412"/>
                    <a:pt x="3891" y="4412"/>
                    <a:pt x="3843" y="4412"/>
                  </a:cubicBezTo>
                  <a:lnTo>
                    <a:pt x="3661" y="4412"/>
                  </a:lnTo>
                  <a:cubicBezTo>
                    <a:pt x="3671" y="4408"/>
                    <a:pt x="3674" y="4399"/>
                    <a:pt x="3674" y="4386"/>
                  </a:cubicBezTo>
                  <a:cubicBezTo>
                    <a:pt x="3678" y="3683"/>
                    <a:pt x="3645" y="2973"/>
                    <a:pt x="3616" y="2264"/>
                  </a:cubicBezTo>
                  <a:close/>
                  <a:moveTo>
                    <a:pt x="2612" y="2037"/>
                  </a:moveTo>
                  <a:cubicBezTo>
                    <a:pt x="2605" y="2047"/>
                    <a:pt x="2602" y="2053"/>
                    <a:pt x="2602" y="2069"/>
                  </a:cubicBezTo>
                  <a:cubicBezTo>
                    <a:pt x="2596" y="2432"/>
                    <a:pt x="2651" y="2789"/>
                    <a:pt x="2709" y="3139"/>
                  </a:cubicBezTo>
                  <a:cubicBezTo>
                    <a:pt x="2783" y="3566"/>
                    <a:pt x="2822" y="3987"/>
                    <a:pt x="2855" y="4415"/>
                  </a:cubicBezTo>
                  <a:cubicBezTo>
                    <a:pt x="2754" y="4418"/>
                    <a:pt x="2654" y="4418"/>
                    <a:pt x="2547" y="4418"/>
                  </a:cubicBezTo>
                  <a:cubicBezTo>
                    <a:pt x="2557" y="3696"/>
                    <a:pt x="2515" y="2957"/>
                    <a:pt x="2443" y="2231"/>
                  </a:cubicBezTo>
                  <a:cubicBezTo>
                    <a:pt x="2443" y="2222"/>
                    <a:pt x="2434" y="2209"/>
                    <a:pt x="2427" y="2199"/>
                  </a:cubicBezTo>
                  <a:cubicBezTo>
                    <a:pt x="2482" y="2144"/>
                    <a:pt x="2547" y="2092"/>
                    <a:pt x="2612" y="2037"/>
                  </a:cubicBezTo>
                  <a:close/>
                  <a:moveTo>
                    <a:pt x="3063" y="1844"/>
                  </a:moveTo>
                  <a:cubicBezTo>
                    <a:pt x="3085" y="1844"/>
                    <a:pt x="3106" y="1846"/>
                    <a:pt x="3127" y="1849"/>
                  </a:cubicBezTo>
                  <a:cubicBezTo>
                    <a:pt x="3124" y="1856"/>
                    <a:pt x="3120" y="1865"/>
                    <a:pt x="3120" y="1875"/>
                  </a:cubicBezTo>
                  <a:cubicBezTo>
                    <a:pt x="3137" y="2711"/>
                    <a:pt x="3130" y="3556"/>
                    <a:pt x="3201" y="4392"/>
                  </a:cubicBezTo>
                  <a:cubicBezTo>
                    <a:pt x="3203" y="4406"/>
                    <a:pt x="3212" y="4415"/>
                    <a:pt x="3223" y="4417"/>
                  </a:cubicBezTo>
                  <a:lnTo>
                    <a:pt x="3223" y="4417"/>
                  </a:lnTo>
                  <a:cubicBezTo>
                    <a:pt x="3117" y="4418"/>
                    <a:pt x="3010" y="4418"/>
                    <a:pt x="2903" y="4418"/>
                  </a:cubicBezTo>
                  <a:cubicBezTo>
                    <a:pt x="2962" y="3637"/>
                    <a:pt x="2757" y="2847"/>
                    <a:pt x="2702" y="2076"/>
                  </a:cubicBezTo>
                  <a:cubicBezTo>
                    <a:pt x="2700" y="2045"/>
                    <a:pt x="2676" y="2028"/>
                    <a:pt x="2652" y="2028"/>
                  </a:cubicBezTo>
                  <a:cubicBezTo>
                    <a:pt x="2644" y="2028"/>
                    <a:pt x="2635" y="2030"/>
                    <a:pt x="2628" y="2034"/>
                  </a:cubicBezTo>
                  <a:cubicBezTo>
                    <a:pt x="2722" y="1966"/>
                    <a:pt x="2819" y="1904"/>
                    <a:pt x="2926" y="1869"/>
                  </a:cubicBezTo>
                  <a:cubicBezTo>
                    <a:pt x="2973" y="1851"/>
                    <a:pt x="3020" y="1844"/>
                    <a:pt x="3063" y="1844"/>
                  </a:cubicBezTo>
                  <a:close/>
                  <a:moveTo>
                    <a:pt x="3224" y="1875"/>
                  </a:moveTo>
                  <a:cubicBezTo>
                    <a:pt x="3354" y="1930"/>
                    <a:pt x="3454" y="2047"/>
                    <a:pt x="3545" y="2167"/>
                  </a:cubicBezTo>
                  <a:cubicBezTo>
                    <a:pt x="3525" y="2173"/>
                    <a:pt x="3512" y="2189"/>
                    <a:pt x="3512" y="2215"/>
                  </a:cubicBezTo>
                  <a:cubicBezTo>
                    <a:pt x="3532" y="2941"/>
                    <a:pt x="3551" y="3670"/>
                    <a:pt x="3606" y="4395"/>
                  </a:cubicBezTo>
                  <a:cubicBezTo>
                    <a:pt x="3606" y="4408"/>
                    <a:pt x="3613" y="4415"/>
                    <a:pt x="3622" y="4418"/>
                  </a:cubicBezTo>
                  <a:cubicBezTo>
                    <a:pt x="3543" y="4417"/>
                    <a:pt x="3463" y="4417"/>
                    <a:pt x="3383" y="4417"/>
                  </a:cubicBezTo>
                  <a:cubicBezTo>
                    <a:pt x="3334" y="4417"/>
                    <a:pt x="3285" y="4417"/>
                    <a:pt x="3236" y="4417"/>
                  </a:cubicBezTo>
                  <a:lnTo>
                    <a:pt x="3236" y="4417"/>
                  </a:lnTo>
                  <a:cubicBezTo>
                    <a:pt x="3245" y="4415"/>
                    <a:pt x="3253" y="4407"/>
                    <a:pt x="3253" y="4392"/>
                  </a:cubicBezTo>
                  <a:cubicBezTo>
                    <a:pt x="3289" y="3556"/>
                    <a:pt x="3250" y="2711"/>
                    <a:pt x="3224" y="1875"/>
                  </a:cubicBezTo>
                  <a:close/>
                  <a:moveTo>
                    <a:pt x="1928" y="2779"/>
                  </a:moveTo>
                  <a:cubicBezTo>
                    <a:pt x="1941" y="3330"/>
                    <a:pt x="1931" y="3877"/>
                    <a:pt x="1928" y="4425"/>
                  </a:cubicBezTo>
                  <a:lnTo>
                    <a:pt x="1659" y="4425"/>
                  </a:lnTo>
                  <a:cubicBezTo>
                    <a:pt x="1685" y="4026"/>
                    <a:pt x="1698" y="3618"/>
                    <a:pt x="1685" y="3220"/>
                  </a:cubicBezTo>
                  <a:cubicBezTo>
                    <a:pt x="1685" y="3203"/>
                    <a:pt x="1679" y="3197"/>
                    <a:pt x="1669" y="3187"/>
                  </a:cubicBezTo>
                  <a:cubicBezTo>
                    <a:pt x="1750" y="3048"/>
                    <a:pt x="1841" y="2912"/>
                    <a:pt x="1928" y="2779"/>
                  </a:cubicBezTo>
                  <a:close/>
                  <a:moveTo>
                    <a:pt x="2346" y="2287"/>
                  </a:moveTo>
                  <a:cubicBezTo>
                    <a:pt x="2385" y="2999"/>
                    <a:pt x="2430" y="3712"/>
                    <a:pt x="2489" y="4421"/>
                  </a:cubicBezTo>
                  <a:lnTo>
                    <a:pt x="1970" y="4425"/>
                  </a:lnTo>
                  <a:cubicBezTo>
                    <a:pt x="2038" y="3842"/>
                    <a:pt x="2051" y="3245"/>
                    <a:pt x="2022" y="2659"/>
                  </a:cubicBezTo>
                  <a:cubicBezTo>
                    <a:pt x="2123" y="2523"/>
                    <a:pt x="2229" y="2400"/>
                    <a:pt x="2346" y="2287"/>
                  </a:cubicBezTo>
                  <a:close/>
                  <a:moveTo>
                    <a:pt x="1332" y="3809"/>
                  </a:moveTo>
                  <a:lnTo>
                    <a:pt x="1332" y="3809"/>
                  </a:lnTo>
                  <a:cubicBezTo>
                    <a:pt x="1313" y="4013"/>
                    <a:pt x="1300" y="4221"/>
                    <a:pt x="1290" y="4428"/>
                  </a:cubicBezTo>
                  <a:lnTo>
                    <a:pt x="1005" y="4428"/>
                  </a:lnTo>
                  <a:cubicBezTo>
                    <a:pt x="1118" y="4224"/>
                    <a:pt x="1225" y="4013"/>
                    <a:pt x="1332" y="3809"/>
                  </a:cubicBezTo>
                  <a:close/>
                  <a:moveTo>
                    <a:pt x="1604" y="3301"/>
                  </a:moveTo>
                  <a:lnTo>
                    <a:pt x="1604" y="3301"/>
                  </a:lnTo>
                  <a:cubicBezTo>
                    <a:pt x="1588" y="3673"/>
                    <a:pt x="1591" y="4055"/>
                    <a:pt x="1607" y="4425"/>
                  </a:cubicBezTo>
                  <a:cubicBezTo>
                    <a:pt x="1520" y="4425"/>
                    <a:pt x="1429" y="4425"/>
                    <a:pt x="1342" y="4428"/>
                  </a:cubicBezTo>
                  <a:cubicBezTo>
                    <a:pt x="1381" y="4165"/>
                    <a:pt x="1416" y="3893"/>
                    <a:pt x="1429" y="3624"/>
                  </a:cubicBezTo>
                  <a:cubicBezTo>
                    <a:pt x="1488" y="3518"/>
                    <a:pt x="1546" y="3411"/>
                    <a:pt x="1604" y="3301"/>
                  </a:cubicBezTo>
                  <a:close/>
                  <a:moveTo>
                    <a:pt x="728" y="1"/>
                  </a:moveTo>
                  <a:cubicBezTo>
                    <a:pt x="713" y="1"/>
                    <a:pt x="697" y="11"/>
                    <a:pt x="697" y="29"/>
                  </a:cubicBezTo>
                  <a:cubicBezTo>
                    <a:pt x="726" y="1509"/>
                    <a:pt x="694" y="2967"/>
                    <a:pt x="853" y="4431"/>
                  </a:cubicBezTo>
                  <a:cubicBezTo>
                    <a:pt x="584" y="4434"/>
                    <a:pt x="318" y="4441"/>
                    <a:pt x="49" y="4447"/>
                  </a:cubicBezTo>
                  <a:cubicBezTo>
                    <a:pt x="1" y="4447"/>
                    <a:pt x="1" y="4522"/>
                    <a:pt x="49" y="4525"/>
                  </a:cubicBezTo>
                  <a:cubicBezTo>
                    <a:pt x="321" y="4538"/>
                    <a:pt x="593" y="4545"/>
                    <a:pt x="869" y="4554"/>
                  </a:cubicBezTo>
                  <a:cubicBezTo>
                    <a:pt x="885" y="4694"/>
                    <a:pt x="901" y="4833"/>
                    <a:pt x="921" y="4975"/>
                  </a:cubicBezTo>
                  <a:cubicBezTo>
                    <a:pt x="926" y="5007"/>
                    <a:pt x="954" y="5021"/>
                    <a:pt x="982" y="5021"/>
                  </a:cubicBezTo>
                  <a:cubicBezTo>
                    <a:pt x="1017" y="5021"/>
                    <a:pt x="1054" y="4999"/>
                    <a:pt x="1050" y="4959"/>
                  </a:cubicBezTo>
                  <a:lnTo>
                    <a:pt x="1002" y="4557"/>
                  </a:lnTo>
                  <a:lnTo>
                    <a:pt x="1002" y="4557"/>
                  </a:lnTo>
                  <a:cubicBezTo>
                    <a:pt x="1334" y="4564"/>
                    <a:pt x="1667" y="4567"/>
                    <a:pt x="1999" y="4567"/>
                  </a:cubicBezTo>
                  <a:cubicBezTo>
                    <a:pt x="2614" y="4567"/>
                    <a:pt x="3229" y="4558"/>
                    <a:pt x="3843" y="4554"/>
                  </a:cubicBezTo>
                  <a:cubicBezTo>
                    <a:pt x="4879" y="4541"/>
                    <a:pt x="5923" y="4532"/>
                    <a:pt x="6959" y="4493"/>
                  </a:cubicBezTo>
                  <a:lnTo>
                    <a:pt x="6972" y="4493"/>
                  </a:lnTo>
                  <a:cubicBezTo>
                    <a:pt x="7196" y="4483"/>
                    <a:pt x="7416" y="4473"/>
                    <a:pt x="7636" y="4464"/>
                  </a:cubicBezTo>
                  <a:cubicBezTo>
                    <a:pt x="7682" y="4460"/>
                    <a:pt x="7701" y="4425"/>
                    <a:pt x="7698" y="4392"/>
                  </a:cubicBezTo>
                  <a:cubicBezTo>
                    <a:pt x="7737" y="4383"/>
                    <a:pt x="7785" y="4337"/>
                    <a:pt x="7756" y="4289"/>
                  </a:cubicBezTo>
                  <a:cubicBezTo>
                    <a:pt x="7516" y="3877"/>
                    <a:pt x="7254" y="3475"/>
                    <a:pt x="6962" y="3100"/>
                  </a:cubicBezTo>
                  <a:cubicBezTo>
                    <a:pt x="6726" y="2795"/>
                    <a:pt x="6480" y="2465"/>
                    <a:pt x="6136" y="2280"/>
                  </a:cubicBezTo>
                  <a:cubicBezTo>
                    <a:pt x="5990" y="2201"/>
                    <a:pt x="5840" y="2162"/>
                    <a:pt x="5688" y="2162"/>
                  </a:cubicBezTo>
                  <a:cubicBezTo>
                    <a:pt x="5561" y="2162"/>
                    <a:pt x="5433" y="2190"/>
                    <a:pt x="5307" y="2244"/>
                  </a:cubicBezTo>
                  <a:cubicBezTo>
                    <a:pt x="5113" y="2329"/>
                    <a:pt x="4944" y="2465"/>
                    <a:pt x="4776" y="2585"/>
                  </a:cubicBezTo>
                  <a:cubicBezTo>
                    <a:pt x="4743" y="2604"/>
                    <a:pt x="4711" y="2636"/>
                    <a:pt x="4675" y="2666"/>
                  </a:cubicBezTo>
                  <a:cubicBezTo>
                    <a:pt x="4666" y="2669"/>
                    <a:pt x="4662" y="2675"/>
                    <a:pt x="4653" y="2679"/>
                  </a:cubicBezTo>
                  <a:cubicBezTo>
                    <a:pt x="4614" y="2711"/>
                    <a:pt x="4568" y="2734"/>
                    <a:pt x="4530" y="2747"/>
                  </a:cubicBezTo>
                  <a:cubicBezTo>
                    <a:pt x="4374" y="2730"/>
                    <a:pt x="4219" y="2717"/>
                    <a:pt x="4063" y="2701"/>
                  </a:cubicBezTo>
                  <a:cubicBezTo>
                    <a:pt x="4005" y="2630"/>
                    <a:pt x="3950" y="2552"/>
                    <a:pt x="3901" y="2471"/>
                  </a:cubicBezTo>
                  <a:cubicBezTo>
                    <a:pt x="3739" y="2238"/>
                    <a:pt x="3577" y="1872"/>
                    <a:pt x="3299" y="1752"/>
                  </a:cubicBezTo>
                  <a:cubicBezTo>
                    <a:pt x="3233" y="1724"/>
                    <a:pt x="3167" y="1711"/>
                    <a:pt x="3102" y="1711"/>
                  </a:cubicBezTo>
                  <a:cubicBezTo>
                    <a:pt x="2852" y="1711"/>
                    <a:pt x="2610" y="1890"/>
                    <a:pt x="2430" y="2044"/>
                  </a:cubicBezTo>
                  <a:cubicBezTo>
                    <a:pt x="1734" y="2643"/>
                    <a:pt x="1361" y="3527"/>
                    <a:pt x="976" y="4347"/>
                  </a:cubicBezTo>
                  <a:cubicBezTo>
                    <a:pt x="904" y="3705"/>
                    <a:pt x="856" y="3071"/>
                    <a:pt x="836" y="2426"/>
                  </a:cubicBezTo>
                  <a:cubicBezTo>
                    <a:pt x="811" y="1632"/>
                    <a:pt x="904" y="806"/>
                    <a:pt x="755" y="22"/>
                  </a:cubicBezTo>
                  <a:cubicBezTo>
                    <a:pt x="753" y="7"/>
                    <a:pt x="740" y="1"/>
                    <a:pt x="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48"/>
            <p:cNvGrpSpPr/>
            <p:nvPr/>
          </p:nvGrpSpPr>
          <p:grpSpPr>
            <a:xfrm rot="-3708110">
              <a:off x="445462" y="2758280"/>
              <a:ext cx="1053989" cy="207617"/>
              <a:chOff x="4737493" y="4305992"/>
              <a:chExt cx="547410" cy="107830"/>
            </a:xfrm>
          </p:grpSpPr>
          <p:sp>
            <p:nvSpPr>
              <p:cNvPr id="4604" name="Google Shape;4604;p48"/>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8"/>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8"/>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48"/>
            <p:cNvGrpSpPr/>
            <p:nvPr/>
          </p:nvGrpSpPr>
          <p:grpSpPr>
            <a:xfrm rot="-1825424">
              <a:off x="919751" y="3728126"/>
              <a:ext cx="738169" cy="441832"/>
              <a:chOff x="4884983" y="2824599"/>
              <a:chExt cx="253545" cy="151760"/>
            </a:xfrm>
          </p:grpSpPr>
          <p:sp>
            <p:nvSpPr>
              <p:cNvPr id="4618" name="Google Shape;4618;p48"/>
              <p:cNvSpPr/>
              <p:nvPr/>
            </p:nvSpPr>
            <p:spPr>
              <a:xfrm>
                <a:off x="4884983" y="2871420"/>
                <a:ext cx="43474" cy="81693"/>
              </a:xfrm>
              <a:custGeom>
                <a:rect b="b" l="l" r="r" t="t"/>
                <a:pathLst>
                  <a:path extrusionOk="0" h="1244" w="662">
                    <a:moveTo>
                      <a:pt x="140" y="1"/>
                    </a:moveTo>
                    <a:cubicBezTo>
                      <a:pt x="125" y="1"/>
                      <a:pt x="109" y="11"/>
                      <a:pt x="108" y="32"/>
                    </a:cubicBezTo>
                    <a:lnTo>
                      <a:pt x="95" y="32"/>
                    </a:lnTo>
                    <a:cubicBezTo>
                      <a:pt x="30" y="32"/>
                      <a:pt x="30" y="129"/>
                      <a:pt x="95" y="133"/>
                    </a:cubicBezTo>
                    <a:lnTo>
                      <a:pt x="104" y="133"/>
                    </a:lnTo>
                    <a:cubicBezTo>
                      <a:pt x="95" y="291"/>
                      <a:pt x="91" y="450"/>
                      <a:pt x="78" y="609"/>
                    </a:cubicBezTo>
                    <a:cubicBezTo>
                      <a:pt x="65" y="732"/>
                      <a:pt x="49" y="862"/>
                      <a:pt x="30" y="988"/>
                    </a:cubicBezTo>
                    <a:cubicBezTo>
                      <a:pt x="20" y="1030"/>
                      <a:pt x="1" y="1082"/>
                      <a:pt x="7" y="1121"/>
                    </a:cubicBezTo>
                    <a:cubicBezTo>
                      <a:pt x="19" y="1219"/>
                      <a:pt x="128" y="1244"/>
                      <a:pt x="246" y="1244"/>
                    </a:cubicBezTo>
                    <a:cubicBezTo>
                      <a:pt x="354" y="1244"/>
                      <a:pt x="469" y="1223"/>
                      <a:pt x="522" y="1218"/>
                    </a:cubicBezTo>
                    <a:cubicBezTo>
                      <a:pt x="600" y="1215"/>
                      <a:pt x="600" y="1101"/>
                      <a:pt x="522" y="1098"/>
                    </a:cubicBezTo>
                    <a:cubicBezTo>
                      <a:pt x="507" y="1097"/>
                      <a:pt x="492" y="1096"/>
                      <a:pt x="476" y="1096"/>
                    </a:cubicBezTo>
                    <a:cubicBezTo>
                      <a:pt x="418" y="1096"/>
                      <a:pt x="353" y="1104"/>
                      <a:pt x="293" y="1104"/>
                    </a:cubicBezTo>
                    <a:cubicBezTo>
                      <a:pt x="262" y="1104"/>
                      <a:pt x="231" y="1102"/>
                      <a:pt x="205" y="1095"/>
                    </a:cubicBezTo>
                    <a:cubicBezTo>
                      <a:pt x="111" y="1069"/>
                      <a:pt x="153" y="1098"/>
                      <a:pt x="143" y="1004"/>
                    </a:cubicBezTo>
                    <a:cubicBezTo>
                      <a:pt x="133" y="936"/>
                      <a:pt x="159" y="855"/>
                      <a:pt x="169" y="787"/>
                    </a:cubicBezTo>
                    <a:cubicBezTo>
                      <a:pt x="172" y="761"/>
                      <a:pt x="172" y="732"/>
                      <a:pt x="172" y="709"/>
                    </a:cubicBezTo>
                    <a:cubicBezTo>
                      <a:pt x="227" y="713"/>
                      <a:pt x="284" y="716"/>
                      <a:pt x="341" y="716"/>
                    </a:cubicBezTo>
                    <a:cubicBezTo>
                      <a:pt x="388" y="716"/>
                      <a:pt x="435" y="714"/>
                      <a:pt x="480" y="709"/>
                    </a:cubicBezTo>
                    <a:cubicBezTo>
                      <a:pt x="542" y="700"/>
                      <a:pt x="545" y="612"/>
                      <a:pt x="480" y="612"/>
                    </a:cubicBezTo>
                    <a:cubicBezTo>
                      <a:pt x="380" y="615"/>
                      <a:pt x="276" y="622"/>
                      <a:pt x="179" y="622"/>
                    </a:cubicBezTo>
                    <a:cubicBezTo>
                      <a:pt x="188" y="460"/>
                      <a:pt x="192" y="304"/>
                      <a:pt x="185" y="142"/>
                    </a:cubicBezTo>
                    <a:lnTo>
                      <a:pt x="185" y="142"/>
                    </a:lnTo>
                    <a:cubicBezTo>
                      <a:pt x="321" y="152"/>
                      <a:pt x="454" y="162"/>
                      <a:pt x="593" y="165"/>
                    </a:cubicBezTo>
                    <a:cubicBezTo>
                      <a:pt x="661" y="162"/>
                      <a:pt x="658" y="52"/>
                      <a:pt x="584" y="49"/>
                    </a:cubicBezTo>
                    <a:cubicBezTo>
                      <a:pt x="448" y="36"/>
                      <a:pt x="308" y="36"/>
                      <a:pt x="172" y="32"/>
                    </a:cubicBezTo>
                    <a:cubicBezTo>
                      <a:pt x="171" y="11"/>
                      <a:pt x="155"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938831" y="2919357"/>
                <a:ext cx="34936" cy="31916"/>
              </a:xfrm>
              <a:custGeom>
                <a:rect b="b" l="l" r="r" t="t"/>
                <a:pathLst>
                  <a:path extrusionOk="0" h="486" w="532">
                    <a:moveTo>
                      <a:pt x="36" y="1"/>
                    </a:moveTo>
                    <a:cubicBezTo>
                      <a:pt x="17" y="1"/>
                      <a:pt x="0" y="14"/>
                      <a:pt x="0" y="41"/>
                    </a:cubicBezTo>
                    <a:cubicBezTo>
                      <a:pt x="0" y="161"/>
                      <a:pt x="16" y="277"/>
                      <a:pt x="33" y="401"/>
                    </a:cubicBezTo>
                    <a:cubicBezTo>
                      <a:pt x="33" y="413"/>
                      <a:pt x="36" y="420"/>
                      <a:pt x="36" y="433"/>
                    </a:cubicBezTo>
                    <a:cubicBezTo>
                      <a:pt x="40" y="460"/>
                      <a:pt x="61" y="471"/>
                      <a:pt x="83" y="471"/>
                    </a:cubicBezTo>
                    <a:cubicBezTo>
                      <a:pt x="111" y="471"/>
                      <a:pt x="143" y="451"/>
                      <a:pt x="143" y="420"/>
                    </a:cubicBezTo>
                    <a:cubicBezTo>
                      <a:pt x="136" y="336"/>
                      <a:pt x="159" y="161"/>
                      <a:pt x="272" y="141"/>
                    </a:cubicBezTo>
                    <a:cubicBezTo>
                      <a:pt x="278" y="140"/>
                      <a:pt x="284" y="140"/>
                      <a:pt x="290" y="140"/>
                    </a:cubicBezTo>
                    <a:cubicBezTo>
                      <a:pt x="378" y="140"/>
                      <a:pt x="395" y="280"/>
                      <a:pt x="395" y="371"/>
                    </a:cubicBezTo>
                    <a:cubicBezTo>
                      <a:pt x="386" y="384"/>
                      <a:pt x="376" y="404"/>
                      <a:pt x="379" y="430"/>
                    </a:cubicBezTo>
                    <a:cubicBezTo>
                      <a:pt x="386" y="446"/>
                      <a:pt x="392" y="456"/>
                      <a:pt x="405" y="469"/>
                    </a:cubicBezTo>
                    <a:cubicBezTo>
                      <a:pt x="418" y="481"/>
                      <a:pt x="432" y="486"/>
                      <a:pt x="447" y="486"/>
                    </a:cubicBezTo>
                    <a:cubicBezTo>
                      <a:pt x="451" y="486"/>
                      <a:pt x="456" y="485"/>
                      <a:pt x="460" y="485"/>
                    </a:cubicBezTo>
                    <a:cubicBezTo>
                      <a:pt x="467" y="485"/>
                      <a:pt x="467" y="485"/>
                      <a:pt x="470" y="482"/>
                    </a:cubicBezTo>
                    <a:cubicBezTo>
                      <a:pt x="489" y="478"/>
                      <a:pt x="509" y="462"/>
                      <a:pt x="509" y="439"/>
                    </a:cubicBezTo>
                    <a:cubicBezTo>
                      <a:pt x="531" y="279"/>
                      <a:pt x="478" y="15"/>
                      <a:pt x="280" y="15"/>
                    </a:cubicBezTo>
                    <a:cubicBezTo>
                      <a:pt x="277" y="15"/>
                      <a:pt x="275" y="15"/>
                      <a:pt x="272" y="15"/>
                    </a:cubicBezTo>
                    <a:cubicBezTo>
                      <a:pt x="185" y="18"/>
                      <a:pt x="127" y="73"/>
                      <a:pt x="84" y="141"/>
                    </a:cubicBezTo>
                    <a:cubicBezTo>
                      <a:pt x="81" y="109"/>
                      <a:pt x="78" y="77"/>
                      <a:pt x="78" y="41"/>
                    </a:cubicBezTo>
                    <a:cubicBezTo>
                      <a:pt x="75" y="15"/>
                      <a:pt x="5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4962208" y="2901298"/>
                <a:ext cx="35265" cy="11230"/>
              </a:xfrm>
              <a:custGeom>
                <a:rect b="b" l="l" r="r" t="t"/>
                <a:pathLst>
                  <a:path extrusionOk="0" h="171" w="537">
                    <a:moveTo>
                      <a:pt x="444" y="0"/>
                    </a:moveTo>
                    <a:cubicBezTo>
                      <a:pt x="439" y="0"/>
                      <a:pt x="434" y="1"/>
                      <a:pt x="428" y="2"/>
                    </a:cubicBezTo>
                    <a:cubicBezTo>
                      <a:pt x="409" y="8"/>
                      <a:pt x="402" y="24"/>
                      <a:pt x="396" y="41"/>
                    </a:cubicBezTo>
                    <a:cubicBezTo>
                      <a:pt x="393" y="41"/>
                      <a:pt x="393" y="41"/>
                      <a:pt x="389" y="44"/>
                    </a:cubicBezTo>
                    <a:cubicBezTo>
                      <a:pt x="370" y="47"/>
                      <a:pt x="347" y="47"/>
                      <a:pt x="328" y="50"/>
                    </a:cubicBezTo>
                    <a:cubicBezTo>
                      <a:pt x="299" y="57"/>
                      <a:pt x="266" y="60"/>
                      <a:pt x="240" y="60"/>
                    </a:cubicBezTo>
                    <a:cubicBezTo>
                      <a:pt x="176" y="66"/>
                      <a:pt x="114" y="73"/>
                      <a:pt x="49" y="83"/>
                    </a:cubicBezTo>
                    <a:cubicBezTo>
                      <a:pt x="1" y="92"/>
                      <a:pt x="14" y="170"/>
                      <a:pt x="59" y="170"/>
                    </a:cubicBezTo>
                    <a:cubicBezTo>
                      <a:pt x="140" y="164"/>
                      <a:pt x="218" y="157"/>
                      <a:pt x="299" y="154"/>
                    </a:cubicBezTo>
                    <a:cubicBezTo>
                      <a:pt x="350" y="147"/>
                      <a:pt x="422" y="157"/>
                      <a:pt x="470" y="131"/>
                    </a:cubicBezTo>
                    <a:cubicBezTo>
                      <a:pt x="537" y="95"/>
                      <a:pt x="513" y="0"/>
                      <a:pt x="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8"/>
              <p:cNvSpPr/>
              <p:nvPr/>
            </p:nvSpPr>
            <p:spPr>
              <a:xfrm>
                <a:off x="4949666" y="2889216"/>
                <a:ext cx="44656" cy="8603"/>
              </a:xfrm>
              <a:custGeom>
                <a:rect b="b" l="l" r="r" t="t"/>
                <a:pathLst>
                  <a:path extrusionOk="0" h="131" w="680">
                    <a:moveTo>
                      <a:pt x="161" y="0"/>
                    </a:moveTo>
                    <a:cubicBezTo>
                      <a:pt x="123" y="0"/>
                      <a:pt x="86" y="0"/>
                      <a:pt x="49" y="1"/>
                    </a:cubicBezTo>
                    <a:cubicBezTo>
                      <a:pt x="0" y="1"/>
                      <a:pt x="0" y="72"/>
                      <a:pt x="49" y="79"/>
                    </a:cubicBezTo>
                    <a:cubicBezTo>
                      <a:pt x="237" y="95"/>
                      <a:pt x="422" y="118"/>
                      <a:pt x="606" y="131"/>
                    </a:cubicBezTo>
                    <a:cubicBezTo>
                      <a:pt x="607" y="131"/>
                      <a:pt x="608" y="131"/>
                      <a:pt x="609" y="131"/>
                    </a:cubicBezTo>
                    <a:cubicBezTo>
                      <a:pt x="665" y="131"/>
                      <a:pt x="680" y="40"/>
                      <a:pt x="626" y="30"/>
                    </a:cubicBezTo>
                    <a:cubicBezTo>
                      <a:pt x="474" y="7"/>
                      <a:pt x="316"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8"/>
              <p:cNvSpPr/>
              <p:nvPr/>
            </p:nvSpPr>
            <p:spPr>
              <a:xfrm>
                <a:off x="5008373" y="2905173"/>
                <a:ext cx="123394" cy="9653"/>
              </a:xfrm>
              <a:custGeom>
                <a:rect b="b" l="l" r="r" t="t"/>
                <a:pathLst>
                  <a:path extrusionOk="0" h="147" w="1879">
                    <a:moveTo>
                      <a:pt x="1719" y="0"/>
                    </a:moveTo>
                    <a:cubicBezTo>
                      <a:pt x="1700" y="0"/>
                      <a:pt x="1683" y="6"/>
                      <a:pt x="1675" y="17"/>
                    </a:cubicBezTo>
                    <a:cubicBezTo>
                      <a:pt x="1363" y="12"/>
                      <a:pt x="1051" y="6"/>
                      <a:pt x="739" y="6"/>
                    </a:cubicBezTo>
                    <a:cubicBezTo>
                      <a:pt x="511" y="6"/>
                      <a:pt x="283" y="9"/>
                      <a:pt x="56" y="17"/>
                    </a:cubicBezTo>
                    <a:cubicBezTo>
                      <a:pt x="1" y="17"/>
                      <a:pt x="1" y="101"/>
                      <a:pt x="56" y="101"/>
                    </a:cubicBezTo>
                    <a:cubicBezTo>
                      <a:pt x="632" y="105"/>
                      <a:pt x="1215" y="105"/>
                      <a:pt x="1795" y="147"/>
                    </a:cubicBezTo>
                    <a:cubicBezTo>
                      <a:pt x="1796" y="147"/>
                      <a:pt x="1797" y="147"/>
                      <a:pt x="1798" y="147"/>
                    </a:cubicBezTo>
                    <a:cubicBezTo>
                      <a:pt x="1870" y="147"/>
                      <a:pt x="1879" y="36"/>
                      <a:pt x="1811" y="20"/>
                    </a:cubicBezTo>
                    <a:cubicBezTo>
                      <a:pt x="1782" y="14"/>
                      <a:pt x="1756" y="7"/>
                      <a:pt x="1730" y="1"/>
                    </a:cubicBezTo>
                    <a:cubicBezTo>
                      <a:pt x="1727" y="0"/>
                      <a:pt x="1723" y="0"/>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5027548" y="2830049"/>
                <a:ext cx="41306" cy="69348"/>
              </a:xfrm>
              <a:custGeom>
                <a:rect b="b" l="l" r="r" t="t"/>
                <a:pathLst>
                  <a:path extrusionOk="0" h="1056" w="629">
                    <a:moveTo>
                      <a:pt x="182" y="1"/>
                    </a:moveTo>
                    <a:cubicBezTo>
                      <a:pt x="159" y="1"/>
                      <a:pt x="137" y="14"/>
                      <a:pt x="130" y="44"/>
                    </a:cubicBezTo>
                    <a:cubicBezTo>
                      <a:pt x="55" y="364"/>
                      <a:pt x="0" y="691"/>
                      <a:pt x="10" y="1019"/>
                    </a:cubicBezTo>
                    <a:cubicBezTo>
                      <a:pt x="10" y="1043"/>
                      <a:pt x="28" y="1055"/>
                      <a:pt x="46" y="1055"/>
                    </a:cubicBezTo>
                    <a:cubicBezTo>
                      <a:pt x="65" y="1055"/>
                      <a:pt x="84" y="1043"/>
                      <a:pt x="88" y="1019"/>
                    </a:cubicBezTo>
                    <a:cubicBezTo>
                      <a:pt x="91" y="957"/>
                      <a:pt x="97" y="892"/>
                      <a:pt x="107" y="834"/>
                    </a:cubicBezTo>
                    <a:cubicBezTo>
                      <a:pt x="109" y="834"/>
                      <a:pt x="111" y="835"/>
                      <a:pt x="113" y="835"/>
                    </a:cubicBezTo>
                    <a:cubicBezTo>
                      <a:pt x="143" y="835"/>
                      <a:pt x="170" y="790"/>
                      <a:pt x="143" y="769"/>
                    </a:cubicBezTo>
                    <a:cubicBezTo>
                      <a:pt x="130" y="756"/>
                      <a:pt x="136" y="737"/>
                      <a:pt x="156" y="714"/>
                    </a:cubicBezTo>
                    <a:cubicBezTo>
                      <a:pt x="282" y="789"/>
                      <a:pt x="399" y="866"/>
                      <a:pt x="512" y="954"/>
                    </a:cubicBezTo>
                    <a:cubicBezTo>
                      <a:pt x="526" y="964"/>
                      <a:pt x="540" y="969"/>
                      <a:pt x="552" y="969"/>
                    </a:cubicBezTo>
                    <a:cubicBezTo>
                      <a:pt x="599" y="969"/>
                      <a:pt x="628" y="909"/>
                      <a:pt x="580" y="876"/>
                    </a:cubicBezTo>
                    <a:cubicBezTo>
                      <a:pt x="467" y="795"/>
                      <a:pt x="347" y="724"/>
                      <a:pt x="220" y="662"/>
                    </a:cubicBezTo>
                    <a:cubicBezTo>
                      <a:pt x="266" y="630"/>
                      <a:pt x="314" y="598"/>
                      <a:pt x="324" y="591"/>
                    </a:cubicBezTo>
                    <a:cubicBezTo>
                      <a:pt x="399" y="536"/>
                      <a:pt x="476" y="494"/>
                      <a:pt x="535" y="432"/>
                    </a:cubicBezTo>
                    <a:cubicBezTo>
                      <a:pt x="570" y="397"/>
                      <a:pt x="539" y="349"/>
                      <a:pt x="499" y="349"/>
                    </a:cubicBezTo>
                    <a:cubicBezTo>
                      <a:pt x="491" y="349"/>
                      <a:pt x="484" y="351"/>
                      <a:pt x="476" y="355"/>
                    </a:cubicBezTo>
                    <a:cubicBezTo>
                      <a:pt x="405" y="390"/>
                      <a:pt x="347" y="448"/>
                      <a:pt x="282" y="494"/>
                    </a:cubicBezTo>
                    <a:cubicBezTo>
                      <a:pt x="237" y="529"/>
                      <a:pt x="185" y="562"/>
                      <a:pt x="139" y="601"/>
                    </a:cubicBezTo>
                    <a:cubicBezTo>
                      <a:pt x="162" y="448"/>
                      <a:pt x="191" y="299"/>
                      <a:pt x="227" y="147"/>
                    </a:cubicBezTo>
                    <a:cubicBezTo>
                      <a:pt x="253" y="141"/>
                      <a:pt x="272" y="115"/>
                      <a:pt x="259" y="82"/>
                    </a:cubicBezTo>
                    <a:cubicBezTo>
                      <a:pt x="256" y="73"/>
                      <a:pt x="253" y="60"/>
                      <a:pt x="243" y="44"/>
                    </a:cubicBezTo>
                    <a:cubicBezTo>
                      <a:pt x="233" y="17"/>
                      <a:pt x="207"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5066949" y="2860913"/>
                <a:ext cx="41044" cy="27516"/>
              </a:xfrm>
              <a:custGeom>
                <a:rect b="b" l="l" r="r" t="t"/>
                <a:pathLst>
                  <a:path extrusionOk="0" h="419" w="625">
                    <a:moveTo>
                      <a:pt x="199" y="0"/>
                    </a:moveTo>
                    <a:cubicBezTo>
                      <a:pt x="171" y="0"/>
                      <a:pt x="144" y="37"/>
                      <a:pt x="158" y="66"/>
                    </a:cubicBezTo>
                    <a:cubicBezTo>
                      <a:pt x="184" y="115"/>
                      <a:pt x="210" y="160"/>
                      <a:pt x="239" y="209"/>
                    </a:cubicBezTo>
                    <a:cubicBezTo>
                      <a:pt x="178" y="244"/>
                      <a:pt x="119" y="277"/>
                      <a:pt x="48" y="302"/>
                    </a:cubicBezTo>
                    <a:cubicBezTo>
                      <a:pt x="1" y="320"/>
                      <a:pt x="13" y="389"/>
                      <a:pt x="59" y="389"/>
                    </a:cubicBezTo>
                    <a:cubicBezTo>
                      <a:pt x="64" y="389"/>
                      <a:pt x="69" y="388"/>
                      <a:pt x="74" y="387"/>
                    </a:cubicBezTo>
                    <a:cubicBezTo>
                      <a:pt x="145" y="364"/>
                      <a:pt x="223" y="328"/>
                      <a:pt x="297" y="293"/>
                    </a:cubicBezTo>
                    <a:cubicBezTo>
                      <a:pt x="304" y="306"/>
                      <a:pt x="307" y="312"/>
                      <a:pt x="314" y="322"/>
                    </a:cubicBezTo>
                    <a:cubicBezTo>
                      <a:pt x="304" y="335"/>
                      <a:pt x="301" y="351"/>
                      <a:pt x="304" y="367"/>
                    </a:cubicBezTo>
                    <a:cubicBezTo>
                      <a:pt x="312" y="403"/>
                      <a:pt x="337" y="419"/>
                      <a:pt x="363" y="419"/>
                    </a:cubicBezTo>
                    <a:cubicBezTo>
                      <a:pt x="402" y="419"/>
                      <a:pt x="444" y="383"/>
                      <a:pt x="430" y="328"/>
                    </a:cubicBezTo>
                    <a:cubicBezTo>
                      <a:pt x="421" y="302"/>
                      <a:pt x="404" y="273"/>
                      <a:pt x="385" y="244"/>
                    </a:cubicBezTo>
                    <a:cubicBezTo>
                      <a:pt x="456" y="202"/>
                      <a:pt x="531" y="150"/>
                      <a:pt x="592" y="95"/>
                    </a:cubicBezTo>
                    <a:cubicBezTo>
                      <a:pt x="625" y="65"/>
                      <a:pt x="594" y="6"/>
                      <a:pt x="555" y="6"/>
                    </a:cubicBezTo>
                    <a:cubicBezTo>
                      <a:pt x="547" y="6"/>
                      <a:pt x="539" y="9"/>
                      <a:pt x="531" y="14"/>
                    </a:cubicBezTo>
                    <a:cubicBezTo>
                      <a:pt x="463" y="63"/>
                      <a:pt x="395" y="111"/>
                      <a:pt x="323" y="157"/>
                    </a:cubicBezTo>
                    <a:cubicBezTo>
                      <a:pt x="291" y="108"/>
                      <a:pt x="259" y="59"/>
                      <a:pt x="226" y="14"/>
                    </a:cubicBezTo>
                    <a:cubicBezTo>
                      <a:pt x="218" y="4"/>
                      <a:pt x="209"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8"/>
              <p:cNvSpPr/>
              <p:nvPr/>
            </p:nvSpPr>
            <p:spPr>
              <a:xfrm>
                <a:off x="5094989" y="2824599"/>
                <a:ext cx="43539" cy="33623"/>
              </a:xfrm>
              <a:custGeom>
                <a:rect b="b" l="l" r="r" t="t"/>
                <a:pathLst>
                  <a:path extrusionOk="0" h="512" w="663">
                    <a:moveTo>
                      <a:pt x="134" y="1"/>
                    </a:moveTo>
                    <a:cubicBezTo>
                      <a:pt x="64" y="1"/>
                      <a:pt x="0" y="45"/>
                      <a:pt x="10" y="133"/>
                    </a:cubicBezTo>
                    <a:cubicBezTo>
                      <a:pt x="11" y="158"/>
                      <a:pt x="32" y="172"/>
                      <a:pt x="52" y="172"/>
                    </a:cubicBezTo>
                    <a:cubicBezTo>
                      <a:pt x="70" y="172"/>
                      <a:pt x="88" y="160"/>
                      <a:pt x="88" y="133"/>
                    </a:cubicBezTo>
                    <a:cubicBezTo>
                      <a:pt x="110" y="116"/>
                      <a:pt x="131" y="106"/>
                      <a:pt x="147" y="106"/>
                    </a:cubicBezTo>
                    <a:cubicBezTo>
                      <a:pt x="169" y="106"/>
                      <a:pt x="184" y="124"/>
                      <a:pt x="188" y="162"/>
                    </a:cubicBezTo>
                    <a:cubicBezTo>
                      <a:pt x="191" y="195"/>
                      <a:pt x="191" y="227"/>
                      <a:pt x="185" y="259"/>
                    </a:cubicBezTo>
                    <a:cubicBezTo>
                      <a:pt x="181" y="289"/>
                      <a:pt x="172" y="311"/>
                      <a:pt x="169" y="340"/>
                    </a:cubicBezTo>
                    <a:cubicBezTo>
                      <a:pt x="165" y="389"/>
                      <a:pt x="169" y="438"/>
                      <a:pt x="207" y="470"/>
                    </a:cubicBezTo>
                    <a:cubicBezTo>
                      <a:pt x="243" y="501"/>
                      <a:pt x="294" y="512"/>
                      <a:pt x="348" y="512"/>
                    </a:cubicBezTo>
                    <a:cubicBezTo>
                      <a:pt x="431" y="512"/>
                      <a:pt x="521" y="486"/>
                      <a:pt x="580" y="467"/>
                    </a:cubicBezTo>
                    <a:cubicBezTo>
                      <a:pt x="663" y="443"/>
                      <a:pt x="640" y="341"/>
                      <a:pt x="576" y="341"/>
                    </a:cubicBezTo>
                    <a:cubicBezTo>
                      <a:pt x="570" y="341"/>
                      <a:pt x="564" y="342"/>
                      <a:pt x="557" y="344"/>
                    </a:cubicBezTo>
                    <a:cubicBezTo>
                      <a:pt x="500" y="365"/>
                      <a:pt x="440" y="383"/>
                      <a:pt x="380" y="383"/>
                    </a:cubicBezTo>
                    <a:cubicBezTo>
                      <a:pt x="376" y="383"/>
                      <a:pt x="371" y="383"/>
                      <a:pt x="366" y="382"/>
                    </a:cubicBezTo>
                    <a:cubicBezTo>
                      <a:pt x="282" y="376"/>
                      <a:pt x="295" y="357"/>
                      <a:pt x="301" y="279"/>
                    </a:cubicBezTo>
                    <a:cubicBezTo>
                      <a:pt x="311" y="204"/>
                      <a:pt x="311" y="123"/>
                      <a:pt x="256" y="59"/>
                    </a:cubicBezTo>
                    <a:cubicBezTo>
                      <a:pt x="226" y="20"/>
                      <a:pt x="179" y="1"/>
                      <a:pt x="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8"/>
              <p:cNvSpPr/>
              <p:nvPr/>
            </p:nvSpPr>
            <p:spPr>
              <a:xfrm>
                <a:off x="5055260" y="2918635"/>
                <a:ext cx="72303" cy="57724"/>
              </a:xfrm>
              <a:custGeom>
                <a:rect b="b" l="l" r="r" t="t"/>
                <a:pathLst>
                  <a:path extrusionOk="0" h="879" w="1101">
                    <a:moveTo>
                      <a:pt x="405" y="1"/>
                    </a:moveTo>
                    <a:cubicBezTo>
                      <a:pt x="268" y="1"/>
                      <a:pt x="103" y="144"/>
                      <a:pt x="28" y="224"/>
                    </a:cubicBezTo>
                    <a:cubicBezTo>
                      <a:pt x="1" y="256"/>
                      <a:pt x="28" y="297"/>
                      <a:pt x="61" y="297"/>
                    </a:cubicBezTo>
                    <a:cubicBezTo>
                      <a:pt x="70" y="297"/>
                      <a:pt x="80" y="293"/>
                      <a:pt x="90" y="285"/>
                    </a:cubicBezTo>
                    <a:cubicBezTo>
                      <a:pt x="135" y="240"/>
                      <a:pt x="200" y="159"/>
                      <a:pt x="262" y="143"/>
                    </a:cubicBezTo>
                    <a:cubicBezTo>
                      <a:pt x="296" y="136"/>
                      <a:pt x="324" y="133"/>
                      <a:pt x="348" y="133"/>
                    </a:cubicBezTo>
                    <a:cubicBezTo>
                      <a:pt x="515" y="133"/>
                      <a:pt x="419" y="291"/>
                      <a:pt x="382" y="382"/>
                    </a:cubicBezTo>
                    <a:cubicBezTo>
                      <a:pt x="323" y="525"/>
                      <a:pt x="249" y="654"/>
                      <a:pt x="158" y="781"/>
                    </a:cubicBezTo>
                    <a:cubicBezTo>
                      <a:pt x="130" y="819"/>
                      <a:pt x="166" y="878"/>
                      <a:pt x="210" y="878"/>
                    </a:cubicBezTo>
                    <a:cubicBezTo>
                      <a:pt x="211" y="878"/>
                      <a:pt x="212" y="878"/>
                      <a:pt x="213" y="878"/>
                    </a:cubicBezTo>
                    <a:cubicBezTo>
                      <a:pt x="485" y="852"/>
                      <a:pt x="748" y="862"/>
                      <a:pt x="1020" y="855"/>
                    </a:cubicBezTo>
                    <a:cubicBezTo>
                      <a:pt x="1101" y="855"/>
                      <a:pt x="1097" y="742"/>
                      <a:pt x="1020" y="735"/>
                    </a:cubicBezTo>
                    <a:cubicBezTo>
                      <a:pt x="924" y="723"/>
                      <a:pt x="827" y="718"/>
                      <a:pt x="728" y="718"/>
                    </a:cubicBezTo>
                    <a:cubicBezTo>
                      <a:pt x="599" y="718"/>
                      <a:pt x="468" y="726"/>
                      <a:pt x="339" y="735"/>
                    </a:cubicBezTo>
                    <a:cubicBezTo>
                      <a:pt x="401" y="635"/>
                      <a:pt x="453" y="531"/>
                      <a:pt x="498" y="424"/>
                    </a:cubicBezTo>
                    <a:cubicBezTo>
                      <a:pt x="531" y="334"/>
                      <a:pt x="608" y="191"/>
                      <a:pt x="556" y="94"/>
                    </a:cubicBezTo>
                    <a:cubicBezTo>
                      <a:pt x="517" y="26"/>
                      <a:pt x="463"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48"/>
            <p:cNvGrpSpPr/>
            <p:nvPr/>
          </p:nvGrpSpPr>
          <p:grpSpPr>
            <a:xfrm rot="1964156">
              <a:off x="2254258" y="3869289"/>
              <a:ext cx="1046684" cy="898494"/>
              <a:chOff x="3639393" y="3293465"/>
              <a:chExt cx="543616" cy="466651"/>
            </a:xfrm>
          </p:grpSpPr>
          <p:sp>
            <p:nvSpPr>
              <p:cNvPr id="4628" name="Google Shape;4628;p48"/>
              <p:cNvSpPr/>
              <p:nvPr/>
            </p:nvSpPr>
            <p:spPr>
              <a:xfrm>
                <a:off x="3639393" y="3293465"/>
                <a:ext cx="543616" cy="466651"/>
              </a:xfrm>
              <a:custGeom>
                <a:rect b="b" l="l" r="r" t="t"/>
                <a:pathLst>
                  <a:path extrusionOk="0" h="7106" w="8278">
                    <a:moveTo>
                      <a:pt x="4199" y="4720"/>
                    </a:moveTo>
                    <a:cubicBezTo>
                      <a:pt x="4212" y="4931"/>
                      <a:pt x="4229" y="5141"/>
                      <a:pt x="4238" y="5352"/>
                    </a:cubicBezTo>
                    <a:cubicBezTo>
                      <a:pt x="4245" y="5514"/>
                      <a:pt x="4245" y="5676"/>
                      <a:pt x="4245" y="5838"/>
                    </a:cubicBezTo>
                    <a:cubicBezTo>
                      <a:pt x="3166" y="5831"/>
                      <a:pt x="2084" y="5815"/>
                      <a:pt x="1002" y="5802"/>
                    </a:cubicBezTo>
                    <a:cubicBezTo>
                      <a:pt x="2165" y="5718"/>
                      <a:pt x="3279" y="5446"/>
                      <a:pt x="4199" y="4720"/>
                    </a:cubicBezTo>
                    <a:close/>
                    <a:moveTo>
                      <a:pt x="6658" y="1"/>
                    </a:moveTo>
                    <a:cubicBezTo>
                      <a:pt x="6634" y="1"/>
                      <a:pt x="6611" y="14"/>
                      <a:pt x="6603" y="46"/>
                    </a:cubicBezTo>
                    <a:cubicBezTo>
                      <a:pt x="6179" y="1545"/>
                      <a:pt x="5667" y="3094"/>
                      <a:pt x="4562" y="4241"/>
                    </a:cubicBezTo>
                    <a:cubicBezTo>
                      <a:pt x="4478" y="4328"/>
                      <a:pt x="4391" y="4409"/>
                      <a:pt x="4300" y="4490"/>
                    </a:cubicBezTo>
                    <a:cubicBezTo>
                      <a:pt x="4290" y="4257"/>
                      <a:pt x="4287" y="4020"/>
                      <a:pt x="4290" y="3787"/>
                    </a:cubicBezTo>
                    <a:cubicBezTo>
                      <a:pt x="4303" y="2657"/>
                      <a:pt x="4274" y="1558"/>
                      <a:pt x="4063" y="444"/>
                    </a:cubicBezTo>
                    <a:cubicBezTo>
                      <a:pt x="4067" y="443"/>
                      <a:pt x="4071" y="443"/>
                      <a:pt x="4076" y="443"/>
                    </a:cubicBezTo>
                    <a:cubicBezTo>
                      <a:pt x="4181" y="443"/>
                      <a:pt x="4386" y="703"/>
                      <a:pt x="4446" y="774"/>
                    </a:cubicBezTo>
                    <a:cubicBezTo>
                      <a:pt x="4458" y="790"/>
                      <a:pt x="4473" y="796"/>
                      <a:pt x="4487" y="796"/>
                    </a:cubicBezTo>
                    <a:cubicBezTo>
                      <a:pt x="4534" y="796"/>
                      <a:pt x="4578" y="730"/>
                      <a:pt x="4536" y="680"/>
                    </a:cubicBezTo>
                    <a:cubicBezTo>
                      <a:pt x="4400" y="509"/>
                      <a:pt x="4245" y="376"/>
                      <a:pt x="4060" y="263"/>
                    </a:cubicBezTo>
                    <a:cubicBezTo>
                      <a:pt x="4051" y="257"/>
                      <a:pt x="4040" y="255"/>
                      <a:pt x="4029" y="255"/>
                    </a:cubicBezTo>
                    <a:cubicBezTo>
                      <a:pt x="4005" y="255"/>
                      <a:pt x="3980" y="266"/>
                      <a:pt x="3969" y="289"/>
                    </a:cubicBezTo>
                    <a:cubicBezTo>
                      <a:pt x="3882" y="467"/>
                      <a:pt x="3798" y="638"/>
                      <a:pt x="3707" y="817"/>
                    </a:cubicBezTo>
                    <a:cubicBezTo>
                      <a:pt x="3683" y="868"/>
                      <a:pt x="3727" y="916"/>
                      <a:pt x="3769" y="916"/>
                    </a:cubicBezTo>
                    <a:cubicBezTo>
                      <a:pt x="3789" y="916"/>
                      <a:pt x="3808" y="906"/>
                      <a:pt x="3820" y="881"/>
                    </a:cubicBezTo>
                    <a:cubicBezTo>
                      <a:pt x="3869" y="794"/>
                      <a:pt x="3918" y="703"/>
                      <a:pt x="3966" y="609"/>
                    </a:cubicBezTo>
                    <a:cubicBezTo>
                      <a:pt x="4157" y="1688"/>
                      <a:pt x="4173" y="2747"/>
                      <a:pt x="4170" y="3842"/>
                    </a:cubicBezTo>
                    <a:cubicBezTo>
                      <a:pt x="4170" y="4089"/>
                      <a:pt x="4180" y="4331"/>
                      <a:pt x="4196" y="4574"/>
                    </a:cubicBezTo>
                    <a:cubicBezTo>
                      <a:pt x="3749" y="4950"/>
                      <a:pt x="3234" y="5239"/>
                      <a:pt x="2667" y="5413"/>
                    </a:cubicBezTo>
                    <a:cubicBezTo>
                      <a:pt x="1860" y="5663"/>
                      <a:pt x="1018" y="5695"/>
                      <a:pt x="186" y="5776"/>
                    </a:cubicBezTo>
                    <a:cubicBezTo>
                      <a:pt x="173" y="5776"/>
                      <a:pt x="163" y="5786"/>
                      <a:pt x="160" y="5793"/>
                    </a:cubicBezTo>
                    <a:lnTo>
                      <a:pt x="49" y="5793"/>
                    </a:lnTo>
                    <a:cubicBezTo>
                      <a:pt x="1" y="5793"/>
                      <a:pt x="1" y="5867"/>
                      <a:pt x="49" y="5870"/>
                    </a:cubicBezTo>
                    <a:cubicBezTo>
                      <a:pt x="1449" y="5961"/>
                      <a:pt x="2848" y="5993"/>
                      <a:pt x="4254" y="6000"/>
                    </a:cubicBezTo>
                    <a:cubicBezTo>
                      <a:pt x="4251" y="6356"/>
                      <a:pt x="4229" y="6719"/>
                      <a:pt x="4196" y="7075"/>
                    </a:cubicBezTo>
                    <a:cubicBezTo>
                      <a:pt x="4194" y="7095"/>
                      <a:pt x="4212" y="7106"/>
                      <a:pt x="4229" y="7106"/>
                    </a:cubicBezTo>
                    <a:cubicBezTo>
                      <a:pt x="4244" y="7106"/>
                      <a:pt x="4258" y="7098"/>
                      <a:pt x="4261" y="7082"/>
                    </a:cubicBezTo>
                    <a:cubicBezTo>
                      <a:pt x="4319" y="6719"/>
                      <a:pt x="4339" y="6363"/>
                      <a:pt x="4342" y="6000"/>
                    </a:cubicBezTo>
                    <a:cubicBezTo>
                      <a:pt x="4515" y="6001"/>
                      <a:pt x="4689" y="6001"/>
                      <a:pt x="4863" y="6001"/>
                    </a:cubicBezTo>
                    <a:cubicBezTo>
                      <a:pt x="5852" y="6001"/>
                      <a:pt x="6841" y="5986"/>
                      <a:pt x="7831" y="5964"/>
                    </a:cubicBezTo>
                    <a:lnTo>
                      <a:pt x="7831" y="5964"/>
                    </a:lnTo>
                    <a:cubicBezTo>
                      <a:pt x="7769" y="6010"/>
                      <a:pt x="7701" y="6055"/>
                      <a:pt x="7630" y="6091"/>
                    </a:cubicBezTo>
                    <a:lnTo>
                      <a:pt x="7497" y="6155"/>
                    </a:lnTo>
                    <a:cubicBezTo>
                      <a:pt x="7429" y="6187"/>
                      <a:pt x="7475" y="6275"/>
                      <a:pt x="7538" y="6275"/>
                    </a:cubicBezTo>
                    <a:cubicBezTo>
                      <a:pt x="7547" y="6275"/>
                      <a:pt x="7556" y="6273"/>
                      <a:pt x="7565" y="6269"/>
                    </a:cubicBezTo>
                    <a:cubicBezTo>
                      <a:pt x="7614" y="6246"/>
                      <a:pt x="7662" y="6223"/>
                      <a:pt x="7711" y="6197"/>
                    </a:cubicBezTo>
                    <a:cubicBezTo>
                      <a:pt x="7886" y="6113"/>
                      <a:pt x="8058" y="6032"/>
                      <a:pt x="8229" y="5948"/>
                    </a:cubicBezTo>
                    <a:cubicBezTo>
                      <a:pt x="8278" y="5912"/>
                      <a:pt x="8246" y="5818"/>
                      <a:pt x="8181" y="5818"/>
                    </a:cubicBezTo>
                    <a:lnTo>
                      <a:pt x="8165" y="5818"/>
                    </a:lnTo>
                    <a:cubicBezTo>
                      <a:pt x="8197" y="5783"/>
                      <a:pt x="8187" y="5721"/>
                      <a:pt x="8139" y="5708"/>
                    </a:cubicBezTo>
                    <a:cubicBezTo>
                      <a:pt x="8019" y="5676"/>
                      <a:pt x="7902" y="5640"/>
                      <a:pt x="7782" y="5608"/>
                    </a:cubicBezTo>
                    <a:cubicBezTo>
                      <a:pt x="7776" y="5606"/>
                      <a:pt x="7769" y="5605"/>
                      <a:pt x="7763" y="5605"/>
                    </a:cubicBezTo>
                    <a:cubicBezTo>
                      <a:pt x="7696" y="5605"/>
                      <a:pt x="7669" y="5714"/>
                      <a:pt x="7743" y="5737"/>
                    </a:cubicBezTo>
                    <a:cubicBezTo>
                      <a:pt x="7831" y="5763"/>
                      <a:pt x="7912" y="5786"/>
                      <a:pt x="7996" y="5812"/>
                    </a:cubicBezTo>
                    <a:cubicBezTo>
                      <a:pt x="7993" y="5815"/>
                      <a:pt x="7983" y="5822"/>
                      <a:pt x="7977" y="5828"/>
                    </a:cubicBezTo>
                    <a:cubicBezTo>
                      <a:pt x="7185" y="5843"/>
                      <a:pt x="6393" y="5848"/>
                      <a:pt x="5602" y="5848"/>
                    </a:cubicBezTo>
                    <a:cubicBezTo>
                      <a:pt x="5179" y="5848"/>
                      <a:pt x="4755" y="5847"/>
                      <a:pt x="4332" y="5844"/>
                    </a:cubicBezTo>
                    <a:cubicBezTo>
                      <a:pt x="4332" y="5443"/>
                      <a:pt x="4310" y="5044"/>
                      <a:pt x="4300" y="4646"/>
                    </a:cubicBezTo>
                    <a:cubicBezTo>
                      <a:pt x="4391" y="4568"/>
                      <a:pt x="4481" y="4487"/>
                      <a:pt x="4569" y="4403"/>
                    </a:cubicBezTo>
                    <a:cubicBezTo>
                      <a:pt x="5745" y="3240"/>
                      <a:pt x="6279" y="1626"/>
                      <a:pt x="6720" y="78"/>
                    </a:cubicBezTo>
                    <a:cubicBezTo>
                      <a:pt x="6731" y="31"/>
                      <a:pt x="6694" y="1"/>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8"/>
              <p:cNvSpPr/>
              <p:nvPr/>
            </p:nvSpPr>
            <p:spPr>
              <a:xfrm>
                <a:off x="4076610" y="3331158"/>
                <a:ext cx="6436" cy="22853"/>
              </a:xfrm>
              <a:custGeom>
                <a:rect b="b" l="l" r="r" t="t"/>
                <a:pathLst>
                  <a:path extrusionOk="0" h="348" w="98">
                    <a:moveTo>
                      <a:pt x="49" y="0"/>
                    </a:moveTo>
                    <a:cubicBezTo>
                      <a:pt x="32" y="0"/>
                      <a:pt x="15" y="11"/>
                      <a:pt x="13" y="32"/>
                    </a:cubicBezTo>
                    <a:cubicBezTo>
                      <a:pt x="7" y="123"/>
                      <a:pt x="0" y="210"/>
                      <a:pt x="7" y="304"/>
                    </a:cubicBezTo>
                    <a:cubicBezTo>
                      <a:pt x="7" y="333"/>
                      <a:pt x="29" y="348"/>
                      <a:pt x="50" y="348"/>
                    </a:cubicBezTo>
                    <a:cubicBezTo>
                      <a:pt x="72" y="348"/>
                      <a:pt x="94" y="333"/>
                      <a:pt x="94" y="304"/>
                    </a:cubicBezTo>
                    <a:cubicBezTo>
                      <a:pt x="97" y="217"/>
                      <a:pt x="94" y="123"/>
                      <a:pt x="88" y="32"/>
                    </a:cubicBezTo>
                    <a:cubicBezTo>
                      <a:pt x="84" y="11"/>
                      <a:pt x="6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4075560" y="3372923"/>
                <a:ext cx="5976" cy="26137"/>
              </a:xfrm>
              <a:custGeom>
                <a:rect b="b" l="l" r="r" t="t"/>
                <a:pathLst>
                  <a:path extrusionOk="0" h="398" w="91">
                    <a:moveTo>
                      <a:pt x="45" y="0"/>
                    </a:moveTo>
                    <a:cubicBezTo>
                      <a:pt x="33" y="0"/>
                      <a:pt x="23" y="8"/>
                      <a:pt x="23" y="24"/>
                    </a:cubicBezTo>
                    <a:cubicBezTo>
                      <a:pt x="13" y="138"/>
                      <a:pt x="0" y="248"/>
                      <a:pt x="10" y="361"/>
                    </a:cubicBezTo>
                    <a:cubicBezTo>
                      <a:pt x="11" y="386"/>
                      <a:pt x="29" y="398"/>
                      <a:pt x="47" y="398"/>
                    </a:cubicBezTo>
                    <a:cubicBezTo>
                      <a:pt x="65" y="398"/>
                      <a:pt x="83" y="386"/>
                      <a:pt x="84" y="361"/>
                    </a:cubicBezTo>
                    <a:cubicBezTo>
                      <a:pt x="91" y="251"/>
                      <a:pt x="78" y="138"/>
                      <a:pt x="71" y="24"/>
                    </a:cubicBezTo>
                    <a:cubicBezTo>
                      <a:pt x="68" y="8"/>
                      <a:pt x="56"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4074180" y="3419941"/>
                <a:ext cx="7158" cy="20489"/>
              </a:xfrm>
              <a:custGeom>
                <a:rect b="b" l="l" r="r" t="t"/>
                <a:pathLst>
                  <a:path extrusionOk="0" h="312" w="109">
                    <a:moveTo>
                      <a:pt x="63" y="0"/>
                    </a:moveTo>
                    <a:cubicBezTo>
                      <a:pt x="48" y="0"/>
                      <a:pt x="34" y="10"/>
                      <a:pt x="34" y="31"/>
                    </a:cubicBezTo>
                    <a:cubicBezTo>
                      <a:pt x="34" y="112"/>
                      <a:pt x="18" y="186"/>
                      <a:pt x="5" y="264"/>
                    </a:cubicBezTo>
                    <a:cubicBezTo>
                      <a:pt x="1" y="293"/>
                      <a:pt x="24" y="312"/>
                      <a:pt x="46" y="312"/>
                    </a:cubicBezTo>
                    <a:cubicBezTo>
                      <a:pt x="61" y="312"/>
                      <a:pt x="76" y="303"/>
                      <a:pt x="83" y="284"/>
                    </a:cubicBezTo>
                    <a:cubicBezTo>
                      <a:pt x="108" y="199"/>
                      <a:pt x="108" y="115"/>
                      <a:pt x="96" y="31"/>
                    </a:cubicBezTo>
                    <a:cubicBezTo>
                      <a:pt x="94" y="11"/>
                      <a:pt x="78" y="0"/>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8"/>
              <p:cNvSpPr/>
              <p:nvPr/>
            </p:nvSpPr>
            <p:spPr>
              <a:xfrm>
                <a:off x="4073852" y="3462296"/>
                <a:ext cx="6961" cy="32835"/>
              </a:xfrm>
              <a:custGeom>
                <a:rect b="b" l="l" r="r" t="t"/>
                <a:pathLst>
                  <a:path extrusionOk="0" h="500" w="106">
                    <a:moveTo>
                      <a:pt x="52" y="1"/>
                    </a:moveTo>
                    <a:cubicBezTo>
                      <a:pt x="36" y="1"/>
                      <a:pt x="18" y="12"/>
                      <a:pt x="16" y="34"/>
                    </a:cubicBezTo>
                    <a:cubicBezTo>
                      <a:pt x="0" y="180"/>
                      <a:pt x="0" y="325"/>
                      <a:pt x="23" y="471"/>
                    </a:cubicBezTo>
                    <a:cubicBezTo>
                      <a:pt x="27" y="490"/>
                      <a:pt x="44" y="499"/>
                      <a:pt x="62" y="499"/>
                    </a:cubicBezTo>
                    <a:cubicBezTo>
                      <a:pt x="84" y="499"/>
                      <a:pt x="106" y="485"/>
                      <a:pt x="104" y="458"/>
                    </a:cubicBezTo>
                    <a:cubicBezTo>
                      <a:pt x="88" y="319"/>
                      <a:pt x="81" y="180"/>
                      <a:pt x="84" y="34"/>
                    </a:cubicBezTo>
                    <a:cubicBezTo>
                      <a:pt x="84" y="12"/>
                      <a:pt x="69"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8"/>
              <p:cNvSpPr/>
              <p:nvPr/>
            </p:nvSpPr>
            <p:spPr>
              <a:xfrm>
                <a:off x="4077333" y="3510036"/>
                <a:ext cx="6107" cy="27778"/>
              </a:xfrm>
              <a:custGeom>
                <a:rect b="b" l="l" r="r" t="t"/>
                <a:pathLst>
                  <a:path extrusionOk="0" h="423" w="93">
                    <a:moveTo>
                      <a:pt x="69" y="0"/>
                    </a:moveTo>
                    <a:cubicBezTo>
                      <a:pt x="55" y="0"/>
                      <a:pt x="41" y="9"/>
                      <a:pt x="38" y="26"/>
                    </a:cubicBezTo>
                    <a:cubicBezTo>
                      <a:pt x="28" y="143"/>
                      <a:pt x="12" y="266"/>
                      <a:pt x="2" y="386"/>
                    </a:cubicBezTo>
                    <a:cubicBezTo>
                      <a:pt x="1" y="410"/>
                      <a:pt x="18" y="422"/>
                      <a:pt x="36" y="422"/>
                    </a:cubicBezTo>
                    <a:cubicBezTo>
                      <a:pt x="54" y="422"/>
                      <a:pt x="73" y="410"/>
                      <a:pt x="77" y="386"/>
                    </a:cubicBezTo>
                    <a:cubicBezTo>
                      <a:pt x="86" y="269"/>
                      <a:pt x="86" y="149"/>
                      <a:pt x="93" y="26"/>
                    </a:cubicBezTo>
                    <a:cubicBezTo>
                      <a:pt x="93" y="9"/>
                      <a:pt x="81"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8"/>
              <p:cNvSpPr/>
              <p:nvPr/>
            </p:nvSpPr>
            <p:spPr>
              <a:xfrm>
                <a:off x="4075757" y="3558696"/>
                <a:ext cx="7289" cy="24692"/>
              </a:xfrm>
              <a:custGeom>
                <a:rect b="b" l="l" r="r" t="t"/>
                <a:pathLst>
                  <a:path extrusionOk="0" h="376" w="111">
                    <a:moveTo>
                      <a:pt x="62" y="1"/>
                    </a:moveTo>
                    <a:cubicBezTo>
                      <a:pt x="50" y="1"/>
                      <a:pt x="38" y="10"/>
                      <a:pt x="36" y="27"/>
                    </a:cubicBezTo>
                    <a:cubicBezTo>
                      <a:pt x="29" y="130"/>
                      <a:pt x="26" y="228"/>
                      <a:pt x="7" y="335"/>
                    </a:cubicBezTo>
                    <a:cubicBezTo>
                      <a:pt x="1" y="358"/>
                      <a:pt x="21" y="376"/>
                      <a:pt x="41" y="376"/>
                    </a:cubicBezTo>
                    <a:cubicBezTo>
                      <a:pt x="54" y="376"/>
                      <a:pt x="66" y="369"/>
                      <a:pt x="72" y="351"/>
                    </a:cubicBezTo>
                    <a:cubicBezTo>
                      <a:pt x="104" y="241"/>
                      <a:pt x="110" y="127"/>
                      <a:pt x="84" y="17"/>
                    </a:cubicBezTo>
                    <a:cubicBezTo>
                      <a:pt x="80" y="6"/>
                      <a:pt x="71"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4076348" y="3601052"/>
                <a:ext cx="6698" cy="20555"/>
              </a:xfrm>
              <a:custGeom>
                <a:rect b="b" l="l" r="r" t="t"/>
                <a:pathLst>
                  <a:path extrusionOk="0" h="313" w="102">
                    <a:moveTo>
                      <a:pt x="35" y="0"/>
                    </a:moveTo>
                    <a:cubicBezTo>
                      <a:pt x="18" y="0"/>
                      <a:pt x="0" y="15"/>
                      <a:pt x="4" y="36"/>
                    </a:cubicBezTo>
                    <a:cubicBezTo>
                      <a:pt x="27" y="114"/>
                      <a:pt x="20" y="195"/>
                      <a:pt x="17" y="276"/>
                    </a:cubicBezTo>
                    <a:cubicBezTo>
                      <a:pt x="15" y="299"/>
                      <a:pt x="37" y="313"/>
                      <a:pt x="57" y="313"/>
                    </a:cubicBezTo>
                    <a:cubicBezTo>
                      <a:pt x="73" y="313"/>
                      <a:pt x="89" y="304"/>
                      <a:pt x="92" y="286"/>
                    </a:cubicBezTo>
                    <a:cubicBezTo>
                      <a:pt x="101" y="195"/>
                      <a:pt x="92" y="111"/>
                      <a:pt x="63" y="20"/>
                    </a:cubicBezTo>
                    <a:cubicBezTo>
                      <a:pt x="57" y="6"/>
                      <a:pt x="46" y="0"/>
                      <a:pt x="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4080419" y="3638088"/>
                <a:ext cx="6239" cy="20686"/>
              </a:xfrm>
              <a:custGeom>
                <a:rect b="b" l="l" r="r" t="t"/>
                <a:pathLst>
                  <a:path extrusionOk="0" h="315" w="95">
                    <a:moveTo>
                      <a:pt x="55" y="0"/>
                    </a:moveTo>
                    <a:cubicBezTo>
                      <a:pt x="41" y="0"/>
                      <a:pt x="26" y="10"/>
                      <a:pt x="23" y="29"/>
                    </a:cubicBezTo>
                    <a:cubicBezTo>
                      <a:pt x="17" y="110"/>
                      <a:pt x="1" y="191"/>
                      <a:pt x="4" y="276"/>
                    </a:cubicBezTo>
                    <a:cubicBezTo>
                      <a:pt x="4" y="302"/>
                      <a:pt x="23" y="315"/>
                      <a:pt x="43" y="315"/>
                    </a:cubicBezTo>
                    <a:cubicBezTo>
                      <a:pt x="63" y="315"/>
                      <a:pt x="83" y="302"/>
                      <a:pt x="85" y="276"/>
                    </a:cubicBezTo>
                    <a:cubicBezTo>
                      <a:pt x="94" y="191"/>
                      <a:pt x="85" y="110"/>
                      <a:pt x="82" y="29"/>
                    </a:cubicBezTo>
                    <a:cubicBezTo>
                      <a:pt x="82" y="10"/>
                      <a:pt x="69" y="0"/>
                      <a:pt x="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4084031" y="3665274"/>
                <a:ext cx="7749" cy="10442"/>
              </a:xfrm>
              <a:custGeom>
                <a:rect b="b" l="l" r="r" t="t"/>
                <a:pathLst>
                  <a:path extrusionOk="0" h="159" w="118">
                    <a:moveTo>
                      <a:pt x="27" y="1"/>
                    </a:moveTo>
                    <a:cubicBezTo>
                      <a:pt x="18" y="1"/>
                      <a:pt x="9" y="7"/>
                      <a:pt x="7" y="20"/>
                    </a:cubicBezTo>
                    <a:cubicBezTo>
                      <a:pt x="1" y="62"/>
                      <a:pt x="17" y="108"/>
                      <a:pt x="46" y="143"/>
                    </a:cubicBezTo>
                    <a:cubicBezTo>
                      <a:pt x="54" y="154"/>
                      <a:pt x="64" y="159"/>
                      <a:pt x="73" y="159"/>
                    </a:cubicBezTo>
                    <a:cubicBezTo>
                      <a:pt x="97" y="159"/>
                      <a:pt x="118" y="129"/>
                      <a:pt x="95" y="108"/>
                    </a:cubicBezTo>
                    <a:cubicBezTo>
                      <a:pt x="65" y="85"/>
                      <a:pt x="49" y="56"/>
                      <a:pt x="46" y="20"/>
                    </a:cubicBezTo>
                    <a:cubicBezTo>
                      <a:pt x="44" y="7"/>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1" name="Shape 4641"/>
        <p:cNvGrpSpPr/>
        <p:nvPr/>
      </p:nvGrpSpPr>
      <p:grpSpPr>
        <a:xfrm>
          <a:off x="0" y="0"/>
          <a:ext cx="0" cy="0"/>
          <a:chOff x="0" y="0"/>
          <a:chExt cx="0" cy="0"/>
        </a:xfrm>
      </p:grpSpPr>
      <p:pic>
        <p:nvPicPr>
          <p:cNvPr id="4642" name="Google Shape;4642;p49"/>
          <p:cNvPicPr preferRelativeResize="0"/>
          <p:nvPr>
            <p:ph idx="2" type="pic"/>
          </p:nvPr>
        </p:nvPicPr>
        <p:blipFill rotWithShape="1">
          <a:blip r:embed="rId3">
            <a:alphaModFix/>
          </a:blip>
          <a:srcRect b="7698" l="0" r="0" t="7698"/>
          <a:stretch/>
        </p:blipFill>
        <p:spPr>
          <a:xfrm>
            <a:off x="-25" y="-13725"/>
            <a:ext cx="9144000" cy="5157300"/>
          </a:xfrm>
          <a:prstGeom prst="rect">
            <a:avLst/>
          </a:prstGeom>
        </p:spPr>
      </p:pic>
      <p:sp>
        <p:nvSpPr>
          <p:cNvPr id="4643" name="Google Shape;4643;p49"/>
          <p:cNvSpPr txBox="1"/>
          <p:nvPr>
            <p:ph type="title"/>
          </p:nvPr>
        </p:nvSpPr>
        <p:spPr>
          <a:xfrm>
            <a:off x="720000" y="401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7" name="Shape 4647"/>
        <p:cNvGrpSpPr/>
        <p:nvPr/>
      </p:nvGrpSpPr>
      <p:grpSpPr>
        <a:xfrm>
          <a:off x="0" y="0"/>
          <a:ext cx="0" cy="0"/>
          <a:chOff x="0" y="0"/>
          <a:chExt cx="0" cy="0"/>
        </a:xfrm>
      </p:grpSpPr>
      <p:pic>
        <p:nvPicPr>
          <p:cNvPr id="4648" name="Google Shape;4648;p50"/>
          <p:cNvPicPr preferRelativeResize="0"/>
          <p:nvPr>
            <p:ph idx="2" type="pic"/>
          </p:nvPr>
        </p:nvPicPr>
        <p:blipFill rotWithShape="1">
          <a:blip r:embed="rId3">
            <a:alphaModFix/>
          </a:blip>
          <a:srcRect b="0" l="15569" r="15569" t="0"/>
          <a:stretch/>
        </p:blipFill>
        <p:spPr>
          <a:xfrm>
            <a:off x="4955188" y="741200"/>
            <a:ext cx="3151425" cy="3661098"/>
          </a:xfrm>
          <a:prstGeom prst="rect">
            <a:avLst/>
          </a:prstGeom>
        </p:spPr>
      </p:pic>
      <p:sp>
        <p:nvSpPr>
          <p:cNvPr id="4649" name="Google Shape;4649;p50"/>
          <p:cNvSpPr txBox="1"/>
          <p:nvPr>
            <p:ph type="title"/>
          </p:nvPr>
        </p:nvSpPr>
        <p:spPr>
          <a:xfrm>
            <a:off x="720000" y="1235675"/>
            <a:ext cx="3852000" cy="174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4650" name="Google Shape;4650;p50"/>
          <p:cNvSpPr txBox="1"/>
          <p:nvPr>
            <p:ph idx="1" type="subTitle"/>
          </p:nvPr>
        </p:nvSpPr>
        <p:spPr>
          <a:xfrm>
            <a:off x="720000" y="2982925"/>
            <a:ext cx="3852000" cy="9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4" name="Shape 4654"/>
        <p:cNvGrpSpPr/>
        <p:nvPr/>
      </p:nvGrpSpPr>
      <p:grpSpPr>
        <a:xfrm>
          <a:off x="0" y="0"/>
          <a:ext cx="0" cy="0"/>
          <a:chOff x="0" y="0"/>
          <a:chExt cx="0" cy="0"/>
        </a:xfrm>
      </p:grpSpPr>
      <p:sp>
        <p:nvSpPr>
          <p:cNvPr id="4655" name="Google Shape;4655;p51"/>
          <p:cNvSpPr txBox="1"/>
          <p:nvPr>
            <p:ph type="title"/>
          </p:nvPr>
        </p:nvSpPr>
        <p:spPr>
          <a:xfrm>
            <a:off x="713225" y="2161875"/>
            <a:ext cx="5067600" cy="15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of linear algebra</a:t>
            </a:r>
            <a:endParaRPr/>
          </a:p>
        </p:txBody>
      </p:sp>
      <p:sp>
        <p:nvSpPr>
          <p:cNvPr id="4656" name="Google Shape;4656;p51"/>
          <p:cNvSpPr txBox="1"/>
          <p:nvPr>
            <p:ph idx="1" type="subTitle"/>
          </p:nvPr>
        </p:nvSpPr>
        <p:spPr>
          <a:xfrm>
            <a:off x="713225" y="3673275"/>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657" name="Google Shape;4657;p51"/>
          <p:cNvSpPr txBox="1"/>
          <p:nvPr>
            <p:ph idx="2" type="title"/>
          </p:nvPr>
        </p:nvSpPr>
        <p:spPr>
          <a:xfrm>
            <a:off x="713225" y="10952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4658" name="Google Shape;4658;p51"/>
          <p:cNvGrpSpPr/>
          <p:nvPr/>
        </p:nvGrpSpPr>
        <p:grpSpPr>
          <a:xfrm>
            <a:off x="5556138" y="602558"/>
            <a:ext cx="3199200" cy="3659143"/>
            <a:chOff x="5556138" y="602558"/>
            <a:chExt cx="3199200" cy="3659143"/>
          </a:xfrm>
        </p:grpSpPr>
        <p:grpSp>
          <p:nvGrpSpPr>
            <p:cNvPr id="4659" name="Google Shape;4659;p51"/>
            <p:cNvGrpSpPr/>
            <p:nvPr/>
          </p:nvGrpSpPr>
          <p:grpSpPr>
            <a:xfrm rot="-1244566">
              <a:off x="5668539" y="2792169"/>
              <a:ext cx="1410581" cy="892908"/>
              <a:chOff x="4808808" y="1957984"/>
              <a:chExt cx="404920" cy="256310"/>
            </a:xfrm>
          </p:grpSpPr>
          <p:sp>
            <p:nvSpPr>
              <p:cNvPr id="4660" name="Google Shape;4660;p51"/>
              <p:cNvSpPr/>
              <p:nvPr/>
            </p:nvSpPr>
            <p:spPr>
              <a:xfrm>
                <a:off x="4860357" y="1957984"/>
                <a:ext cx="353370" cy="256310"/>
              </a:xfrm>
              <a:custGeom>
                <a:rect b="b" l="l" r="r" t="t"/>
                <a:pathLst>
                  <a:path extrusionOk="0" h="3903" w="5381">
                    <a:moveTo>
                      <a:pt x="4892" y="158"/>
                    </a:moveTo>
                    <a:cubicBezTo>
                      <a:pt x="4905" y="709"/>
                      <a:pt x="4911" y="1256"/>
                      <a:pt x="4924" y="1807"/>
                    </a:cubicBezTo>
                    <a:cubicBezTo>
                      <a:pt x="4820" y="1833"/>
                      <a:pt x="4715" y="1848"/>
                      <a:pt x="4611" y="1848"/>
                    </a:cubicBezTo>
                    <a:cubicBezTo>
                      <a:pt x="4408" y="1848"/>
                      <a:pt x="4208" y="1794"/>
                      <a:pt x="4027" y="1668"/>
                    </a:cubicBezTo>
                    <a:cubicBezTo>
                      <a:pt x="3810" y="1519"/>
                      <a:pt x="3680" y="1302"/>
                      <a:pt x="3635" y="1062"/>
                    </a:cubicBezTo>
                    <a:cubicBezTo>
                      <a:pt x="4059" y="767"/>
                      <a:pt x="4480" y="466"/>
                      <a:pt x="4892" y="158"/>
                    </a:cubicBezTo>
                    <a:close/>
                    <a:moveTo>
                      <a:pt x="3560" y="1110"/>
                    </a:moveTo>
                    <a:cubicBezTo>
                      <a:pt x="3609" y="1357"/>
                      <a:pt x="3754" y="1587"/>
                      <a:pt x="3965" y="1742"/>
                    </a:cubicBezTo>
                    <a:cubicBezTo>
                      <a:pt x="4160" y="1881"/>
                      <a:pt x="4387" y="1944"/>
                      <a:pt x="4617" y="1944"/>
                    </a:cubicBezTo>
                    <a:cubicBezTo>
                      <a:pt x="4720" y="1944"/>
                      <a:pt x="4823" y="1931"/>
                      <a:pt x="4924" y="1907"/>
                    </a:cubicBezTo>
                    <a:cubicBezTo>
                      <a:pt x="4934" y="2254"/>
                      <a:pt x="4937" y="2601"/>
                      <a:pt x="4943" y="2947"/>
                    </a:cubicBezTo>
                    <a:cubicBezTo>
                      <a:pt x="4730" y="2944"/>
                      <a:pt x="4513" y="2941"/>
                      <a:pt x="4295" y="2941"/>
                    </a:cubicBezTo>
                    <a:cubicBezTo>
                      <a:pt x="4302" y="2882"/>
                      <a:pt x="4305" y="2831"/>
                      <a:pt x="4308" y="2772"/>
                    </a:cubicBezTo>
                    <a:cubicBezTo>
                      <a:pt x="4313" y="2756"/>
                      <a:pt x="4301" y="2747"/>
                      <a:pt x="4287" y="2747"/>
                    </a:cubicBezTo>
                    <a:cubicBezTo>
                      <a:pt x="4270" y="2747"/>
                      <a:pt x="4250" y="2758"/>
                      <a:pt x="4247" y="2782"/>
                    </a:cubicBezTo>
                    <a:cubicBezTo>
                      <a:pt x="4244" y="2840"/>
                      <a:pt x="4237" y="2892"/>
                      <a:pt x="4231" y="2947"/>
                    </a:cubicBezTo>
                    <a:cubicBezTo>
                      <a:pt x="4163" y="2947"/>
                      <a:pt x="4095" y="2950"/>
                      <a:pt x="4030" y="2950"/>
                    </a:cubicBezTo>
                    <a:cubicBezTo>
                      <a:pt x="3997" y="2950"/>
                      <a:pt x="3997" y="2999"/>
                      <a:pt x="4030" y="3006"/>
                    </a:cubicBezTo>
                    <a:cubicBezTo>
                      <a:pt x="4095" y="3009"/>
                      <a:pt x="4163" y="3012"/>
                      <a:pt x="4227" y="3015"/>
                    </a:cubicBezTo>
                    <a:cubicBezTo>
                      <a:pt x="4221" y="3168"/>
                      <a:pt x="4221" y="3317"/>
                      <a:pt x="4237" y="3466"/>
                    </a:cubicBezTo>
                    <a:cubicBezTo>
                      <a:pt x="3657" y="3443"/>
                      <a:pt x="3074" y="3449"/>
                      <a:pt x="2504" y="3430"/>
                    </a:cubicBezTo>
                    <a:cubicBezTo>
                      <a:pt x="2423" y="3427"/>
                      <a:pt x="2342" y="3427"/>
                      <a:pt x="2264" y="3420"/>
                    </a:cubicBezTo>
                    <a:cubicBezTo>
                      <a:pt x="2361" y="2980"/>
                      <a:pt x="2170" y="2542"/>
                      <a:pt x="1798" y="2293"/>
                    </a:cubicBezTo>
                    <a:cubicBezTo>
                      <a:pt x="2394" y="1911"/>
                      <a:pt x="2980" y="1515"/>
                      <a:pt x="3560" y="1110"/>
                    </a:cubicBezTo>
                    <a:close/>
                    <a:moveTo>
                      <a:pt x="4295" y="3022"/>
                    </a:moveTo>
                    <a:cubicBezTo>
                      <a:pt x="4516" y="3035"/>
                      <a:pt x="4733" y="3038"/>
                      <a:pt x="4953" y="3041"/>
                    </a:cubicBezTo>
                    <a:lnTo>
                      <a:pt x="4966" y="3527"/>
                    </a:lnTo>
                    <a:cubicBezTo>
                      <a:pt x="4956" y="3527"/>
                      <a:pt x="4953" y="3524"/>
                      <a:pt x="4950" y="3524"/>
                    </a:cubicBezTo>
                    <a:cubicBezTo>
                      <a:pt x="4726" y="3498"/>
                      <a:pt x="4500" y="3482"/>
                      <a:pt x="4270" y="3472"/>
                    </a:cubicBezTo>
                    <a:cubicBezTo>
                      <a:pt x="4279" y="3320"/>
                      <a:pt x="4286" y="3171"/>
                      <a:pt x="4295" y="3022"/>
                    </a:cubicBezTo>
                    <a:close/>
                    <a:moveTo>
                      <a:pt x="4946" y="0"/>
                    </a:moveTo>
                    <a:cubicBezTo>
                      <a:pt x="4937" y="0"/>
                      <a:pt x="4928" y="3"/>
                      <a:pt x="4921" y="9"/>
                    </a:cubicBezTo>
                    <a:cubicBezTo>
                      <a:pt x="4490" y="323"/>
                      <a:pt x="4062" y="631"/>
                      <a:pt x="3625" y="935"/>
                    </a:cubicBezTo>
                    <a:cubicBezTo>
                      <a:pt x="3622" y="845"/>
                      <a:pt x="3625" y="754"/>
                      <a:pt x="3644" y="660"/>
                    </a:cubicBezTo>
                    <a:cubicBezTo>
                      <a:pt x="3650" y="640"/>
                      <a:pt x="3634" y="626"/>
                      <a:pt x="3618" y="626"/>
                    </a:cubicBezTo>
                    <a:cubicBezTo>
                      <a:pt x="3608" y="626"/>
                      <a:pt x="3597" y="632"/>
                      <a:pt x="3593" y="644"/>
                    </a:cubicBezTo>
                    <a:cubicBezTo>
                      <a:pt x="3557" y="757"/>
                      <a:pt x="3541" y="874"/>
                      <a:pt x="3547" y="987"/>
                    </a:cubicBezTo>
                    <a:cubicBezTo>
                      <a:pt x="2935" y="1412"/>
                      <a:pt x="2313" y="1826"/>
                      <a:pt x="1688" y="2231"/>
                    </a:cubicBezTo>
                    <a:cubicBezTo>
                      <a:pt x="1568" y="2167"/>
                      <a:pt x="1428" y="2118"/>
                      <a:pt x="1279" y="2092"/>
                    </a:cubicBezTo>
                    <a:cubicBezTo>
                      <a:pt x="1278" y="2092"/>
                      <a:pt x="1277" y="2092"/>
                      <a:pt x="1276" y="2092"/>
                    </a:cubicBezTo>
                    <a:cubicBezTo>
                      <a:pt x="1250" y="2092"/>
                      <a:pt x="1242" y="2131"/>
                      <a:pt x="1266" y="2137"/>
                    </a:cubicBezTo>
                    <a:cubicBezTo>
                      <a:pt x="1393" y="2170"/>
                      <a:pt x="1509" y="2215"/>
                      <a:pt x="1616" y="2277"/>
                    </a:cubicBezTo>
                    <a:cubicBezTo>
                      <a:pt x="1095" y="2610"/>
                      <a:pt x="570" y="2944"/>
                      <a:pt x="42" y="3268"/>
                    </a:cubicBezTo>
                    <a:cubicBezTo>
                      <a:pt x="0" y="3293"/>
                      <a:pt x="25" y="3351"/>
                      <a:pt x="64" y="3351"/>
                    </a:cubicBezTo>
                    <a:cubicBezTo>
                      <a:pt x="70" y="3351"/>
                      <a:pt x="77" y="3349"/>
                      <a:pt x="84" y="3346"/>
                    </a:cubicBezTo>
                    <a:cubicBezTo>
                      <a:pt x="641" y="3025"/>
                      <a:pt x="1182" y="2688"/>
                      <a:pt x="1727" y="2345"/>
                    </a:cubicBezTo>
                    <a:cubicBezTo>
                      <a:pt x="2076" y="2594"/>
                      <a:pt x="2261" y="2999"/>
                      <a:pt x="2154" y="3420"/>
                    </a:cubicBezTo>
                    <a:cubicBezTo>
                      <a:pt x="1651" y="3397"/>
                      <a:pt x="1144" y="3365"/>
                      <a:pt x="640" y="3365"/>
                    </a:cubicBezTo>
                    <a:cubicBezTo>
                      <a:pt x="447" y="3365"/>
                      <a:pt x="254" y="3370"/>
                      <a:pt x="61" y="3381"/>
                    </a:cubicBezTo>
                    <a:cubicBezTo>
                      <a:pt x="3" y="3385"/>
                      <a:pt x="10" y="3459"/>
                      <a:pt x="61" y="3466"/>
                    </a:cubicBezTo>
                    <a:cubicBezTo>
                      <a:pt x="732" y="3550"/>
                      <a:pt x="1425" y="3547"/>
                      <a:pt x="2109" y="3560"/>
                    </a:cubicBezTo>
                    <a:cubicBezTo>
                      <a:pt x="2073" y="3647"/>
                      <a:pt x="2025" y="3738"/>
                      <a:pt x="1960" y="3825"/>
                    </a:cubicBezTo>
                    <a:cubicBezTo>
                      <a:pt x="1932" y="3866"/>
                      <a:pt x="1969" y="3902"/>
                      <a:pt x="2007" y="3902"/>
                    </a:cubicBezTo>
                    <a:cubicBezTo>
                      <a:pt x="2023" y="3902"/>
                      <a:pt x="2039" y="3896"/>
                      <a:pt x="2050" y="3880"/>
                    </a:cubicBezTo>
                    <a:cubicBezTo>
                      <a:pt x="2125" y="3777"/>
                      <a:pt x="2183" y="3670"/>
                      <a:pt x="2222" y="3560"/>
                    </a:cubicBezTo>
                    <a:cubicBezTo>
                      <a:pt x="2316" y="3560"/>
                      <a:pt x="2410" y="3563"/>
                      <a:pt x="2504" y="3566"/>
                    </a:cubicBezTo>
                    <a:cubicBezTo>
                      <a:pt x="3147" y="3587"/>
                      <a:pt x="3803" y="3644"/>
                      <a:pt x="4450" y="3644"/>
                    </a:cubicBezTo>
                    <a:cubicBezTo>
                      <a:pt x="4617" y="3644"/>
                      <a:pt x="4784" y="3640"/>
                      <a:pt x="4950" y="3631"/>
                    </a:cubicBezTo>
                    <a:cubicBezTo>
                      <a:pt x="4969" y="3631"/>
                      <a:pt x="4982" y="3624"/>
                      <a:pt x="4989" y="3611"/>
                    </a:cubicBezTo>
                    <a:cubicBezTo>
                      <a:pt x="4998" y="3617"/>
                      <a:pt x="5010" y="3619"/>
                      <a:pt x="5021" y="3619"/>
                    </a:cubicBezTo>
                    <a:cubicBezTo>
                      <a:pt x="5052" y="3619"/>
                      <a:pt x="5083" y="3600"/>
                      <a:pt x="5083" y="3563"/>
                    </a:cubicBezTo>
                    <a:cubicBezTo>
                      <a:pt x="5070" y="2999"/>
                      <a:pt x="5057" y="2439"/>
                      <a:pt x="5047" y="1878"/>
                    </a:cubicBezTo>
                    <a:cubicBezTo>
                      <a:pt x="5147" y="1846"/>
                      <a:pt x="5245" y="1800"/>
                      <a:pt x="5339" y="1749"/>
                    </a:cubicBezTo>
                    <a:cubicBezTo>
                      <a:pt x="5381" y="1726"/>
                      <a:pt x="5352" y="1663"/>
                      <a:pt x="5306" y="1663"/>
                    </a:cubicBezTo>
                    <a:cubicBezTo>
                      <a:pt x="5299" y="1663"/>
                      <a:pt x="5291" y="1664"/>
                      <a:pt x="5284" y="1668"/>
                    </a:cubicBezTo>
                    <a:cubicBezTo>
                      <a:pt x="5209" y="1710"/>
                      <a:pt x="5122" y="1745"/>
                      <a:pt x="5041" y="1775"/>
                    </a:cubicBezTo>
                    <a:cubicBezTo>
                      <a:pt x="5031" y="1201"/>
                      <a:pt x="5011" y="628"/>
                      <a:pt x="5002" y="58"/>
                    </a:cubicBezTo>
                    <a:cubicBezTo>
                      <a:pt x="5002" y="28"/>
                      <a:pt x="4973" y="0"/>
                      <a:pt x="4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1"/>
              <p:cNvSpPr/>
              <p:nvPr/>
            </p:nvSpPr>
            <p:spPr>
              <a:xfrm>
                <a:off x="4808808" y="2160306"/>
                <a:ext cx="32113" cy="32572"/>
              </a:xfrm>
              <a:custGeom>
                <a:rect b="b" l="l" r="r" t="t"/>
                <a:pathLst>
                  <a:path extrusionOk="0" h="496" w="489">
                    <a:moveTo>
                      <a:pt x="437" y="0"/>
                    </a:moveTo>
                    <a:cubicBezTo>
                      <a:pt x="429" y="0"/>
                      <a:pt x="420" y="4"/>
                      <a:pt x="412" y="12"/>
                    </a:cubicBezTo>
                    <a:cubicBezTo>
                      <a:pt x="357" y="70"/>
                      <a:pt x="302" y="125"/>
                      <a:pt x="250" y="184"/>
                    </a:cubicBezTo>
                    <a:cubicBezTo>
                      <a:pt x="195" y="135"/>
                      <a:pt x="134" y="87"/>
                      <a:pt x="69" y="41"/>
                    </a:cubicBezTo>
                    <a:cubicBezTo>
                      <a:pt x="66" y="39"/>
                      <a:pt x="63" y="38"/>
                      <a:pt x="60" y="38"/>
                    </a:cubicBezTo>
                    <a:cubicBezTo>
                      <a:pt x="47" y="38"/>
                      <a:pt x="36" y="57"/>
                      <a:pt x="49" y="70"/>
                    </a:cubicBezTo>
                    <a:cubicBezTo>
                      <a:pt x="105" y="122"/>
                      <a:pt x="156" y="174"/>
                      <a:pt x="211" y="229"/>
                    </a:cubicBezTo>
                    <a:cubicBezTo>
                      <a:pt x="147" y="300"/>
                      <a:pt x="82" y="375"/>
                      <a:pt x="20" y="446"/>
                    </a:cubicBezTo>
                    <a:cubicBezTo>
                      <a:pt x="0" y="469"/>
                      <a:pt x="19" y="495"/>
                      <a:pt x="41" y="495"/>
                    </a:cubicBezTo>
                    <a:cubicBezTo>
                      <a:pt x="47" y="495"/>
                      <a:pt x="53" y="493"/>
                      <a:pt x="59" y="488"/>
                    </a:cubicBezTo>
                    <a:cubicBezTo>
                      <a:pt x="130" y="417"/>
                      <a:pt x="198" y="352"/>
                      <a:pt x="266" y="284"/>
                    </a:cubicBezTo>
                    <a:cubicBezTo>
                      <a:pt x="315" y="342"/>
                      <a:pt x="360" y="401"/>
                      <a:pt x="415" y="446"/>
                    </a:cubicBezTo>
                    <a:cubicBezTo>
                      <a:pt x="423" y="451"/>
                      <a:pt x="431" y="453"/>
                      <a:pt x="439" y="453"/>
                    </a:cubicBezTo>
                    <a:cubicBezTo>
                      <a:pt x="462" y="453"/>
                      <a:pt x="481" y="434"/>
                      <a:pt x="464" y="407"/>
                    </a:cubicBezTo>
                    <a:cubicBezTo>
                      <a:pt x="428" y="342"/>
                      <a:pt x="364" y="284"/>
                      <a:pt x="309" y="236"/>
                    </a:cubicBezTo>
                    <a:cubicBezTo>
                      <a:pt x="360" y="177"/>
                      <a:pt x="415" y="122"/>
                      <a:pt x="464" y="64"/>
                    </a:cubicBezTo>
                    <a:cubicBezTo>
                      <a:pt x="489" y="37"/>
                      <a:pt x="464"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1"/>
            <p:cNvGrpSpPr/>
            <p:nvPr/>
          </p:nvGrpSpPr>
          <p:grpSpPr>
            <a:xfrm rot="935572">
              <a:off x="6071600" y="697518"/>
              <a:ext cx="873825" cy="1222061"/>
              <a:chOff x="3735990" y="4115688"/>
              <a:chExt cx="349166" cy="488320"/>
            </a:xfrm>
          </p:grpSpPr>
          <p:sp>
            <p:nvSpPr>
              <p:cNvPr id="4663" name="Google Shape;4663;p51"/>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1"/>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1"/>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1"/>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1"/>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1"/>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1"/>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1"/>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1"/>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1"/>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1"/>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1"/>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1"/>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1"/>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1"/>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1"/>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1"/>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1"/>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1"/>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1"/>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1"/>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1"/>
            <p:cNvGrpSpPr/>
            <p:nvPr/>
          </p:nvGrpSpPr>
          <p:grpSpPr>
            <a:xfrm rot="-3708110">
              <a:off x="6800162" y="1504918"/>
              <a:ext cx="1053989" cy="207617"/>
              <a:chOff x="4737493" y="4305992"/>
              <a:chExt cx="547410" cy="107830"/>
            </a:xfrm>
          </p:grpSpPr>
          <p:sp>
            <p:nvSpPr>
              <p:cNvPr id="4685" name="Google Shape;4685;p51"/>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1"/>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1"/>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1"/>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1"/>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1"/>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1"/>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1"/>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1"/>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1"/>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1"/>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1"/>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1"/>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51"/>
            <p:cNvGrpSpPr/>
            <p:nvPr/>
          </p:nvGrpSpPr>
          <p:grpSpPr>
            <a:xfrm rot="-1218727">
              <a:off x="7656931" y="3206492"/>
              <a:ext cx="969680" cy="915366"/>
              <a:chOff x="3712416" y="2719728"/>
              <a:chExt cx="383381" cy="361907"/>
            </a:xfrm>
          </p:grpSpPr>
          <p:sp>
            <p:nvSpPr>
              <p:cNvPr id="4699" name="Google Shape;4699;p51"/>
              <p:cNvSpPr/>
              <p:nvPr/>
            </p:nvSpPr>
            <p:spPr>
              <a:xfrm>
                <a:off x="3712416" y="2719728"/>
                <a:ext cx="383381" cy="361907"/>
              </a:xfrm>
              <a:custGeom>
                <a:rect b="b" l="l" r="r" t="t"/>
                <a:pathLst>
                  <a:path extrusionOk="0" h="5511" w="5838">
                    <a:moveTo>
                      <a:pt x="3178" y="130"/>
                    </a:moveTo>
                    <a:cubicBezTo>
                      <a:pt x="3222" y="130"/>
                      <a:pt x="3267" y="131"/>
                      <a:pt x="3311" y="133"/>
                    </a:cubicBezTo>
                    <a:cubicBezTo>
                      <a:pt x="2446" y="716"/>
                      <a:pt x="1882" y="1694"/>
                      <a:pt x="1847" y="2744"/>
                    </a:cubicBezTo>
                    <a:cubicBezTo>
                      <a:pt x="1332" y="2530"/>
                      <a:pt x="865" y="2209"/>
                      <a:pt x="492" y="1772"/>
                    </a:cubicBezTo>
                    <a:cubicBezTo>
                      <a:pt x="638" y="1380"/>
                      <a:pt x="891" y="1024"/>
                      <a:pt x="1251" y="765"/>
                    </a:cubicBezTo>
                    <a:cubicBezTo>
                      <a:pt x="1801" y="363"/>
                      <a:pt x="2492" y="130"/>
                      <a:pt x="3178" y="130"/>
                    </a:cubicBezTo>
                    <a:close/>
                    <a:moveTo>
                      <a:pt x="3501" y="155"/>
                    </a:moveTo>
                    <a:lnTo>
                      <a:pt x="3501" y="155"/>
                    </a:lnTo>
                    <a:cubicBezTo>
                      <a:pt x="3486" y="184"/>
                      <a:pt x="3490" y="224"/>
                      <a:pt x="3531" y="230"/>
                    </a:cubicBezTo>
                    <a:lnTo>
                      <a:pt x="3538" y="230"/>
                    </a:lnTo>
                    <a:cubicBezTo>
                      <a:pt x="3544" y="237"/>
                      <a:pt x="3544" y="246"/>
                      <a:pt x="3547" y="250"/>
                    </a:cubicBezTo>
                    <a:cubicBezTo>
                      <a:pt x="3554" y="266"/>
                      <a:pt x="3570" y="279"/>
                      <a:pt x="3593" y="282"/>
                    </a:cubicBezTo>
                    <a:cubicBezTo>
                      <a:pt x="3595" y="282"/>
                      <a:pt x="3597" y="282"/>
                      <a:pt x="3599" y="282"/>
                    </a:cubicBezTo>
                    <a:cubicBezTo>
                      <a:pt x="3637" y="282"/>
                      <a:pt x="3655" y="229"/>
                      <a:pt x="3615" y="214"/>
                    </a:cubicBezTo>
                    <a:lnTo>
                      <a:pt x="3615" y="207"/>
                    </a:lnTo>
                    <a:lnTo>
                      <a:pt x="3615" y="191"/>
                    </a:lnTo>
                    <a:cubicBezTo>
                      <a:pt x="3615" y="182"/>
                      <a:pt x="3612" y="169"/>
                      <a:pt x="3609" y="159"/>
                    </a:cubicBezTo>
                    <a:lnTo>
                      <a:pt x="3609" y="159"/>
                    </a:lnTo>
                    <a:cubicBezTo>
                      <a:pt x="3852" y="198"/>
                      <a:pt x="4095" y="269"/>
                      <a:pt x="4322" y="376"/>
                    </a:cubicBezTo>
                    <a:cubicBezTo>
                      <a:pt x="5261" y="820"/>
                      <a:pt x="5656" y="1727"/>
                      <a:pt x="5660" y="2708"/>
                    </a:cubicBezTo>
                    <a:cubicBezTo>
                      <a:pt x="5656" y="2712"/>
                      <a:pt x="5653" y="2712"/>
                      <a:pt x="5643" y="2712"/>
                    </a:cubicBezTo>
                    <a:cubicBezTo>
                      <a:pt x="5592" y="2712"/>
                      <a:pt x="5575" y="2763"/>
                      <a:pt x="5592" y="2799"/>
                    </a:cubicBezTo>
                    <a:cubicBezTo>
                      <a:pt x="5190" y="2993"/>
                      <a:pt x="4736" y="3036"/>
                      <a:pt x="4296" y="3065"/>
                    </a:cubicBezTo>
                    <a:lnTo>
                      <a:pt x="4053" y="3074"/>
                    </a:lnTo>
                    <a:lnTo>
                      <a:pt x="4053" y="3071"/>
                    </a:lnTo>
                    <a:cubicBezTo>
                      <a:pt x="4082" y="2945"/>
                      <a:pt x="4088" y="2809"/>
                      <a:pt x="4095" y="2682"/>
                    </a:cubicBezTo>
                    <a:cubicBezTo>
                      <a:pt x="4095" y="2655"/>
                      <a:pt x="4075" y="2641"/>
                      <a:pt x="4053" y="2641"/>
                    </a:cubicBezTo>
                    <a:cubicBezTo>
                      <a:pt x="4032" y="2641"/>
                      <a:pt x="4009" y="2655"/>
                      <a:pt x="4004" y="2682"/>
                    </a:cubicBezTo>
                    <a:cubicBezTo>
                      <a:pt x="3991" y="2806"/>
                      <a:pt x="3981" y="2942"/>
                      <a:pt x="3991" y="3065"/>
                    </a:cubicBezTo>
                    <a:cubicBezTo>
                      <a:pt x="3991" y="3068"/>
                      <a:pt x="3998" y="3071"/>
                      <a:pt x="3998" y="3074"/>
                    </a:cubicBezTo>
                    <a:cubicBezTo>
                      <a:pt x="3902" y="3078"/>
                      <a:pt x="3806" y="3080"/>
                      <a:pt x="3710" y="3080"/>
                    </a:cubicBezTo>
                    <a:cubicBezTo>
                      <a:pt x="3399" y="3080"/>
                      <a:pt x="3087" y="3059"/>
                      <a:pt x="2783" y="3010"/>
                    </a:cubicBezTo>
                    <a:cubicBezTo>
                      <a:pt x="2501" y="2968"/>
                      <a:pt x="2232" y="2893"/>
                      <a:pt x="1966" y="2796"/>
                    </a:cubicBezTo>
                    <a:cubicBezTo>
                      <a:pt x="1966" y="2699"/>
                      <a:pt x="1976" y="2598"/>
                      <a:pt x="1989" y="2501"/>
                    </a:cubicBezTo>
                    <a:cubicBezTo>
                      <a:pt x="1999" y="2401"/>
                      <a:pt x="2015" y="2303"/>
                      <a:pt x="2041" y="2206"/>
                    </a:cubicBezTo>
                    <a:cubicBezTo>
                      <a:pt x="2171" y="2229"/>
                      <a:pt x="2300" y="2258"/>
                      <a:pt x="2430" y="2271"/>
                    </a:cubicBezTo>
                    <a:cubicBezTo>
                      <a:pt x="2431" y="2271"/>
                      <a:pt x="2432" y="2271"/>
                      <a:pt x="2433" y="2271"/>
                    </a:cubicBezTo>
                    <a:cubicBezTo>
                      <a:pt x="2479" y="2271"/>
                      <a:pt x="2490" y="2193"/>
                      <a:pt x="2443" y="2184"/>
                    </a:cubicBezTo>
                    <a:cubicBezTo>
                      <a:pt x="2316" y="2158"/>
                      <a:pt x="2187" y="2148"/>
                      <a:pt x="2057" y="2135"/>
                    </a:cubicBezTo>
                    <a:cubicBezTo>
                      <a:pt x="2255" y="1322"/>
                      <a:pt x="2776" y="606"/>
                      <a:pt x="3496" y="159"/>
                    </a:cubicBezTo>
                    <a:cubicBezTo>
                      <a:pt x="3497" y="157"/>
                      <a:pt x="3499" y="156"/>
                      <a:pt x="3501" y="155"/>
                    </a:cubicBezTo>
                    <a:close/>
                    <a:moveTo>
                      <a:pt x="457" y="1873"/>
                    </a:moveTo>
                    <a:lnTo>
                      <a:pt x="457" y="1873"/>
                    </a:lnTo>
                    <a:cubicBezTo>
                      <a:pt x="816" y="2339"/>
                      <a:pt x="1302" y="2670"/>
                      <a:pt x="1843" y="2887"/>
                    </a:cubicBezTo>
                    <a:cubicBezTo>
                      <a:pt x="1847" y="3457"/>
                      <a:pt x="2015" y="4014"/>
                      <a:pt x="2265" y="4526"/>
                    </a:cubicBezTo>
                    <a:cubicBezTo>
                      <a:pt x="2371" y="4753"/>
                      <a:pt x="2543" y="5148"/>
                      <a:pt x="2789" y="5342"/>
                    </a:cubicBezTo>
                    <a:cubicBezTo>
                      <a:pt x="1827" y="5226"/>
                      <a:pt x="952" y="4668"/>
                      <a:pt x="554" y="3752"/>
                    </a:cubicBezTo>
                    <a:cubicBezTo>
                      <a:pt x="298" y="3155"/>
                      <a:pt x="259" y="2472"/>
                      <a:pt x="457" y="1873"/>
                    </a:cubicBezTo>
                    <a:close/>
                    <a:moveTo>
                      <a:pt x="5666" y="2912"/>
                    </a:moveTo>
                    <a:lnTo>
                      <a:pt x="5666" y="2912"/>
                    </a:lnTo>
                    <a:cubicBezTo>
                      <a:pt x="5660" y="2942"/>
                      <a:pt x="5660" y="2968"/>
                      <a:pt x="5656" y="2993"/>
                    </a:cubicBezTo>
                    <a:cubicBezTo>
                      <a:pt x="5611" y="3674"/>
                      <a:pt x="5319" y="4234"/>
                      <a:pt x="4769" y="4639"/>
                    </a:cubicBezTo>
                    <a:cubicBezTo>
                      <a:pt x="4357" y="4937"/>
                      <a:pt x="3732" y="5326"/>
                      <a:pt x="3204" y="5371"/>
                    </a:cubicBezTo>
                    <a:lnTo>
                      <a:pt x="3194" y="5371"/>
                    </a:lnTo>
                    <a:cubicBezTo>
                      <a:pt x="3187" y="5372"/>
                      <a:pt x="3180" y="5372"/>
                      <a:pt x="3173" y="5372"/>
                    </a:cubicBezTo>
                    <a:cubicBezTo>
                      <a:pt x="2666" y="5372"/>
                      <a:pt x="2318" y="4365"/>
                      <a:pt x="2184" y="3985"/>
                    </a:cubicBezTo>
                    <a:cubicBezTo>
                      <a:pt x="2060" y="3651"/>
                      <a:pt x="1992" y="3295"/>
                      <a:pt x="1979" y="2938"/>
                    </a:cubicBezTo>
                    <a:lnTo>
                      <a:pt x="1979" y="2938"/>
                    </a:lnTo>
                    <a:cubicBezTo>
                      <a:pt x="2252" y="3036"/>
                      <a:pt x="2533" y="3107"/>
                      <a:pt x="2818" y="3149"/>
                    </a:cubicBezTo>
                    <a:cubicBezTo>
                      <a:pt x="2874" y="3155"/>
                      <a:pt x="2935" y="3165"/>
                      <a:pt x="2997" y="3172"/>
                    </a:cubicBezTo>
                    <a:cubicBezTo>
                      <a:pt x="2980" y="3279"/>
                      <a:pt x="2961" y="3382"/>
                      <a:pt x="2955" y="3492"/>
                    </a:cubicBezTo>
                    <a:cubicBezTo>
                      <a:pt x="2955" y="3518"/>
                      <a:pt x="2973" y="3530"/>
                      <a:pt x="2991" y="3530"/>
                    </a:cubicBezTo>
                    <a:cubicBezTo>
                      <a:pt x="3011" y="3530"/>
                      <a:pt x="3031" y="3517"/>
                      <a:pt x="3032" y="3492"/>
                    </a:cubicBezTo>
                    <a:cubicBezTo>
                      <a:pt x="3045" y="3385"/>
                      <a:pt x="3045" y="3285"/>
                      <a:pt x="3045" y="3181"/>
                    </a:cubicBezTo>
                    <a:cubicBezTo>
                      <a:pt x="3269" y="3207"/>
                      <a:pt x="3495" y="3217"/>
                      <a:pt x="3721" y="3217"/>
                    </a:cubicBezTo>
                    <a:cubicBezTo>
                      <a:pt x="3955" y="3217"/>
                      <a:pt x="4189" y="3206"/>
                      <a:pt x="4422" y="3188"/>
                    </a:cubicBezTo>
                    <a:cubicBezTo>
                      <a:pt x="4850" y="3152"/>
                      <a:pt x="5281" y="3104"/>
                      <a:pt x="5666" y="2912"/>
                    </a:cubicBezTo>
                    <a:close/>
                    <a:moveTo>
                      <a:pt x="3185" y="0"/>
                    </a:moveTo>
                    <a:cubicBezTo>
                      <a:pt x="2599" y="0"/>
                      <a:pt x="2006" y="167"/>
                      <a:pt x="1490" y="457"/>
                    </a:cubicBezTo>
                    <a:cubicBezTo>
                      <a:pt x="454" y="1040"/>
                      <a:pt x="0" y="2190"/>
                      <a:pt x="275" y="3340"/>
                    </a:cubicBezTo>
                    <a:cubicBezTo>
                      <a:pt x="568" y="4557"/>
                      <a:pt x="1683" y="5453"/>
                      <a:pt x="2940" y="5453"/>
                    </a:cubicBezTo>
                    <a:cubicBezTo>
                      <a:pt x="2964" y="5453"/>
                      <a:pt x="2988" y="5453"/>
                      <a:pt x="3013" y="5452"/>
                    </a:cubicBezTo>
                    <a:cubicBezTo>
                      <a:pt x="3016" y="5452"/>
                      <a:pt x="3019" y="5452"/>
                      <a:pt x="3026" y="5456"/>
                    </a:cubicBezTo>
                    <a:cubicBezTo>
                      <a:pt x="3029" y="5485"/>
                      <a:pt x="3049" y="5511"/>
                      <a:pt x="3084" y="5511"/>
                    </a:cubicBezTo>
                    <a:cubicBezTo>
                      <a:pt x="3089" y="5511"/>
                      <a:pt x="3094" y="5511"/>
                      <a:pt x="3098" y="5511"/>
                    </a:cubicBezTo>
                    <a:cubicBezTo>
                      <a:pt x="3652" y="5511"/>
                      <a:pt x="4261" y="5139"/>
                      <a:pt x="4704" y="4843"/>
                    </a:cubicBezTo>
                    <a:cubicBezTo>
                      <a:pt x="5174" y="4539"/>
                      <a:pt x="5543" y="4124"/>
                      <a:pt x="5698" y="3573"/>
                    </a:cubicBezTo>
                    <a:cubicBezTo>
                      <a:pt x="5767" y="3330"/>
                      <a:pt x="5802" y="3078"/>
                      <a:pt x="5812" y="2828"/>
                    </a:cubicBezTo>
                    <a:cubicBezTo>
                      <a:pt x="5838" y="2799"/>
                      <a:pt x="5838" y="2760"/>
                      <a:pt x="5815" y="2731"/>
                    </a:cubicBezTo>
                    <a:cubicBezTo>
                      <a:pt x="5822" y="1866"/>
                      <a:pt x="5488" y="998"/>
                      <a:pt x="4769" y="489"/>
                    </a:cubicBezTo>
                    <a:cubicBezTo>
                      <a:pt x="4295" y="151"/>
                      <a:pt x="3743" y="0"/>
                      <a:pt x="3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1"/>
              <p:cNvSpPr/>
              <p:nvPr/>
            </p:nvSpPr>
            <p:spPr>
              <a:xfrm>
                <a:off x="3759500" y="2820987"/>
                <a:ext cx="36316" cy="8143"/>
              </a:xfrm>
              <a:custGeom>
                <a:rect b="b" l="l" r="r" t="t"/>
                <a:pathLst>
                  <a:path extrusionOk="0" h="124" w="553">
                    <a:moveTo>
                      <a:pt x="422" y="1"/>
                    </a:moveTo>
                    <a:cubicBezTo>
                      <a:pt x="286" y="1"/>
                      <a:pt x="137" y="22"/>
                      <a:pt x="18" y="81"/>
                    </a:cubicBezTo>
                    <a:cubicBezTo>
                      <a:pt x="0" y="87"/>
                      <a:pt x="7" y="124"/>
                      <a:pt x="27" y="124"/>
                    </a:cubicBezTo>
                    <a:cubicBezTo>
                      <a:pt x="28" y="124"/>
                      <a:pt x="30" y="124"/>
                      <a:pt x="31" y="123"/>
                    </a:cubicBezTo>
                    <a:cubicBezTo>
                      <a:pt x="190" y="107"/>
                      <a:pt x="342" y="84"/>
                      <a:pt x="504" y="81"/>
                    </a:cubicBezTo>
                    <a:cubicBezTo>
                      <a:pt x="553" y="75"/>
                      <a:pt x="553" y="3"/>
                      <a:pt x="504" y="3"/>
                    </a:cubicBezTo>
                    <a:cubicBezTo>
                      <a:pt x="478" y="2"/>
                      <a:pt x="450" y="1"/>
                      <a:pt x="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1"/>
              <p:cNvSpPr/>
              <p:nvPr/>
            </p:nvSpPr>
            <p:spPr>
              <a:xfrm>
                <a:off x="3813216" y="2820659"/>
                <a:ext cx="33557" cy="6961"/>
              </a:xfrm>
              <a:custGeom>
                <a:rect b="b" l="l" r="r" t="t"/>
                <a:pathLst>
                  <a:path extrusionOk="0" h="106" w="511">
                    <a:moveTo>
                      <a:pt x="232" y="0"/>
                    </a:moveTo>
                    <a:cubicBezTo>
                      <a:pt x="171" y="0"/>
                      <a:pt x="109" y="4"/>
                      <a:pt x="49" y="12"/>
                    </a:cubicBezTo>
                    <a:cubicBezTo>
                      <a:pt x="4" y="15"/>
                      <a:pt x="1" y="86"/>
                      <a:pt x="49" y="86"/>
                    </a:cubicBezTo>
                    <a:cubicBezTo>
                      <a:pt x="82" y="84"/>
                      <a:pt x="114" y="83"/>
                      <a:pt x="146" y="83"/>
                    </a:cubicBezTo>
                    <a:cubicBezTo>
                      <a:pt x="249" y="83"/>
                      <a:pt x="351" y="93"/>
                      <a:pt x="454" y="106"/>
                    </a:cubicBezTo>
                    <a:cubicBezTo>
                      <a:pt x="456" y="106"/>
                      <a:pt x="457" y="106"/>
                      <a:pt x="459" y="106"/>
                    </a:cubicBezTo>
                    <a:cubicBezTo>
                      <a:pt x="500" y="106"/>
                      <a:pt x="511" y="28"/>
                      <a:pt x="464" y="21"/>
                    </a:cubicBezTo>
                    <a:cubicBezTo>
                      <a:pt x="388" y="7"/>
                      <a:pt x="31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1"/>
              <p:cNvSpPr/>
              <p:nvPr/>
            </p:nvSpPr>
            <p:spPr>
              <a:xfrm>
                <a:off x="3866407" y="2827554"/>
                <a:ext cx="31981" cy="7289"/>
              </a:xfrm>
              <a:custGeom>
                <a:rect b="b" l="l" r="r" t="t"/>
                <a:pathLst>
                  <a:path extrusionOk="0" h="111" w="487">
                    <a:moveTo>
                      <a:pt x="40" y="0"/>
                    </a:moveTo>
                    <a:cubicBezTo>
                      <a:pt x="1" y="0"/>
                      <a:pt x="1" y="65"/>
                      <a:pt x="43" y="69"/>
                    </a:cubicBezTo>
                    <a:cubicBezTo>
                      <a:pt x="169" y="85"/>
                      <a:pt x="299" y="104"/>
                      <a:pt x="425" y="111"/>
                    </a:cubicBezTo>
                    <a:cubicBezTo>
                      <a:pt x="473" y="111"/>
                      <a:pt x="486" y="33"/>
                      <a:pt x="438" y="30"/>
                    </a:cubicBezTo>
                    <a:cubicBezTo>
                      <a:pt x="308" y="7"/>
                      <a:pt x="172" y="7"/>
                      <a:pt x="43" y="1"/>
                    </a:cubicBezTo>
                    <a:cubicBezTo>
                      <a:pt x="42" y="0"/>
                      <a:pt x="41"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1"/>
              <p:cNvSpPr/>
              <p:nvPr/>
            </p:nvSpPr>
            <p:spPr>
              <a:xfrm>
                <a:off x="3915724" y="2826175"/>
                <a:ext cx="47676" cy="31193"/>
              </a:xfrm>
              <a:custGeom>
                <a:rect b="b" l="l" r="r" t="t"/>
                <a:pathLst>
                  <a:path extrusionOk="0" h="475" w="726">
                    <a:moveTo>
                      <a:pt x="145" y="0"/>
                    </a:moveTo>
                    <a:cubicBezTo>
                      <a:pt x="130" y="0"/>
                      <a:pt x="114" y="10"/>
                      <a:pt x="114" y="28"/>
                    </a:cubicBezTo>
                    <a:lnTo>
                      <a:pt x="114" y="90"/>
                    </a:lnTo>
                    <a:cubicBezTo>
                      <a:pt x="98" y="86"/>
                      <a:pt x="82" y="86"/>
                      <a:pt x="66" y="83"/>
                    </a:cubicBezTo>
                    <a:cubicBezTo>
                      <a:pt x="63" y="82"/>
                      <a:pt x="60" y="82"/>
                      <a:pt x="57" y="82"/>
                    </a:cubicBezTo>
                    <a:cubicBezTo>
                      <a:pt x="15" y="82"/>
                      <a:pt x="1" y="145"/>
                      <a:pt x="46" y="154"/>
                    </a:cubicBezTo>
                    <a:cubicBezTo>
                      <a:pt x="66" y="158"/>
                      <a:pt x="92" y="167"/>
                      <a:pt x="111" y="171"/>
                    </a:cubicBezTo>
                    <a:cubicBezTo>
                      <a:pt x="102" y="255"/>
                      <a:pt x="85" y="342"/>
                      <a:pt x="66" y="427"/>
                    </a:cubicBezTo>
                    <a:cubicBezTo>
                      <a:pt x="58" y="455"/>
                      <a:pt x="80" y="474"/>
                      <a:pt x="104" y="474"/>
                    </a:cubicBezTo>
                    <a:cubicBezTo>
                      <a:pt x="119" y="474"/>
                      <a:pt x="136" y="466"/>
                      <a:pt x="144" y="446"/>
                    </a:cubicBezTo>
                    <a:cubicBezTo>
                      <a:pt x="176" y="365"/>
                      <a:pt x="189" y="274"/>
                      <a:pt x="189" y="190"/>
                    </a:cubicBezTo>
                    <a:cubicBezTo>
                      <a:pt x="344" y="232"/>
                      <a:pt x="497" y="287"/>
                      <a:pt x="649" y="342"/>
                    </a:cubicBezTo>
                    <a:cubicBezTo>
                      <a:pt x="654" y="344"/>
                      <a:pt x="658" y="344"/>
                      <a:pt x="662" y="344"/>
                    </a:cubicBezTo>
                    <a:cubicBezTo>
                      <a:pt x="703" y="344"/>
                      <a:pt x="726" y="279"/>
                      <a:pt x="685" y="261"/>
                    </a:cubicBezTo>
                    <a:cubicBezTo>
                      <a:pt x="529" y="184"/>
                      <a:pt x="357" y="138"/>
                      <a:pt x="183" y="103"/>
                    </a:cubicBezTo>
                    <a:cubicBezTo>
                      <a:pt x="179" y="73"/>
                      <a:pt x="176" y="44"/>
                      <a:pt x="173" y="22"/>
                    </a:cubicBezTo>
                    <a:cubicBezTo>
                      <a:pt x="170" y="7"/>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1"/>
              <p:cNvSpPr/>
              <p:nvPr/>
            </p:nvSpPr>
            <p:spPr>
              <a:xfrm>
                <a:off x="3973512" y="2832479"/>
                <a:ext cx="34280" cy="30405"/>
              </a:xfrm>
              <a:custGeom>
                <a:rect b="b" l="l" r="r" t="t"/>
                <a:pathLst>
                  <a:path extrusionOk="0" h="463" w="522">
                    <a:moveTo>
                      <a:pt x="152" y="1"/>
                    </a:moveTo>
                    <a:cubicBezTo>
                      <a:pt x="127" y="1"/>
                      <a:pt x="100" y="22"/>
                      <a:pt x="106" y="52"/>
                    </a:cubicBezTo>
                    <a:cubicBezTo>
                      <a:pt x="119" y="120"/>
                      <a:pt x="135" y="188"/>
                      <a:pt x="155" y="256"/>
                    </a:cubicBezTo>
                    <a:cubicBezTo>
                      <a:pt x="122" y="250"/>
                      <a:pt x="93" y="237"/>
                      <a:pt x="61" y="230"/>
                    </a:cubicBezTo>
                    <a:cubicBezTo>
                      <a:pt x="55" y="228"/>
                      <a:pt x="50" y="227"/>
                      <a:pt x="45" y="227"/>
                    </a:cubicBezTo>
                    <a:cubicBezTo>
                      <a:pt x="9" y="227"/>
                      <a:pt x="1" y="287"/>
                      <a:pt x="41" y="301"/>
                    </a:cubicBezTo>
                    <a:cubicBezTo>
                      <a:pt x="86" y="321"/>
                      <a:pt x="135" y="340"/>
                      <a:pt x="184" y="363"/>
                    </a:cubicBezTo>
                    <a:lnTo>
                      <a:pt x="193" y="411"/>
                    </a:lnTo>
                    <a:cubicBezTo>
                      <a:pt x="199" y="427"/>
                      <a:pt x="211" y="434"/>
                      <a:pt x="224" y="434"/>
                    </a:cubicBezTo>
                    <a:cubicBezTo>
                      <a:pt x="243" y="434"/>
                      <a:pt x="262" y="419"/>
                      <a:pt x="258" y="395"/>
                    </a:cubicBezTo>
                    <a:lnTo>
                      <a:pt x="258" y="395"/>
                    </a:lnTo>
                    <a:cubicBezTo>
                      <a:pt x="320" y="418"/>
                      <a:pt x="385" y="444"/>
                      <a:pt x="446" y="460"/>
                    </a:cubicBezTo>
                    <a:cubicBezTo>
                      <a:pt x="451" y="462"/>
                      <a:pt x="456" y="463"/>
                      <a:pt x="461" y="463"/>
                    </a:cubicBezTo>
                    <a:cubicBezTo>
                      <a:pt x="501" y="463"/>
                      <a:pt x="522" y="406"/>
                      <a:pt x="478" y="382"/>
                    </a:cubicBezTo>
                    <a:cubicBezTo>
                      <a:pt x="401" y="347"/>
                      <a:pt x="320" y="318"/>
                      <a:pt x="239" y="288"/>
                    </a:cubicBezTo>
                    <a:cubicBezTo>
                      <a:pt x="223" y="204"/>
                      <a:pt x="206" y="117"/>
                      <a:pt x="187" y="29"/>
                    </a:cubicBezTo>
                    <a:cubicBezTo>
                      <a:pt x="182" y="9"/>
                      <a:pt x="167" y="1"/>
                      <a:pt x="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1"/>
              <p:cNvSpPr/>
              <p:nvPr/>
            </p:nvSpPr>
            <p:spPr>
              <a:xfrm>
                <a:off x="4020267" y="2864919"/>
                <a:ext cx="23182" cy="14973"/>
              </a:xfrm>
              <a:custGeom>
                <a:rect b="b" l="l" r="r" t="t"/>
                <a:pathLst>
                  <a:path extrusionOk="0" h="228" w="353">
                    <a:moveTo>
                      <a:pt x="59" y="0"/>
                    </a:moveTo>
                    <a:cubicBezTo>
                      <a:pt x="13" y="0"/>
                      <a:pt x="0" y="68"/>
                      <a:pt x="48" y="83"/>
                    </a:cubicBezTo>
                    <a:cubicBezTo>
                      <a:pt x="126" y="112"/>
                      <a:pt x="191" y="157"/>
                      <a:pt x="252" y="212"/>
                    </a:cubicBezTo>
                    <a:cubicBezTo>
                      <a:pt x="261" y="223"/>
                      <a:pt x="272" y="227"/>
                      <a:pt x="283" y="227"/>
                    </a:cubicBezTo>
                    <a:cubicBezTo>
                      <a:pt x="318" y="227"/>
                      <a:pt x="352" y="179"/>
                      <a:pt x="317" y="144"/>
                    </a:cubicBezTo>
                    <a:cubicBezTo>
                      <a:pt x="249" y="76"/>
                      <a:pt x="162" y="28"/>
                      <a:pt x="71" y="2"/>
                    </a:cubicBezTo>
                    <a:cubicBezTo>
                      <a:pt x="67" y="1"/>
                      <a:pt x="63" y="0"/>
                      <a:pt x="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1"/>
              <p:cNvSpPr/>
              <p:nvPr/>
            </p:nvSpPr>
            <p:spPr>
              <a:xfrm>
                <a:off x="4045746" y="2878840"/>
                <a:ext cx="35593" cy="21408"/>
              </a:xfrm>
              <a:custGeom>
                <a:rect b="b" l="l" r="r" t="t"/>
                <a:pathLst>
                  <a:path extrusionOk="0" h="326" w="542">
                    <a:moveTo>
                      <a:pt x="137" y="0"/>
                    </a:moveTo>
                    <a:cubicBezTo>
                      <a:pt x="94" y="0"/>
                      <a:pt x="82" y="75"/>
                      <a:pt x="127" y="81"/>
                    </a:cubicBezTo>
                    <a:cubicBezTo>
                      <a:pt x="188" y="94"/>
                      <a:pt x="243" y="114"/>
                      <a:pt x="292" y="143"/>
                    </a:cubicBezTo>
                    <a:cubicBezTo>
                      <a:pt x="331" y="162"/>
                      <a:pt x="357" y="191"/>
                      <a:pt x="386" y="214"/>
                    </a:cubicBezTo>
                    <a:cubicBezTo>
                      <a:pt x="286" y="198"/>
                      <a:pt x="185" y="182"/>
                      <a:pt x="78" y="172"/>
                    </a:cubicBezTo>
                    <a:cubicBezTo>
                      <a:pt x="75" y="171"/>
                      <a:pt x="72" y="171"/>
                      <a:pt x="69" y="171"/>
                    </a:cubicBezTo>
                    <a:cubicBezTo>
                      <a:pt x="20" y="171"/>
                      <a:pt x="0" y="244"/>
                      <a:pt x="52" y="256"/>
                    </a:cubicBezTo>
                    <a:cubicBezTo>
                      <a:pt x="172" y="279"/>
                      <a:pt x="292" y="308"/>
                      <a:pt x="412" y="324"/>
                    </a:cubicBezTo>
                    <a:cubicBezTo>
                      <a:pt x="416" y="325"/>
                      <a:pt x="420" y="326"/>
                      <a:pt x="423" y="326"/>
                    </a:cubicBezTo>
                    <a:cubicBezTo>
                      <a:pt x="456" y="326"/>
                      <a:pt x="480" y="289"/>
                      <a:pt x="477" y="263"/>
                    </a:cubicBezTo>
                    <a:cubicBezTo>
                      <a:pt x="516" y="259"/>
                      <a:pt x="541" y="230"/>
                      <a:pt x="516" y="195"/>
                    </a:cubicBezTo>
                    <a:cubicBezTo>
                      <a:pt x="435" y="78"/>
                      <a:pt x="276" y="16"/>
                      <a:pt x="140" y="0"/>
                    </a:cubicBezTo>
                    <a:cubicBezTo>
                      <a:pt x="139" y="0"/>
                      <a:pt x="138"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1"/>
              <p:cNvSpPr/>
              <p:nvPr/>
            </p:nvSpPr>
            <p:spPr>
              <a:xfrm>
                <a:off x="3912112" y="3038938"/>
                <a:ext cx="22262" cy="31850"/>
              </a:xfrm>
              <a:custGeom>
                <a:rect b="b" l="l" r="r" t="t"/>
                <a:pathLst>
                  <a:path extrusionOk="0" h="485" w="339">
                    <a:moveTo>
                      <a:pt x="287" y="1"/>
                    </a:moveTo>
                    <a:cubicBezTo>
                      <a:pt x="271" y="1"/>
                      <a:pt x="255" y="9"/>
                      <a:pt x="247" y="28"/>
                    </a:cubicBezTo>
                    <a:cubicBezTo>
                      <a:pt x="186" y="173"/>
                      <a:pt x="118" y="309"/>
                      <a:pt x="20" y="433"/>
                    </a:cubicBezTo>
                    <a:cubicBezTo>
                      <a:pt x="1" y="457"/>
                      <a:pt x="25" y="485"/>
                      <a:pt x="50" y="485"/>
                    </a:cubicBezTo>
                    <a:cubicBezTo>
                      <a:pt x="58" y="485"/>
                      <a:pt x="66" y="482"/>
                      <a:pt x="72" y="475"/>
                    </a:cubicBezTo>
                    <a:cubicBezTo>
                      <a:pt x="186" y="355"/>
                      <a:pt x="280" y="212"/>
                      <a:pt x="328" y="54"/>
                    </a:cubicBezTo>
                    <a:cubicBezTo>
                      <a:pt x="338" y="22"/>
                      <a:pt x="313"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1"/>
              <p:cNvSpPr/>
              <p:nvPr/>
            </p:nvSpPr>
            <p:spPr>
              <a:xfrm>
                <a:off x="3942713" y="2990015"/>
                <a:ext cx="18256" cy="32178"/>
              </a:xfrm>
              <a:custGeom>
                <a:rect b="b" l="l" r="r" t="t"/>
                <a:pathLst>
                  <a:path extrusionOk="0" h="490" w="278">
                    <a:moveTo>
                      <a:pt x="222" y="1"/>
                    </a:moveTo>
                    <a:cubicBezTo>
                      <a:pt x="208" y="1"/>
                      <a:pt x="194" y="7"/>
                      <a:pt x="186" y="21"/>
                    </a:cubicBezTo>
                    <a:cubicBezTo>
                      <a:pt x="118" y="151"/>
                      <a:pt x="60" y="300"/>
                      <a:pt x="11" y="439"/>
                    </a:cubicBezTo>
                    <a:cubicBezTo>
                      <a:pt x="0" y="467"/>
                      <a:pt x="30" y="490"/>
                      <a:pt x="57" y="490"/>
                    </a:cubicBezTo>
                    <a:cubicBezTo>
                      <a:pt x="70" y="490"/>
                      <a:pt x="83" y="484"/>
                      <a:pt x="89" y="471"/>
                    </a:cubicBezTo>
                    <a:cubicBezTo>
                      <a:pt x="154" y="335"/>
                      <a:pt x="222" y="196"/>
                      <a:pt x="267" y="53"/>
                    </a:cubicBezTo>
                    <a:cubicBezTo>
                      <a:pt x="278" y="23"/>
                      <a:pt x="249"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1"/>
              <p:cNvSpPr/>
              <p:nvPr/>
            </p:nvSpPr>
            <p:spPr>
              <a:xfrm>
                <a:off x="3963530" y="2938269"/>
                <a:ext cx="12412" cy="37826"/>
              </a:xfrm>
              <a:custGeom>
                <a:rect b="b" l="l" r="r" t="t"/>
                <a:pathLst>
                  <a:path extrusionOk="0" h="576" w="189">
                    <a:moveTo>
                      <a:pt x="133" y="0"/>
                    </a:moveTo>
                    <a:cubicBezTo>
                      <a:pt x="116" y="0"/>
                      <a:pt x="99" y="11"/>
                      <a:pt x="93" y="35"/>
                    </a:cubicBezTo>
                    <a:cubicBezTo>
                      <a:pt x="51" y="197"/>
                      <a:pt x="21" y="372"/>
                      <a:pt x="2" y="540"/>
                    </a:cubicBezTo>
                    <a:cubicBezTo>
                      <a:pt x="0" y="563"/>
                      <a:pt x="19" y="576"/>
                      <a:pt x="37" y="576"/>
                    </a:cubicBezTo>
                    <a:cubicBezTo>
                      <a:pt x="52" y="576"/>
                      <a:pt x="67" y="567"/>
                      <a:pt x="70" y="550"/>
                    </a:cubicBezTo>
                    <a:cubicBezTo>
                      <a:pt x="115" y="391"/>
                      <a:pt x="157" y="226"/>
                      <a:pt x="180" y="61"/>
                    </a:cubicBezTo>
                    <a:cubicBezTo>
                      <a:pt x="188" y="25"/>
                      <a:pt x="160"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1"/>
              <p:cNvSpPr/>
              <p:nvPr/>
            </p:nvSpPr>
            <p:spPr>
              <a:xfrm>
                <a:off x="3970622" y="2794129"/>
                <a:ext cx="7946" cy="19832"/>
              </a:xfrm>
              <a:custGeom>
                <a:rect b="b" l="l" r="r" t="t"/>
                <a:pathLst>
                  <a:path extrusionOk="0" h="302" w="121">
                    <a:moveTo>
                      <a:pt x="56" y="0"/>
                    </a:moveTo>
                    <a:cubicBezTo>
                      <a:pt x="29" y="0"/>
                      <a:pt x="1" y="21"/>
                      <a:pt x="11" y="56"/>
                    </a:cubicBezTo>
                    <a:cubicBezTo>
                      <a:pt x="33" y="127"/>
                      <a:pt x="43" y="192"/>
                      <a:pt x="40" y="270"/>
                    </a:cubicBezTo>
                    <a:cubicBezTo>
                      <a:pt x="40" y="290"/>
                      <a:pt x="56" y="301"/>
                      <a:pt x="71" y="301"/>
                    </a:cubicBezTo>
                    <a:cubicBezTo>
                      <a:pt x="84" y="301"/>
                      <a:pt x="97" y="294"/>
                      <a:pt x="101" y="276"/>
                    </a:cubicBezTo>
                    <a:cubicBezTo>
                      <a:pt x="121" y="199"/>
                      <a:pt x="121" y="111"/>
                      <a:pt x="98" y="30"/>
                    </a:cubicBezTo>
                    <a:cubicBezTo>
                      <a:pt x="92" y="9"/>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1"/>
              <p:cNvSpPr/>
              <p:nvPr/>
            </p:nvSpPr>
            <p:spPr>
              <a:xfrm>
                <a:off x="3958277" y="2746980"/>
                <a:ext cx="13594" cy="21474"/>
              </a:xfrm>
              <a:custGeom>
                <a:rect b="b" l="l" r="r" t="t"/>
                <a:pathLst>
                  <a:path extrusionOk="0" h="327" w="207">
                    <a:moveTo>
                      <a:pt x="64" y="0"/>
                    </a:moveTo>
                    <a:cubicBezTo>
                      <a:pt x="33" y="0"/>
                      <a:pt x="1" y="35"/>
                      <a:pt x="20" y="65"/>
                    </a:cubicBezTo>
                    <a:cubicBezTo>
                      <a:pt x="79" y="139"/>
                      <a:pt x="118" y="210"/>
                      <a:pt x="134" y="301"/>
                    </a:cubicBezTo>
                    <a:cubicBezTo>
                      <a:pt x="138" y="319"/>
                      <a:pt x="154" y="327"/>
                      <a:pt x="169" y="327"/>
                    </a:cubicBezTo>
                    <a:cubicBezTo>
                      <a:pt x="188" y="327"/>
                      <a:pt x="207" y="314"/>
                      <a:pt x="205" y="291"/>
                    </a:cubicBezTo>
                    <a:cubicBezTo>
                      <a:pt x="199" y="191"/>
                      <a:pt x="163" y="90"/>
                      <a:pt x="92" y="13"/>
                    </a:cubicBezTo>
                    <a:cubicBezTo>
                      <a:pt x="84" y="4"/>
                      <a:pt x="74"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1"/>
              <p:cNvSpPr/>
              <p:nvPr/>
            </p:nvSpPr>
            <p:spPr>
              <a:xfrm>
                <a:off x="3936081" y="2742120"/>
                <a:ext cx="9719" cy="31259"/>
              </a:xfrm>
              <a:custGeom>
                <a:rect b="b" l="l" r="r" t="t"/>
                <a:pathLst>
                  <a:path extrusionOk="0" h="476" w="148">
                    <a:moveTo>
                      <a:pt x="114" y="0"/>
                    </a:moveTo>
                    <a:cubicBezTo>
                      <a:pt x="101" y="0"/>
                      <a:pt x="87" y="8"/>
                      <a:pt x="83" y="22"/>
                    </a:cubicBezTo>
                    <a:cubicBezTo>
                      <a:pt x="44" y="152"/>
                      <a:pt x="15" y="297"/>
                      <a:pt x="2" y="433"/>
                    </a:cubicBezTo>
                    <a:cubicBezTo>
                      <a:pt x="0" y="461"/>
                      <a:pt x="23" y="476"/>
                      <a:pt x="45" y="476"/>
                    </a:cubicBezTo>
                    <a:cubicBezTo>
                      <a:pt x="62" y="476"/>
                      <a:pt x="79" y="466"/>
                      <a:pt x="83" y="446"/>
                    </a:cubicBezTo>
                    <a:cubicBezTo>
                      <a:pt x="122" y="317"/>
                      <a:pt x="141" y="168"/>
                      <a:pt x="148" y="35"/>
                    </a:cubicBezTo>
                    <a:cubicBezTo>
                      <a:pt x="148" y="12"/>
                      <a:pt x="131"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1"/>
              <p:cNvSpPr/>
              <p:nvPr/>
            </p:nvSpPr>
            <p:spPr>
              <a:xfrm>
                <a:off x="3926822" y="2785330"/>
                <a:ext cx="8800" cy="24429"/>
              </a:xfrm>
              <a:custGeom>
                <a:rect b="b" l="l" r="r" t="t"/>
                <a:pathLst>
                  <a:path extrusionOk="0" h="372" w="134">
                    <a:moveTo>
                      <a:pt x="93" y="1"/>
                    </a:moveTo>
                    <a:cubicBezTo>
                      <a:pt x="83" y="1"/>
                      <a:pt x="72" y="8"/>
                      <a:pt x="72" y="18"/>
                    </a:cubicBezTo>
                    <a:cubicBezTo>
                      <a:pt x="65" y="125"/>
                      <a:pt x="43" y="226"/>
                      <a:pt x="10" y="323"/>
                    </a:cubicBezTo>
                    <a:cubicBezTo>
                      <a:pt x="1" y="353"/>
                      <a:pt x="24" y="371"/>
                      <a:pt x="48" y="371"/>
                    </a:cubicBezTo>
                    <a:cubicBezTo>
                      <a:pt x="65" y="371"/>
                      <a:pt x="83" y="362"/>
                      <a:pt x="91" y="342"/>
                    </a:cubicBezTo>
                    <a:cubicBezTo>
                      <a:pt x="127" y="242"/>
                      <a:pt x="133" y="128"/>
                      <a:pt x="111" y="15"/>
                    </a:cubicBezTo>
                    <a:cubicBezTo>
                      <a:pt x="109" y="5"/>
                      <a:pt x="101" y="1"/>
                      <a:pt x="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1"/>
              <p:cNvSpPr/>
              <p:nvPr/>
            </p:nvSpPr>
            <p:spPr>
              <a:xfrm>
                <a:off x="3889522" y="2869844"/>
                <a:ext cx="40978" cy="31653"/>
              </a:xfrm>
              <a:custGeom>
                <a:rect b="b" l="l" r="r" t="t"/>
                <a:pathLst>
                  <a:path extrusionOk="0" h="482" w="624">
                    <a:moveTo>
                      <a:pt x="48" y="1"/>
                    </a:moveTo>
                    <a:cubicBezTo>
                      <a:pt x="10" y="1"/>
                      <a:pt x="0" y="66"/>
                      <a:pt x="44" y="73"/>
                    </a:cubicBezTo>
                    <a:cubicBezTo>
                      <a:pt x="170" y="102"/>
                      <a:pt x="300" y="134"/>
                      <a:pt x="429" y="153"/>
                    </a:cubicBezTo>
                    <a:cubicBezTo>
                      <a:pt x="410" y="247"/>
                      <a:pt x="384" y="335"/>
                      <a:pt x="368" y="432"/>
                    </a:cubicBezTo>
                    <a:cubicBezTo>
                      <a:pt x="364" y="462"/>
                      <a:pt x="389" y="482"/>
                      <a:pt x="411" y="482"/>
                    </a:cubicBezTo>
                    <a:cubicBezTo>
                      <a:pt x="425" y="482"/>
                      <a:pt x="438" y="474"/>
                      <a:pt x="442" y="455"/>
                    </a:cubicBezTo>
                    <a:cubicBezTo>
                      <a:pt x="462" y="358"/>
                      <a:pt x="468" y="260"/>
                      <a:pt x="481" y="163"/>
                    </a:cubicBezTo>
                    <a:cubicBezTo>
                      <a:pt x="510" y="166"/>
                      <a:pt x="539" y="170"/>
                      <a:pt x="565" y="170"/>
                    </a:cubicBezTo>
                    <a:cubicBezTo>
                      <a:pt x="614" y="166"/>
                      <a:pt x="624" y="98"/>
                      <a:pt x="578" y="85"/>
                    </a:cubicBezTo>
                    <a:cubicBezTo>
                      <a:pt x="413" y="37"/>
                      <a:pt x="225" y="21"/>
                      <a:pt x="53" y="1"/>
                    </a:cubicBezTo>
                    <a:cubicBezTo>
                      <a:pt x="52" y="1"/>
                      <a:pt x="50"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1"/>
              <p:cNvSpPr/>
              <p:nvPr/>
            </p:nvSpPr>
            <p:spPr>
              <a:xfrm>
                <a:off x="3900160" y="2966375"/>
                <a:ext cx="8209" cy="24561"/>
              </a:xfrm>
              <a:custGeom>
                <a:rect b="b" l="l" r="r" t="t"/>
                <a:pathLst>
                  <a:path extrusionOk="0" h="374" w="125">
                    <a:moveTo>
                      <a:pt x="93" y="0"/>
                    </a:moveTo>
                    <a:cubicBezTo>
                      <a:pt x="80" y="0"/>
                      <a:pt x="66" y="8"/>
                      <a:pt x="63" y="25"/>
                    </a:cubicBezTo>
                    <a:cubicBezTo>
                      <a:pt x="57" y="125"/>
                      <a:pt x="37" y="232"/>
                      <a:pt x="8" y="329"/>
                    </a:cubicBezTo>
                    <a:cubicBezTo>
                      <a:pt x="0" y="355"/>
                      <a:pt x="23" y="374"/>
                      <a:pt x="44" y="374"/>
                    </a:cubicBezTo>
                    <a:cubicBezTo>
                      <a:pt x="58" y="374"/>
                      <a:pt x="71" y="366"/>
                      <a:pt x="76" y="349"/>
                    </a:cubicBezTo>
                    <a:cubicBezTo>
                      <a:pt x="118" y="242"/>
                      <a:pt x="125" y="138"/>
                      <a:pt x="118" y="25"/>
                    </a:cubicBezTo>
                    <a:cubicBezTo>
                      <a:pt x="118" y="8"/>
                      <a:pt x="106"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1"/>
              <p:cNvSpPr/>
              <p:nvPr/>
            </p:nvSpPr>
            <p:spPr>
              <a:xfrm>
                <a:off x="3900686" y="3008927"/>
                <a:ext cx="6239" cy="20358"/>
              </a:xfrm>
              <a:custGeom>
                <a:rect b="b" l="l" r="r" t="t"/>
                <a:pathLst>
                  <a:path extrusionOk="0" h="310" w="95">
                    <a:moveTo>
                      <a:pt x="65" y="0"/>
                    </a:moveTo>
                    <a:cubicBezTo>
                      <a:pt x="52" y="0"/>
                      <a:pt x="40" y="7"/>
                      <a:pt x="36" y="21"/>
                    </a:cubicBezTo>
                    <a:cubicBezTo>
                      <a:pt x="16" y="106"/>
                      <a:pt x="3" y="187"/>
                      <a:pt x="0" y="274"/>
                    </a:cubicBezTo>
                    <a:cubicBezTo>
                      <a:pt x="0" y="297"/>
                      <a:pt x="19" y="310"/>
                      <a:pt x="37" y="310"/>
                    </a:cubicBezTo>
                    <a:cubicBezTo>
                      <a:pt x="51" y="310"/>
                      <a:pt x="65" y="301"/>
                      <a:pt x="68" y="284"/>
                    </a:cubicBezTo>
                    <a:cubicBezTo>
                      <a:pt x="84" y="200"/>
                      <a:pt x="94" y="112"/>
                      <a:pt x="94" y="28"/>
                    </a:cubicBezTo>
                    <a:cubicBezTo>
                      <a:pt x="94" y="10"/>
                      <a:pt x="79"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1"/>
              <p:cNvSpPr/>
              <p:nvPr/>
            </p:nvSpPr>
            <p:spPr>
              <a:xfrm>
                <a:off x="3900029" y="3039529"/>
                <a:ext cx="9259" cy="24364"/>
              </a:xfrm>
              <a:custGeom>
                <a:rect b="b" l="l" r="r" t="t"/>
                <a:pathLst>
                  <a:path extrusionOk="0" h="371" w="141">
                    <a:moveTo>
                      <a:pt x="67" y="0"/>
                    </a:moveTo>
                    <a:cubicBezTo>
                      <a:pt x="54" y="0"/>
                      <a:pt x="41" y="8"/>
                      <a:pt x="36" y="25"/>
                    </a:cubicBezTo>
                    <a:cubicBezTo>
                      <a:pt x="4" y="132"/>
                      <a:pt x="0" y="245"/>
                      <a:pt x="49" y="349"/>
                    </a:cubicBezTo>
                    <a:cubicBezTo>
                      <a:pt x="56" y="364"/>
                      <a:pt x="70" y="370"/>
                      <a:pt x="84" y="370"/>
                    </a:cubicBezTo>
                    <a:cubicBezTo>
                      <a:pt x="111" y="370"/>
                      <a:pt x="140" y="348"/>
                      <a:pt x="130" y="317"/>
                    </a:cubicBezTo>
                    <a:cubicBezTo>
                      <a:pt x="94" y="223"/>
                      <a:pt x="75" y="138"/>
                      <a:pt x="98" y="41"/>
                    </a:cubicBezTo>
                    <a:cubicBezTo>
                      <a:pt x="103" y="16"/>
                      <a:pt x="85"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1"/>
              <p:cNvSpPr/>
              <p:nvPr/>
            </p:nvSpPr>
            <p:spPr>
              <a:xfrm>
                <a:off x="3748927" y="2834908"/>
                <a:ext cx="32704" cy="11098"/>
              </a:xfrm>
              <a:custGeom>
                <a:rect b="b" l="l" r="r" t="t"/>
                <a:pathLst>
                  <a:path extrusionOk="0" h="169" w="498">
                    <a:moveTo>
                      <a:pt x="38" y="1"/>
                    </a:moveTo>
                    <a:cubicBezTo>
                      <a:pt x="12" y="1"/>
                      <a:pt x="1" y="42"/>
                      <a:pt x="30" y="54"/>
                    </a:cubicBezTo>
                    <a:cubicBezTo>
                      <a:pt x="160" y="96"/>
                      <a:pt x="293" y="138"/>
                      <a:pt x="429" y="167"/>
                    </a:cubicBezTo>
                    <a:cubicBezTo>
                      <a:pt x="432" y="168"/>
                      <a:pt x="435" y="168"/>
                      <a:pt x="438" y="168"/>
                    </a:cubicBezTo>
                    <a:cubicBezTo>
                      <a:pt x="483" y="168"/>
                      <a:pt x="497" y="105"/>
                      <a:pt x="452" y="89"/>
                    </a:cubicBezTo>
                    <a:cubicBezTo>
                      <a:pt x="322" y="51"/>
                      <a:pt x="179" y="25"/>
                      <a:pt x="47" y="2"/>
                    </a:cubicBezTo>
                    <a:cubicBezTo>
                      <a:pt x="44" y="1"/>
                      <a:pt x="41" y="1"/>
                      <a:pt x="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1"/>
              <p:cNvSpPr/>
              <p:nvPr/>
            </p:nvSpPr>
            <p:spPr>
              <a:xfrm>
                <a:off x="3794632" y="2848567"/>
                <a:ext cx="35724" cy="10376"/>
              </a:xfrm>
              <a:custGeom>
                <a:rect b="b" l="l" r="r" t="t"/>
                <a:pathLst>
                  <a:path extrusionOk="0" h="158" w="544">
                    <a:moveTo>
                      <a:pt x="41" y="1"/>
                    </a:moveTo>
                    <a:cubicBezTo>
                      <a:pt x="13" y="1"/>
                      <a:pt x="1" y="41"/>
                      <a:pt x="31" y="53"/>
                    </a:cubicBezTo>
                    <a:cubicBezTo>
                      <a:pt x="177" y="92"/>
                      <a:pt x="326" y="137"/>
                      <a:pt x="478" y="157"/>
                    </a:cubicBezTo>
                    <a:cubicBezTo>
                      <a:pt x="480" y="157"/>
                      <a:pt x="482" y="157"/>
                      <a:pt x="484" y="157"/>
                    </a:cubicBezTo>
                    <a:cubicBezTo>
                      <a:pt x="522" y="157"/>
                      <a:pt x="544" y="98"/>
                      <a:pt x="497" y="86"/>
                    </a:cubicBezTo>
                    <a:cubicBezTo>
                      <a:pt x="352" y="40"/>
                      <a:pt x="196" y="21"/>
                      <a:pt x="47" y="1"/>
                    </a:cubicBezTo>
                    <a:cubicBezTo>
                      <a:pt x="45" y="1"/>
                      <a:pt x="43"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1"/>
              <p:cNvSpPr/>
              <p:nvPr/>
            </p:nvSpPr>
            <p:spPr>
              <a:xfrm>
                <a:off x="3944486" y="2879562"/>
                <a:ext cx="40650" cy="8668"/>
              </a:xfrm>
              <a:custGeom>
                <a:rect b="b" l="l" r="r" t="t"/>
                <a:pathLst>
                  <a:path extrusionOk="0" h="132" w="619">
                    <a:moveTo>
                      <a:pt x="220" y="1"/>
                    </a:moveTo>
                    <a:cubicBezTo>
                      <a:pt x="161" y="1"/>
                      <a:pt x="103" y="3"/>
                      <a:pt x="46" y="9"/>
                    </a:cubicBezTo>
                    <a:cubicBezTo>
                      <a:pt x="0" y="15"/>
                      <a:pt x="0" y="80"/>
                      <a:pt x="46" y="83"/>
                    </a:cubicBezTo>
                    <a:cubicBezTo>
                      <a:pt x="221" y="90"/>
                      <a:pt x="389" y="116"/>
                      <a:pt x="564" y="132"/>
                    </a:cubicBezTo>
                    <a:cubicBezTo>
                      <a:pt x="565" y="132"/>
                      <a:pt x="566" y="132"/>
                      <a:pt x="567" y="132"/>
                    </a:cubicBezTo>
                    <a:cubicBezTo>
                      <a:pt x="613" y="132"/>
                      <a:pt x="618" y="54"/>
                      <a:pt x="577" y="41"/>
                    </a:cubicBezTo>
                    <a:cubicBezTo>
                      <a:pt x="464" y="13"/>
                      <a:pt x="34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1"/>
              <p:cNvSpPr/>
              <p:nvPr/>
            </p:nvSpPr>
            <p:spPr>
              <a:xfrm>
                <a:off x="4004047" y="2886457"/>
                <a:ext cx="27319" cy="6501"/>
              </a:xfrm>
              <a:custGeom>
                <a:rect b="b" l="l" r="r" t="t"/>
                <a:pathLst>
                  <a:path extrusionOk="0" h="99" w="416">
                    <a:moveTo>
                      <a:pt x="350" y="1"/>
                    </a:moveTo>
                    <a:cubicBezTo>
                      <a:pt x="253" y="1"/>
                      <a:pt x="156" y="4"/>
                      <a:pt x="59" y="4"/>
                    </a:cubicBezTo>
                    <a:cubicBezTo>
                      <a:pt x="1" y="4"/>
                      <a:pt x="1" y="95"/>
                      <a:pt x="59" y="95"/>
                    </a:cubicBezTo>
                    <a:cubicBezTo>
                      <a:pt x="156" y="98"/>
                      <a:pt x="253" y="98"/>
                      <a:pt x="350" y="98"/>
                    </a:cubicBezTo>
                    <a:cubicBezTo>
                      <a:pt x="352" y="98"/>
                      <a:pt x="354" y="98"/>
                      <a:pt x="356" y="98"/>
                    </a:cubicBezTo>
                    <a:cubicBezTo>
                      <a:pt x="415" y="98"/>
                      <a:pt x="413" y="1"/>
                      <a:pt x="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51"/>
            <p:cNvGrpSpPr/>
            <p:nvPr/>
          </p:nvGrpSpPr>
          <p:grpSpPr>
            <a:xfrm rot="2133839">
              <a:off x="7610215" y="2480129"/>
              <a:ext cx="836177" cy="389552"/>
              <a:chOff x="8025882" y="2821184"/>
              <a:chExt cx="340424" cy="158589"/>
            </a:xfrm>
          </p:grpSpPr>
          <p:sp>
            <p:nvSpPr>
              <p:cNvPr id="4723" name="Google Shape;4723;p51"/>
              <p:cNvSpPr/>
              <p:nvPr/>
            </p:nvSpPr>
            <p:spPr>
              <a:xfrm>
                <a:off x="8025882" y="2871420"/>
                <a:ext cx="56214" cy="78279"/>
              </a:xfrm>
              <a:custGeom>
                <a:rect b="b" l="l" r="r" t="t"/>
                <a:pathLst>
                  <a:path extrusionOk="0" h="1192" w="856">
                    <a:moveTo>
                      <a:pt x="799" y="0"/>
                    </a:moveTo>
                    <a:cubicBezTo>
                      <a:pt x="790" y="0"/>
                      <a:pt x="781" y="4"/>
                      <a:pt x="774" y="13"/>
                    </a:cubicBezTo>
                    <a:cubicBezTo>
                      <a:pt x="709" y="94"/>
                      <a:pt x="648" y="178"/>
                      <a:pt x="586" y="259"/>
                    </a:cubicBezTo>
                    <a:cubicBezTo>
                      <a:pt x="554" y="304"/>
                      <a:pt x="495" y="366"/>
                      <a:pt x="453" y="431"/>
                    </a:cubicBezTo>
                    <a:cubicBezTo>
                      <a:pt x="408" y="382"/>
                      <a:pt x="359" y="340"/>
                      <a:pt x="317" y="291"/>
                    </a:cubicBezTo>
                    <a:cubicBezTo>
                      <a:pt x="236" y="210"/>
                      <a:pt x="158" y="126"/>
                      <a:pt x="77" y="45"/>
                    </a:cubicBezTo>
                    <a:cubicBezTo>
                      <a:pt x="69" y="37"/>
                      <a:pt x="60" y="33"/>
                      <a:pt x="51" y="33"/>
                    </a:cubicBezTo>
                    <a:cubicBezTo>
                      <a:pt x="23" y="33"/>
                      <a:pt x="1" y="70"/>
                      <a:pt x="26" y="97"/>
                    </a:cubicBezTo>
                    <a:cubicBezTo>
                      <a:pt x="94" y="181"/>
                      <a:pt x="165" y="262"/>
                      <a:pt x="239" y="343"/>
                    </a:cubicBezTo>
                    <a:cubicBezTo>
                      <a:pt x="294" y="408"/>
                      <a:pt x="350" y="483"/>
                      <a:pt x="405" y="544"/>
                    </a:cubicBezTo>
                    <a:cubicBezTo>
                      <a:pt x="401" y="615"/>
                      <a:pt x="437" y="706"/>
                      <a:pt x="450" y="774"/>
                    </a:cubicBezTo>
                    <a:cubicBezTo>
                      <a:pt x="473" y="901"/>
                      <a:pt x="499" y="1024"/>
                      <a:pt x="531" y="1147"/>
                    </a:cubicBezTo>
                    <a:cubicBezTo>
                      <a:pt x="539" y="1178"/>
                      <a:pt x="561" y="1191"/>
                      <a:pt x="584" y="1191"/>
                    </a:cubicBezTo>
                    <a:cubicBezTo>
                      <a:pt x="619" y="1191"/>
                      <a:pt x="655" y="1161"/>
                      <a:pt x="648" y="1114"/>
                    </a:cubicBezTo>
                    <a:cubicBezTo>
                      <a:pt x="625" y="949"/>
                      <a:pt x="534" y="755"/>
                      <a:pt x="537" y="586"/>
                    </a:cubicBezTo>
                    <a:lnTo>
                      <a:pt x="537" y="564"/>
                    </a:lnTo>
                    <a:cubicBezTo>
                      <a:pt x="547" y="564"/>
                      <a:pt x="547" y="560"/>
                      <a:pt x="547" y="551"/>
                    </a:cubicBezTo>
                    <a:cubicBezTo>
                      <a:pt x="576" y="382"/>
                      <a:pt x="755" y="198"/>
                      <a:pt x="839" y="61"/>
                    </a:cubicBezTo>
                    <a:cubicBezTo>
                      <a:pt x="856" y="35"/>
                      <a:pt x="827"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1"/>
              <p:cNvSpPr/>
              <p:nvPr/>
            </p:nvSpPr>
            <p:spPr>
              <a:xfrm>
                <a:off x="8072703" y="2920867"/>
                <a:ext cx="40190" cy="8997"/>
              </a:xfrm>
              <a:custGeom>
                <a:rect b="b" l="l" r="r" t="t"/>
                <a:pathLst>
                  <a:path extrusionOk="0" h="137" w="612">
                    <a:moveTo>
                      <a:pt x="52" y="0"/>
                    </a:moveTo>
                    <a:cubicBezTo>
                      <a:pt x="13" y="0"/>
                      <a:pt x="0" y="58"/>
                      <a:pt x="45" y="73"/>
                    </a:cubicBezTo>
                    <a:cubicBezTo>
                      <a:pt x="149" y="106"/>
                      <a:pt x="280" y="137"/>
                      <a:pt x="403" y="137"/>
                    </a:cubicBezTo>
                    <a:cubicBezTo>
                      <a:pt x="459" y="137"/>
                      <a:pt x="513" y="130"/>
                      <a:pt x="563" y="115"/>
                    </a:cubicBezTo>
                    <a:cubicBezTo>
                      <a:pt x="612" y="105"/>
                      <a:pt x="602" y="34"/>
                      <a:pt x="550" y="28"/>
                    </a:cubicBezTo>
                    <a:cubicBezTo>
                      <a:pt x="479" y="28"/>
                      <a:pt x="411" y="41"/>
                      <a:pt x="341" y="41"/>
                    </a:cubicBezTo>
                    <a:cubicBezTo>
                      <a:pt x="334" y="41"/>
                      <a:pt x="327" y="41"/>
                      <a:pt x="320" y="41"/>
                    </a:cubicBezTo>
                    <a:cubicBezTo>
                      <a:pt x="236" y="37"/>
                      <a:pt x="148" y="24"/>
                      <a:pt x="64" y="2"/>
                    </a:cubicBezTo>
                    <a:cubicBezTo>
                      <a:pt x="60" y="1"/>
                      <a:pt x="56"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1"/>
              <p:cNvSpPr/>
              <p:nvPr/>
            </p:nvSpPr>
            <p:spPr>
              <a:xfrm>
                <a:off x="8069354" y="2907077"/>
                <a:ext cx="45050" cy="8406"/>
              </a:xfrm>
              <a:custGeom>
                <a:rect b="b" l="l" r="r" t="t"/>
                <a:pathLst>
                  <a:path extrusionOk="0" h="128" w="686">
                    <a:moveTo>
                      <a:pt x="32" y="1"/>
                    </a:moveTo>
                    <a:cubicBezTo>
                      <a:pt x="2" y="1"/>
                      <a:pt x="0" y="53"/>
                      <a:pt x="31" y="59"/>
                    </a:cubicBezTo>
                    <a:cubicBezTo>
                      <a:pt x="186" y="100"/>
                      <a:pt x="364" y="127"/>
                      <a:pt x="528" y="127"/>
                    </a:cubicBezTo>
                    <a:cubicBezTo>
                      <a:pt x="559" y="127"/>
                      <a:pt x="590" y="126"/>
                      <a:pt x="621" y="124"/>
                    </a:cubicBezTo>
                    <a:cubicBezTo>
                      <a:pt x="685" y="118"/>
                      <a:pt x="685" y="24"/>
                      <a:pt x="621" y="24"/>
                    </a:cubicBezTo>
                    <a:cubicBezTo>
                      <a:pt x="426" y="17"/>
                      <a:pt x="232" y="17"/>
                      <a:pt x="37" y="1"/>
                    </a:cubicBezTo>
                    <a:cubicBezTo>
                      <a:pt x="36" y="1"/>
                      <a:pt x="34"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1"/>
              <p:cNvSpPr/>
              <p:nvPr/>
            </p:nvSpPr>
            <p:spPr>
              <a:xfrm>
                <a:off x="8122545" y="2887968"/>
                <a:ext cx="48793" cy="51617"/>
              </a:xfrm>
              <a:custGeom>
                <a:rect b="b" l="l" r="r" t="t"/>
                <a:pathLst>
                  <a:path extrusionOk="0" h="786" w="743">
                    <a:moveTo>
                      <a:pt x="427" y="0"/>
                    </a:moveTo>
                    <a:cubicBezTo>
                      <a:pt x="173" y="0"/>
                      <a:pt x="0" y="319"/>
                      <a:pt x="99" y="542"/>
                    </a:cubicBezTo>
                    <a:cubicBezTo>
                      <a:pt x="162" y="682"/>
                      <a:pt x="334" y="785"/>
                      <a:pt x="495" y="785"/>
                    </a:cubicBezTo>
                    <a:cubicBezTo>
                      <a:pt x="575" y="785"/>
                      <a:pt x="652" y="760"/>
                      <a:pt x="711" y="700"/>
                    </a:cubicBezTo>
                    <a:cubicBezTo>
                      <a:pt x="743" y="669"/>
                      <a:pt x="715" y="603"/>
                      <a:pt x="670" y="603"/>
                    </a:cubicBezTo>
                    <a:cubicBezTo>
                      <a:pt x="665" y="603"/>
                      <a:pt x="659" y="604"/>
                      <a:pt x="653" y="606"/>
                    </a:cubicBezTo>
                    <a:cubicBezTo>
                      <a:pt x="589" y="630"/>
                      <a:pt x="519" y="648"/>
                      <a:pt x="453" y="648"/>
                    </a:cubicBezTo>
                    <a:cubicBezTo>
                      <a:pt x="359" y="648"/>
                      <a:pt x="271" y="612"/>
                      <a:pt x="216" y="509"/>
                    </a:cubicBezTo>
                    <a:cubicBezTo>
                      <a:pt x="112" y="315"/>
                      <a:pt x="277" y="127"/>
                      <a:pt x="452" y="72"/>
                    </a:cubicBezTo>
                    <a:cubicBezTo>
                      <a:pt x="491" y="59"/>
                      <a:pt x="484" y="4"/>
                      <a:pt x="442" y="1"/>
                    </a:cubicBezTo>
                    <a:cubicBezTo>
                      <a:pt x="437" y="0"/>
                      <a:pt x="43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1"/>
              <p:cNvSpPr/>
              <p:nvPr/>
            </p:nvSpPr>
            <p:spPr>
              <a:xfrm>
                <a:off x="8170088" y="2914695"/>
                <a:ext cx="29814" cy="39468"/>
              </a:xfrm>
              <a:custGeom>
                <a:rect b="b" l="l" r="r" t="t"/>
                <a:pathLst>
                  <a:path extrusionOk="0" h="601" w="454">
                    <a:moveTo>
                      <a:pt x="309" y="0"/>
                    </a:moveTo>
                    <a:cubicBezTo>
                      <a:pt x="286" y="0"/>
                      <a:pt x="265" y="13"/>
                      <a:pt x="259" y="41"/>
                    </a:cubicBezTo>
                    <a:cubicBezTo>
                      <a:pt x="250" y="70"/>
                      <a:pt x="243" y="105"/>
                      <a:pt x="214" y="122"/>
                    </a:cubicBezTo>
                    <a:cubicBezTo>
                      <a:pt x="201" y="130"/>
                      <a:pt x="182" y="135"/>
                      <a:pt x="162" y="135"/>
                    </a:cubicBezTo>
                    <a:cubicBezTo>
                      <a:pt x="127" y="135"/>
                      <a:pt x="92" y="117"/>
                      <a:pt x="107" y="67"/>
                    </a:cubicBezTo>
                    <a:cubicBezTo>
                      <a:pt x="117" y="38"/>
                      <a:pt x="96" y="20"/>
                      <a:pt x="73" y="20"/>
                    </a:cubicBezTo>
                    <a:cubicBezTo>
                      <a:pt x="58" y="20"/>
                      <a:pt x="42" y="29"/>
                      <a:pt x="36" y="47"/>
                    </a:cubicBezTo>
                    <a:cubicBezTo>
                      <a:pt x="0" y="131"/>
                      <a:pt x="65" y="229"/>
                      <a:pt x="152" y="245"/>
                    </a:cubicBezTo>
                    <a:cubicBezTo>
                      <a:pt x="163" y="247"/>
                      <a:pt x="173" y="248"/>
                      <a:pt x="183" y="248"/>
                    </a:cubicBezTo>
                    <a:cubicBezTo>
                      <a:pt x="228" y="248"/>
                      <a:pt x="266" y="226"/>
                      <a:pt x="298" y="199"/>
                    </a:cubicBezTo>
                    <a:cubicBezTo>
                      <a:pt x="324" y="306"/>
                      <a:pt x="324" y="413"/>
                      <a:pt x="308" y="523"/>
                    </a:cubicBezTo>
                    <a:cubicBezTo>
                      <a:pt x="300" y="570"/>
                      <a:pt x="338" y="600"/>
                      <a:pt x="373" y="600"/>
                    </a:cubicBezTo>
                    <a:cubicBezTo>
                      <a:pt x="396" y="600"/>
                      <a:pt x="418" y="587"/>
                      <a:pt x="425" y="556"/>
                    </a:cubicBezTo>
                    <a:cubicBezTo>
                      <a:pt x="454" y="381"/>
                      <a:pt x="437" y="209"/>
                      <a:pt x="373" y="41"/>
                    </a:cubicBezTo>
                    <a:cubicBezTo>
                      <a:pt x="361" y="15"/>
                      <a:pt x="334"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1"/>
              <p:cNvSpPr/>
              <p:nvPr/>
            </p:nvSpPr>
            <p:spPr>
              <a:xfrm>
                <a:off x="8207519" y="2885604"/>
                <a:ext cx="35987" cy="59103"/>
              </a:xfrm>
              <a:custGeom>
                <a:rect b="b" l="l" r="r" t="t"/>
                <a:pathLst>
                  <a:path extrusionOk="0" h="900" w="548">
                    <a:moveTo>
                      <a:pt x="272" y="153"/>
                    </a:moveTo>
                    <a:cubicBezTo>
                      <a:pt x="290" y="153"/>
                      <a:pt x="309" y="158"/>
                      <a:pt x="331" y="169"/>
                    </a:cubicBezTo>
                    <a:cubicBezTo>
                      <a:pt x="392" y="199"/>
                      <a:pt x="408" y="224"/>
                      <a:pt x="389" y="296"/>
                    </a:cubicBezTo>
                    <a:cubicBezTo>
                      <a:pt x="357" y="399"/>
                      <a:pt x="234" y="445"/>
                      <a:pt x="136" y="467"/>
                    </a:cubicBezTo>
                    <a:cubicBezTo>
                      <a:pt x="133" y="403"/>
                      <a:pt x="133" y="338"/>
                      <a:pt x="153" y="273"/>
                    </a:cubicBezTo>
                    <a:cubicBezTo>
                      <a:pt x="175" y="206"/>
                      <a:pt x="214" y="153"/>
                      <a:pt x="272" y="153"/>
                    </a:cubicBezTo>
                    <a:close/>
                    <a:moveTo>
                      <a:pt x="306" y="0"/>
                    </a:moveTo>
                    <a:cubicBezTo>
                      <a:pt x="215" y="0"/>
                      <a:pt x="127" y="57"/>
                      <a:pt x="72" y="134"/>
                    </a:cubicBezTo>
                    <a:cubicBezTo>
                      <a:pt x="63" y="121"/>
                      <a:pt x="49" y="115"/>
                      <a:pt x="36" y="115"/>
                    </a:cubicBezTo>
                    <a:cubicBezTo>
                      <a:pt x="18" y="115"/>
                      <a:pt x="0" y="127"/>
                      <a:pt x="0" y="153"/>
                    </a:cubicBezTo>
                    <a:cubicBezTo>
                      <a:pt x="0" y="383"/>
                      <a:pt x="7" y="610"/>
                      <a:pt x="13" y="840"/>
                    </a:cubicBezTo>
                    <a:cubicBezTo>
                      <a:pt x="13" y="880"/>
                      <a:pt x="41" y="899"/>
                      <a:pt x="70" y="899"/>
                    </a:cubicBezTo>
                    <a:cubicBezTo>
                      <a:pt x="95" y="899"/>
                      <a:pt x="121" y="885"/>
                      <a:pt x="130" y="856"/>
                    </a:cubicBezTo>
                    <a:cubicBezTo>
                      <a:pt x="162" y="772"/>
                      <a:pt x="159" y="685"/>
                      <a:pt x="149" y="597"/>
                    </a:cubicBezTo>
                    <a:cubicBezTo>
                      <a:pt x="298" y="561"/>
                      <a:pt x="467" y="493"/>
                      <a:pt x="515" y="331"/>
                    </a:cubicBezTo>
                    <a:cubicBezTo>
                      <a:pt x="548" y="218"/>
                      <a:pt x="509" y="79"/>
                      <a:pt x="402" y="24"/>
                    </a:cubicBezTo>
                    <a:cubicBezTo>
                      <a:pt x="371" y="7"/>
                      <a:pt x="33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1"/>
              <p:cNvSpPr/>
              <p:nvPr/>
            </p:nvSpPr>
            <p:spPr>
              <a:xfrm>
                <a:off x="8251123" y="2904582"/>
                <a:ext cx="60022" cy="13265"/>
              </a:xfrm>
              <a:custGeom>
                <a:rect b="b" l="l" r="r" t="t"/>
                <a:pathLst>
                  <a:path extrusionOk="0" h="202" w="914">
                    <a:moveTo>
                      <a:pt x="52" y="0"/>
                    </a:moveTo>
                    <a:cubicBezTo>
                      <a:pt x="7" y="0"/>
                      <a:pt x="0" y="72"/>
                      <a:pt x="39" y="78"/>
                    </a:cubicBezTo>
                    <a:cubicBezTo>
                      <a:pt x="295" y="143"/>
                      <a:pt x="574" y="162"/>
                      <a:pt x="833" y="201"/>
                    </a:cubicBezTo>
                    <a:cubicBezTo>
                      <a:pt x="836" y="202"/>
                      <a:pt x="839" y="202"/>
                      <a:pt x="842" y="202"/>
                    </a:cubicBezTo>
                    <a:cubicBezTo>
                      <a:pt x="914" y="202"/>
                      <a:pt x="911" y="87"/>
                      <a:pt x="839" y="78"/>
                    </a:cubicBezTo>
                    <a:cubicBezTo>
                      <a:pt x="577" y="49"/>
                      <a:pt x="311" y="0"/>
                      <a:pt x="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1"/>
              <p:cNvSpPr/>
              <p:nvPr/>
            </p:nvSpPr>
            <p:spPr>
              <a:xfrm>
                <a:off x="8254472" y="2839702"/>
                <a:ext cx="49909" cy="56542"/>
              </a:xfrm>
              <a:custGeom>
                <a:rect b="b" l="l" r="r" t="t"/>
                <a:pathLst>
                  <a:path extrusionOk="0" h="861" w="760">
                    <a:moveTo>
                      <a:pt x="691" y="0"/>
                    </a:moveTo>
                    <a:cubicBezTo>
                      <a:pt x="674" y="0"/>
                      <a:pt x="657" y="9"/>
                      <a:pt x="646" y="29"/>
                    </a:cubicBezTo>
                    <a:cubicBezTo>
                      <a:pt x="545" y="233"/>
                      <a:pt x="474" y="454"/>
                      <a:pt x="390" y="671"/>
                    </a:cubicBezTo>
                    <a:cubicBezTo>
                      <a:pt x="277" y="483"/>
                      <a:pt x="176" y="289"/>
                      <a:pt x="79" y="94"/>
                    </a:cubicBezTo>
                    <a:cubicBezTo>
                      <a:pt x="72" y="82"/>
                      <a:pt x="60" y="77"/>
                      <a:pt x="48" y="77"/>
                    </a:cubicBezTo>
                    <a:cubicBezTo>
                      <a:pt x="24" y="77"/>
                      <a:pt x="0" y="96"/>
                      <a:pt x="11" y="123"/>
                    </a:cubicBezTo>
                    <a:cubicBezTo>
                      <a:pt x="102" y="370"/>
                      <a:pt x="228" y="600"/>
                      <a:pt x="354" y="833"/>
                    </a:cubicBezTo>
                    <a:cubicBezTo>
                      <a:pt x="364" y="851"/>
                      <a:pt x="386" y="861"/>
                      <a:pt x="408" y="861"/>
                    </a:cubicBezTo>
                    <a:cubicBezTo>
                      <a:pt x="428" y="861"/>
                      <a:pt x="449" y="852"/>
                      <a:pt x="458" y="833"/>
                    </a:cubicBezTo>
                    <a:cubicBezTo>
                      <a:pt x="568" y="596"/>
                      <a:pt x="704" y="331"/>
                      <a:pt x="753" y="75"/>
                    </a:cubicBezTo>
                    <a:cubicBezTo>
                      <a:pt x="759" y="34"/>
                      <a:pt x="72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1"/>
              <p:cNvSpPr/>
              <p:nvPr/>
            </p:nvSpPr>
            <p:spPr>
              <a:xfrm>
                <a:off x="8305364" y="2821184"/>
                <a:ext cx="33032" cy="40781"/>
              </a:xfrm>
              <a:custGeom>
                <a:rect b="b" l="l" r="r" t="t"/>
                <a:pathLst>
                  <a:path extrusionOk="0" h="621" w="503">
                    <a:moveTo>
                      <a:pt x="185" y="1"/>
                    </a:moveTo>
                    <a:cubicBezTo>
                      <a:pt x="131" y="1"/>
                      <a:pt x="80" y="27"/>
                      <a:pt x="65" y="88"/>
                    </a:cubicBezTo>
                    <a:cubicBezTo>
                      <a:pt x="57" y="121"/>
                      <a:pt x="88" y="149"/>
                      <a:pt x="116" y="149"/>
                    </a:cubicBezTo>
                    <a:cubicBezTo>
                      <a:pt x="129" y="149"/>
                      <a:pt x="142" y="142"/>
                      <a:pt x="150" y="127"/>
                    </a:cubicBezTo>
                    <a:cubicBezTo>
                      <a:pt x="157" y="109"/>
                      <a:pt x="171" y="101"/>
                      <a:pt x="185" y="101"/>
                    </a:cubicBezTo>
                    <a:cubicBezTo>
                      <a:pt x="207" y="101"/>
                      <a:pt x="230" y="120"/>
                      <a:pt x="234" y="149"/>
                    </a:cubicBezTo>
                    <a:cubicBezTo>
                      <a:pt x="237" y="195"/>
                      <a:pt x="201" y="240"/>
                      <a:pt x="172" y="266"/>
                    </a:cubicBezTo>
                    <a:cubicBezTo>
                      <a:pt x="124" y="315"/>
                      <a:pt x="69" y="357"/>
                      <a:pt x="23" y="409"/>
                    </a:cubicBezTo>
                    <a:cubicBezTo>
                      <a:pt x="0" y="438"/>
                      <a:pt x="0" y="483"/>
                      <a:pt x="36" y="506"/>
                    </a:cubicBezTo>
                    <a:cubicBezTo>
                      <a:pt x="141" y="566"/>
                      <a:pt x="263" y="620"/>
                      <a:pt x="386" y="620"/>
                    </a:cubicBezTo>
                    <a:cubicBezTo>
                      <a:pt x="396" y="620"/>
                      <a:pt x="405" y="620"/>
                      <a:pt x="415" y="619"/>
                    </a:cubicBezTo>
                    <a:cubicBezTo>
                      <a:pt x="483" y="616"/>
                      <a:pt x="503" y="515"/>
                      <a:pt x="435" y="499"/>
                    </a:cubicBezTo>
                    <a:cubicBezTo>
                      <a:pt x="341" y="483"/>
                      <a:pt x="256" y="467"/>
                      <a:pt x="169" y="434"/>
                    </a:cubicBezTo>
                    <a:cubicBezTo>
                      <a:pt x="273" y="337"/>
                      <a:pt x="409" y="217"/>
                      <a:pt x="324" y="72"/>
                    </a:cubicBezTo>
                    <a:cubicBezTo>
                      <a:pt x="296" y="27"/>
                      <a:pt x="239"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1"/>
              <p:cNvSpPr/>
              <p:nvPr/>
            </p:nvSpPr>
            <p:spPr>
              <a:xfrm>
                <a:off x="8256836" y="2927171"/>
                <a:ext cx="58840" cy="52602"/>
              </a:xfrm>
              <a:custGeom>
                <a:rect b="b" l="l" r="r" t="t"/>
                <a:pathLst>
                  <a:path extrusionOk="0" h="801" w="896">
                    <a:moveTo>
                      <a:pt x="237" y="1"/>
                    </a:moveTo>
                    <a:cubicBezTo>
                      <a:pt x="160" y="1"/>
                      <a:pt x="86" y="45"/>
                      <a:pt x="66" y="139"/>
                    </a:cubicBezTo>
                    <a:cubicBezTo>
                      <a:pt x="62" y="166"/>
                      <a:pt x="84" y="184"/>
                      <a:pt x="105" y="184"/>
                    </a:cubicBezTo>
                    <a:cubicBezTo>
                      <a:pt x="120" y="184"/>
                      <a:pt x="134" y="176"/>
                      <a:pt x="140" y="158"/>
                    </a:cubicBezTo>
                    <a:cubicBezTo>
                      <a:pt x="156" y="105"/>
                      <a:pt x="183" y="85"/>
                      <a:pt x="212" y="85"/>
                    </a:cubicBezTo>
                    <a:cubicBezTo>
                      <a:pt x="276" y="85"/>
                      <a:pt x="350" y="181"/>
                      <a:pt x="348" y="236"/>
                    </a:cubicBezTo>
                    <a:cubicBezTo>
                      <a:pt x="348" y="304"/>
                      <a:pt x="302" y="369"/>
                      <a:pt x="260" y="418"/>
                    </a:cubicBezTo>
                    <a:cubicBezTo>
                      <a:pt x="195" y="495"/>
                      <a:pt x="114" y="557"/>
                      <a:pt x="46" y="625"/>
                    </a:cubicBezTo>
                    <a:cubicBezTo>
                      <a:pt x="1" y="670"/>
                      <a:pt x="40" y="732"/>
                      <a:pt x="92" y="735"/>
                    </a:cubicBezTo>
                    <a:cubicBezTo>
                      <a:pt x="270" y="758"/>
                      <a:pt x="448" y="790"/>
                      <a:pt x="629" y="800"/>
                    </a:cubicBezTo>
                    <a:cubicBezTo>
                      <a:pt x="638" y="800"/>
                      <a:pt x="646" y="800"/>
                      <a:pt x="654" y="800"/>
                    </a:cubicBezTo>
                    <a:cubicBezTo>
                      <a:pt x="743" y="800"/>
                      <a:pt x="828" y="782"/>
                      <a:pt x="869" y="693"/>
                    </a:cubicBezTo>
                    <a:cubicBezTo>
                      <a:pt x="896" y="646"/>
                      <a:pt x="856" y="601"/>
                      <a:pt x="813" y="601"/>
                    </a:cubicBezTo>
                    <a:cubicBezTo>
                      <a:pt x="793" y="601"/>
                      <a:pt x="773" y="611"/>
                      <a:pt x="759" y="635"/>
                    </a:cubicBezTo>
                    <a:cubicBezTo>
                      <a:pt x="740" y="666"/>
                      <a:pt x="697" y="676"/>
                      <a:pt x="647" y="676"/>
                    </a:cubicBezTo>
                    <a:cubicBezTo>
                      <a:pt x="568" y="676"/>
                      <a:pt x="472" y="650"/>
                      <a:pt x="432" y="644"/>
                    </a:cubicBezTo>
                    <a:cubicBezTo>
                      <a:pt x="364" y="638"/>
                      <a:pt x="299" y="628"/>
                      <a:pt x="228" y="622"/>
                    </a:cubicBezTo>
                    <a:cubicBezTo>
                      <a:pt x="370" y="476"/>
                      <a:pt x="542" y="304"/>
                      <a:pt x="419" y="103"/>
                    </a:cubicBezTo>
                    <a:cubicBezTo>
                      <a:pt x="379" y="36"/>
                      <a:pt x="307"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1"/>
              <p:cNvSpPr/>
              <p:nvPr/>
            </p:nvSpPr>
            <p:spPr>
              <a:xfrm>
                <a:off x="8313048" y="2875951"/>
                <a:ext cx="53258" cy="67968"/>
              </a:xfrm>
              <a:custGeom>
                <a:rect b="b" l="l" r="r" t="t"/>
                <a:pathLst>
                  <a:path extrusionOk="0" h="1035" w="811">
                    <a:moveTo>
                      <a:pt x="481" y="1"/>
                    </a:moveTo>
                    <a:cubicBezTo>
                      <a:pt x="364" y="1"/>
                      <a:pt x="250" y="33"/>
                      <a:pt x="156" y="106"/>
                    </a:cubicBezTo>
                    <a:cubicBezTo>
                      <a:pt x="78" y="161"/>
                      <a:pt x="0" y="252"/>
                      <a:pt x="65" y="349"/>
                    </a:cubicBezTo>
                    <a:cubicBezTo>
                      <a:pt x="149" y="478"/>
                      <a:pt x="369" y="440"/>
                      <a:pt x="496" y="485"/>
                    </a:cubicBezTo>
                    <a:cubicBezTo>
                      <a:pt x="593" y="524"/>
                      <a:pt x="645" y="566"/>
                      <a:pt x="635" y="676"/>
                    </a:cubicBezTo>
                    <a:cubicBezTo>
                      <a:pt x="629" y="776"/>
                      <a:pt x="577" y="838"/>
                      <a:pt x="473" y="864"/>
                    </a:cubicBezTo>
                    <a:cubicBezTo>
                      <a:pt x="376" y="887"/>
                      <a:pt x="305" y="864"/>
                      <a:pt x="214" y="912"/>
                    </a:cubicBezTo>
                    <a:cubicBezTo>
                      <a:pt x="153" y="946"/>
                      <a:pt x="191" y="1035"/>
                      <a:pt x="250" y="1035"/>
                    </a:cubicBezTo>
                    <a:cubicBezTo>
                      <a:pt x="260" y="1035"/>
                      <a:pt x="271" y="1032"/>
                      <a:pt x="282" y="1026"/>
                    </a:cubicBezTo>
                    <a:cubicBezTo>
                      <a:pt x="360" y="981"/>
                      <a:pt x="473" y="1003"/>
                      <a:pt x="557" y="971"/>
                    </a:cubicBezTo>
                    <a:cubicBezTo>
                      <a:pt x="616" y="951"/>
                      <a:pt x="667" y="916"/>
                      <a:pt x="710" y="870"/>
                    </a:cubicBezTo>
                    <a:cubicBezTo>
                      <a:pt x="778" y="789"/>
                      <a:pt x="810" y="679"/>
                      <a:pt x="771" y="576"/>
                    </a:cubicBezTo>
                    <a:cubicBezTo>
                      <a:pt x="726" y="459"/>
                      <a:pt x="612" y="388"/>
                      <a:pt x="499" y="355"/>
                    </a:cubicBezTo>
                    <a:cubicBezTo>
                      <a:pt x="454" y="346"/>
                      <a:pt x="405" y="336"/>
                      <a:pt x="356" y="333"/>
                    </a:cubicBezTo>
                    <a:cubicBezTo>
                      <a:pt x="269" y="320"/>
                      <a:pt x="240" y="349"/>
                      <a:pt x="246" y="239"/>
                    </a:cubicBezTo>
                    <a:cubicBezTo>
                      <a:pt x="253" y="141"/>
                      <a:pt x="295" y="125"/>
                      <a:pt x="389" y="96"/>
                    </a:cubicBezTo>
                    <a:cubicBezTo>
                      <a:pt x="437" y="82"/>
                      <a:pt x="487" y="78"/>
                      <a:pt x="536" y="78"/>
                    </a:cubicBezTo>
                    <a:cubicBezTo>
                      <a:pt x="556" y="78"/>
                      <a:pt x="576" y="79"/>
                      <a:pt x="596" y="80"/>
                    </a:cubicBezTo>
                    <a:cubicBezTo>
                      <a:pt x="597" y="80"/>
                      <a:pt x="598" y="80"/>
                      <a:pt x="599" y="80"/>
                    </a:cubicBezTo>
                    <a:cubicBezTo>
                      <a:pt x="636" y="80"/>
                      <a:pt x="644" y="15"/>
                      <a:pt x="603" y="12"/>
                    </a:cubicBezTo>
                    <a:cubicBezTo>
                      <a:pt x="562" y="4"/>
                      <a:pt x="521"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sp>
        <p:nvSpPr>
          <p:cNvPr id="4738" name="Google Shape;4738;p52"/>
          <p:cNvSpPr txBox="1"/>
          <p:nvPr>
            <p:ph type="title"/>
          </p:nvPr>
        </p:nvSpPr>
        <p:spPr>
          <a:xfrm>
            <a:off x="1284000" y="1497325"/>
            <a:ext cx="6576000" cy="127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4739" name="Google Shape;4739;p52"/>
          <p:cNvSpPr txBox="1"/>
          <p:nvPr>
            <p:ph idx="1" type="subTitle"/>
          </p:nvPr>
        </p:nvSpPr>
        <p:spPr>
          <a:xfrm>
            <a:off x="1284000" y="2774100"/>
            <a:ext cx="6576000" cy="4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sp>
        <p:nvSpPr>
          <p:cNvPr id="4042" name="Google Shape;404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4043" name="Google Shape;4043;p35"/>
          <p:cNvSpPr txBox="1"/>
          <p:nvPr>
            <p:ph idx="1" type="body"/>
          </p:nvPr>
        </p:nvSpPr>
        <p:spPr>
          <a:xfrm>
            <a:off x="720000" y="1165501"/>
            <a:ext cx="7704000" cy="3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4044" name="Google Shape;4044;p35"/>
          <p:cNvGraphicFramePr/>
          <p:nvPr/>
        </p:nvGraphicFramePr>
        <p:xfrm>
          <a:off x="789763" y="1642963"/>
          <a:ext cx="3000000" cy="3000000"/>
        </p:xfrm>
        <a:graphic>
          <a:graphicData uri="http://schemas.openxmlformats.org/drawingml/2006/table">
            <a:tbl>
              <a:tblPr>
                <a:noFill/>
                <a:tableStyleId>{1BD4B0D8-DC47-495C-856F-3737A362BEA3}</a:tableStyleId>
              </a:tblPr>
              <a:tblGrid>
                <a:gridCol w="2210400"/>
                <a:gridCol w="5354050"/>
              </a:tblGrid>
              <a:tr h="374025">
                <a:tc>
                  <a:txBody>
                    <a:bodyPr/>
                    <a:lstStyle/>
                    <a:p>
                      <a:pPr indent="0" lvl="0" marL="0" rtl="0" algn="l">
                        <a:spcBef>
                          <a:spcPts val="0"/>
                        </a:spcBef>
                        <a:spcAft>
                          <a:spcPts val="0"/>
                        </a:spcAft>
                        <a:buNone/>
                      </a:pPr>
                      <a:r>
                        <a:rPr b="1" lang="en" sz="1000" u="sng">
                          <a:solidFill>
                            <a:schemeClr val="hlink"/>
                          </a:solidFill>
                          <a:latin typeface="Vazirmatn"/>
                          <a:ea typeface="Vazirmatn"/>
                          <a:cs typeface="Vazirmatn"/>
                          <a:sym typeface="Vazirmatn"/>
                          <a:hlinkClick/>
                        </a:rPr>
                        <a:t>Fonts</a:t>
                      </a:r>
                      <a:endParaRPr b="1" sz="1000">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l">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r>
              <a:tr h="438200">
                <a:tc>
                  <a:txBody>
                    <a:bodyPr/>
                    <a:lstStyle/>
                    <a:p>
                      <a:pPr indent="0" lvl="0" marL="0" rtl="0" algn="l">
                        <a:spcBef>
                          <a:spcPts val="0"/>
                        </a:spcBef>
                        <a:spcAft>
                          <a:spcPts val="0"/>
                        </a:spcAft>
                        <a:buNone/>
                      </a:pPr>
                      <a:r>
                        <a:rPr b="1" lang="en" sz="1000" u="sng">
                          <a:solidFill>
                            <a:schemeClr val="dk1"/>
                          </a:solidFill>
                          <a:latin typeface="Vazirmatn"/>
                          <a:ea typeface="Vazirmatn"/>
                          <a:cs typeface="Vazirmatn"/>
                          <a:sym typeface="Vazirmatn"/>
                          <a:hlinkClick>
                            <a:extLst>
                              <a:ext uri="{A12FA001-AC4F-418D-AE19-62706E023703}">
                                <ahyp:hlinkClr val="tx"/>
                              </a:ext>
                            </a:extLst>
                          </a:hlinkClick>
                        </a:rPr>
                        <a:t>U</a:t>
                      </a:r>
                      <a:r>
                        <a:rPr b="1" lang="en" sz="1000" u="sng">
                          <a:solidFill>
                            <a:schemeClr val="dk1"/>
                          </a:solidFill>
                          <a:latin typeface="Vazirmatn"/>
                          <a:ea typeface="Vazirmatn"/>
                          <a:cs typeface="Vazirmatn"/>
                          <a:sym typeface="Vazirmatn"/>
                          <a:hlinkClick>
                            <a:extLst>
                              <a:ext uri="{A12FA001-AC4F-418D-AE19-62706E023703}">
                                <ahyp:hlinkClr val="tx"/>
                              </a:ext>
                            </a:extLst>
                          </a:hlinkClick>
                        </a:rPr>
                        <a:t>sed</a:t>
                      </a:r>
                      <a:r>
                        <a:rPr b="1" lang="en" sz="1000">
                          <a:solidFill>
                            <a:schemeClr val="dk1"/>
                          </a:solidFill>
                          <a:uFill>
                            <a:noFill/>
                          </a:uFill>
                          <a:latin typeface="Vazirmatn"/>
                          <a:ea typeface="Vazirmatn"/>
                          <a:cs typeface="Vazirmatn"/>
                          <a:sym typeface="Vazirmatn"/>
                          <a:hlinkClick>
                            <a:extLst>
                              <a:ext uri="{A12FA001-AC4F-418D-AE19-62706E023703}">
                                <ahyp:hlinkClr val="tx"/>
                              </a:ext>
                            </a:extLst>
                          </a:hlinkClick>
                        </a:rPr>
                        <a:t> </a:t>
                      </a:r>
                      <a:r>
                        <a:rPr b="1" lang="en" sz="1000">
                          <a:solidFill>
                            <a:schemeClr val="dk1"/>
                          </a:solidFill>
                          <a:latin typeface="Vazirmatn"/>
                          <a:ea typeface="Vazirmatn"/>
                          <a:cs typeface="Vazirmatn"/>
                          <a:sym typeface="Vazirmatn"/>
                        </a:rPr>
                        <a:t>and </a:t>
                      </a:r>
                      <a:r>
                        <a:rPr b="1" lang="en" sz="1000" u="sng">
                          <a:solidFill>
                            <a:schemeClr val="hlink"/>
                          </a:solidFill>
                          <a:latin typeface="Vazirmatn"/>
                          <a:ea typeface="Vazirmatn"/>
                          <a:cs typeface="Vazirmatn"/>
                          <a:sym typeface="Vazirmatn"/>
                          <a:hlinkClick/>
                        </a:rPr>
                        <a:t>alternative</a:t>
                      </a:r>
                      <a:r>
                        <a:rPr b="1" lang="en" sz="1000" u="sng">
                          <a:solidFill>
                            <a:schemeClr val="hlink"/>
                          </a:solidFill>
                          <a:latin typeface="Vazirmatn"/>
                          <a:ea typeface="Vazirmatn"/>
                          <a:cs typeface="Vazirmatn"/>
                          <a:sym typeface="Vazirmatn"/>
                          <a:hlinkClick/>
                        </a:rPr>
                        <a:t> resources</a:t>
                      </a:r>
                      <a:endParaRPr b="1" sz="1000">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r>
              <a:tr h="340800">
                <a:tc>
                  <a:txBody>
                    <a:bodyPr/>
                    <a:lstStyle/>
                    <a:p>
                      <a:pPr indent="0" lvl="0" marL="0" rtl="0" algn="l">
                        <a:spcBef>
                          <a:spcPts val="0"/>
                        </a:spcBef>
                        <a:spcAft>
                          <a:spcPts val="0"/>
                        </a:spcAft>
                        <a:buNone/>
                      </a:pPr>
                      <a:r>
                        <a:rPr b="1" lang="en" sz="1000" u="sng">
                          <a:solidFill>
                            <a:schemeClr val="dk1"/>
                          </a:solidFill>
                          <a:latin typeface="Vazirmatn"/>
                          <a:ea typeface="Vazirmatn"/>
                          <a:cs typeface="Vazirmatn"/>
                          <a:sym typeface="Vazirmatn"/>
                          <a:hlinkClick action="ppaction://hlinksldjump" r:id="rId3">
                            <a:extLst>
                              <a:ext uri="{A12FA001-AC4F-418D-AE19-62706E023703}">
                                <ahyp:hlinkClr val="tx"/>
                              </a:ext>
                            </a:extLst>
                          </a:hlinkClick>
                        </a:rPr>
                        <a:t>Thanks slide</a:t>
                      </a:r>
                      <a:endParaRPr b="1" sz="1000" u="sng">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c>
                  <a:txBody>
                    <a:bodyPr/>
                    <a:lstStyle/>
                    <a:p>
                      <a:pPr indent="0" lvl="0" marL="0" rtl="0" algn="l">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r>
              <a:tr h="340800">
                <a:tc>
                  <a:txBody>
                    <a:bodyPr/>
                    <a:lstStyle/>
                    <a:p>
                      <a:pPr indent="0" lvl="0" marL="0" rtl="0" algn="l">
                        <a:spcBef>
                          <a:spcPts val="0"/>
                        </a:spcBef>
                        <a:spcAft>
                          <a:spcPts val="0"/>
                        </a:spcAft>
                        <a:buNone/>
                      </a:pPr>
                      <a:r>
                        <a:rPr b="1" lang="en" sz="1000" u="sng">
                          <a:solidFill>
                            <a:schemeClr val="hlink"/>
                          </a:solidFill>
                          <a:latin typeface="Vazirmatn"/>
                          <a:ea typeface="Vazirmatn"/>
                          <a:cs typeface="Vazirmatn"/>
                          <a:sym typeface="Vazirmatn"/>
                          <a:hlinkClick/>
                        </a:rPr>
                        <a:t>C</a:t>
                      </a:r>
                      <a:r>
                        <a:rPr b="1" lang="en" sz="1000" u="sng">
                          <a:solidFill>
                            <a:schemeClr val="hlink"/>
                          </a:solidFill>
                          <a:latin typeface="Vazirmatn"/>
                          <a:ea typeface="Vazirmatn"/>
                          <a:cs typeface="Vazirmatn"/>
                          <a:sym typeface="Vazirmatn"/>
                          <a:hlinkClick/>
                        </a:rPr>
                        <a:t>olors</a:t>
                      </a:r>
                      <a:endParaRPr b="1" sz="1000">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l">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r>
              <a:tr h="375350">
                <a:tc>
                  <a:txBody>
                    <a:bodyPr/>
                    <a:lstStyle/>
                    <a:p>
                      <a:pPr indent="0" lvl="0" marL="0" rtl="0" algn="l">
                        <a:spcBef>
                          <a:spcPts val="0"/>
                        </a:spcBef>
                        <a:spcAft>
                          <a:spcPts val="0"/>
                        </a:spcAft>
                        <a:buNone/>
                      </a:pPr>
                      <a:r>
                        <a:rPr b="1" lang="en" sz="1000" u="sng">
                          <a:solidFill>
                            <a:schemeClr val="hlink"/>
                          </a:solidFill>
                          <a:latin typeface="Vazirmatn"/>
                          <a:ea typeface="Vazirmatn"/>
                          <a:cs typeface="Vazirmatn"/>
                          <a:sym typeface="Vazirmatn"/>
                          <a:hlinkClick/>
                        </a:rPr>
                        <a:t>Icons</a:t>
                      </a:r>
                      <a:r>
                        <a:rPr b="1" lang="en" sz="1000">
                          <a:solidFill>
                            <a:schemeClr val="hlink"/>
                          </a:solidFill>
                          <a:uFill>
                            <a:noFill/>
                          </a:uFill>
                          <a:latin typeface="Vazirmatn"/>
                          <a:ea typeface="Vazirmatn"/>
                          <a:cs typeface="Vazirmatn"/>
                          <a:sym typeface="Vazirmatn"/>
                          <a:hlinkClick/>
                        </a:rPr>
                        <a:t> </a:t>
                      </a:r>
                      <a:r>
                        <a:rPr b="1" lang="en" sz="1000">
                          <a:solidFill>
                            <a:schemeClr val="dk1"/>
                          </a:solidFill>
                          <a:latin typeface="Vazirmatn"/>
                          <a:ea typeface="Vazirmatn"/>
                          <a:cs typeface="Vazirmatn"/>
                          <a:sym typeface="Vazirmatn"/>
                        </a:rPr>
                        <a:t>and </a:t>
                      </a:r>
                      <a:r>
                        <a:rPr b="1" lang="en" sz="1000" u="sng">
                          <a:solidFill>
                            <a:schemeClr val="hlink"/>
                          </a:solidFill>
                          <a:latin typeface="Vazirmatn"/>
                          <a:ea typeface="Vazirmatn"/>
                          <a:cs typeface="Vazirmatn"/>
                          <a:sym typeface="Vazirmatn"/>
                          <a:hlinkClick/>
                        </a:rPr>
                        <a:t>infographic resources</a:t>
                      </a:r>
                      <a:endParaRPr b="1" sz="1000">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c>
                  <a:txBody>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r>
              <a:tr h="340800">
                <a:tc>
                  <a:txBody>
                    <a:bodyPr/>
                    <a:lstStyle/>
                    <a:p>
                      <a:pPr indent="0" lvl="0" marL="0" rtl="0" algn="l">
                        <a:spcBef>
                          <a:spcPts val="0"/>
                        </a:spcBef>
                        <a:spcAft>
                          <a:spcPts val="0"/>
                        </a:spcAft>
                        <a:buNone/>
                      </a:pPr>
                      <a:r>
                        <a:rPr b="1" lang="en" sz="1000">
                          <a:solidFill>
                            <a:schemeClr val="dk1"/>
                          </a:solidFill>
                          <a:latin typeface="Vazirmatn"/>
                          <a:ea typeface="Vazirmatn"/>
                          <a:cs typeface="Vazirmatn"/>
                          <a:sym typeface="Vazirmatn"/>
                        </a:rPr>
                        <a:t>Editable presentation theme </a:t>
                      </a:r>
                      <a:endParaRPr b="1" sz="1000">
                        <a:solidFill>
                          <a:schemeClr val="dk1"/>
                        </a:solidFill>
                        <a:latin typeface="Vazirmatn"/>
                        <a:ea typeface="Vazirmatn"/>
                        <a:cs typeface="Vazirmatn"/>
                        <a:sym typeface="Vazirmat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c>
                  <a:txBody>
                    <a:bodyPr/>
                    <a:lstStyle/>
                    <a:p>
                      <a:pPr indent="0" lvl="0" marL="0" rtl="0" algn="l">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b="1" lang="en" sz="1000" u="sng">
                          <a:solidFill>
                            <a:schemeClr val="dk1"/>
                          </a:solidFill>
                          <a:latin typeface="Fira Sans"/>
                          <a:ea typeface="Fira Sans"/>
                          <a:cs typeface="Fira Sans"/>
                          <a:sym typeface="Fira Sans"/>
                          <a:hlinkClick r:id="rId4">
                            <a:extLst>
                              <a:ext uri="{A12FA001-AC4F-418D-AE19-62706E023703}">
                                <ahyp:hlinkClr val="tx"/>
                              </a:ext>
                            </a:extLst>
                          </a:hlinkClick>
                        </a:rPr>
                        <a:t>here</a:t>
                      </a:r>
                      <a:endParaRPr b="1" sz="1000" u="sng">
                        <a:solidFill>
                          <a:schemeClr val="dk1"/>
                        </a:solidFill>
                        <a:latin typeface="Fira Sans"/>
                        <a:ea typeface="Fira Sans"/>
                        <a:cs typeface="Fira Sans"/>
                        <a:sym typeface="Fira San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r>
            </a:tbl>
          </a:graphicData>
        </a:graphic>
      </p:graphicFrame>
      <p:sp>
        <p:nvSpPr>
          <p:cNvPr id="4045" name="Google Shape;4045;p35"/>
          <p:cNvSpPr txBox="1"/>
          <p:nvPr/>
        </p:nvSpPr>
        <p:spPr>
          <a:xfrm>
            <a:off x="3397125" y="4126450"/>
            <a:ext cx="5023500" cy="4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a:ea typeface="Fira Sans"/>
                <a:cs typeface="Fira Sans"/>
                <a:sym typeface="Fira Sans"/>
              </a:rPr>
              <a:t>You can visit our sister </a:t>
            </a:r>
            <a:r>
              <a:rPr lang="en" sz="1200">
                <a:solidFill>
                  <a:schemeClr val="dk1"/>
                </a:solidFill>
                <a:latin typeface="Fira Sans"/>
                <a:ea typeface="Fira Sans"/>
                <a:cs typeface="Fira Sans"/>
                <a:sym typeface="Fira Sans"/>
              </a:rPr>
              <a:t>projects</a:t>
            </a:r>
            <a:r>
              <a:rPr lang="en" sz="1200">
                <a:solidFill>
                  <a:schemeClr val="dk1"/>
                </a:solidFill>
                <a:latin typeface="Fira Sans"/>
                <a:ea typeface="Fira Sans"/>
                <a:cs typeface="Fira Sans"/>
                <a:sym typeface="Fira Sans"/>
              </a:rPr>
              <a:t>:</a:t>
            </a:r>
            <a:br>
              <a:rPr lang="en" sz="800">
                <a:solidFill>
                  <a:schemeClr val="dk1"/>
                </a:solidFill>
                <a:latin typeface="Fira Sans"/>
                <a:ea typeface="Fira Sans"/>
                <a:cs typeface="Fira Sans"/>
                <a:sym typeface="Fira Sans"/>
              </a:rPr>
            </a:br>
            <a:r>
              <a:rPr lang="en" sz="1200" u="sng">
                <a:solidFill>
                  <a:schemeClr val="dk1"/>
                </a:solidFill>
                <a:latin typeface="Fira Sans SemiBold"/>
                <a:ea typeface="Fira Sans SemiBold"/>
                <a:cs typeface="Fira Sans SemiBold"/>
                <a:sym typeface="Fira Sans SemiBold"/>
                <a:hlinkClick r:id="rId5">
                  <a:extLst>
                    <a:ext uri="{A12FA001-AC4F-418D-AE19-62706E023703}">
                      <ahyp:hlinkClr val="tx"/>
                    </a:ext>
                  </a:extLst>
                </a:hlinkClick>
              </a:rPr>
              <a:t>Freepik</a:t>
            </a:r>
            <a:r>
              <a:rPr lang="en" sz="1200">
                <a:solidFill>
                  <a:schemeClr val="dk1"/>
                </a:solidFill>
                <a:latin typeface="Fira Sans SemiBold"/>
                <a:ea typeface="Fira Sans SemiBold"/>
                <a:cs typeface="Fira Sans SemiBold"/>
                <a:sym typeface="Fira Sans SemiBold"/>
              </a:rPr>
              <a:t> | </a:t>
            </a:r>
            <a:r>
              <a:rPr lang="en" sz="1200" u="sng">
                <a:solidFill>
                  <a:schemeClr val="dk1"/>
                </a:solidFill>
                <a:latin typeface="Fira Sans SemiBold"/>
                <a:ea typeface="Fira Sans SemiBold"/>
                <a:cs typeface="Fira Sans SemiBold"/>
                <a:sym typeface="Fira Sans SemiBold"/>
                <a:hlinkClick r:id="rId6">
                  <a:extLst>
                    <a:ext uri="{A12FA001-AC4F-418D-AE19-62706E023703}">
                      <ahyp:hlinkClr val="tx"/>
                    </a:ext>
                  </a:extLst>
                </a:hlinkClick>
              </a:rPr>
              <a:t>Flaticon</a:t>
            </a:r>
            <a:r>
              <a:rPr lang="en" sz="1200">
                <a:solidFill>
                  <a:schemeClr val="dk1"/>
                </a:solidFill>
                <a:latin typeface="Fira Sans SemiBold"/>
                <a:ea typeface="Fira Sans SemiBold"/>
                <a:cs typeface="Fira Sans SemiBold"/>
                <a:sym typeface="Fira Sans SemiBold"/>
              </a:rPr>
              <a:t> | </a:t>
            </a:r>
            <a:r>
              <a:rPr lang="en" sz="1200" u="sng">
                <a:solidFill>
                  <a:schemeClr val="dk1"/>
                </a:solidFill>
                <a:latin typeface="Fira Sans SemiBold"/>
                <a:ea typeface="Fira Sans SemiBold"/>
                <a:cs typeface="Fira Sans SemiBold"/>
                <a:sym typeface="Fira Sans SemiBold"/>
                <a:hlinkClick r:id="rId7">
                  <a:extLst>
                    <a:ext uri="{A12FA001-AC4F-418D-AE19-62706E023703}">
                      <ahyp:hlinkClr val="tx"/>
                    </a:ext>
                  </a:extLst>
                </a:hlinkClick>
              </a:rPr>
              <a:t>Storyset</a:t>
            </a:r>
            <a:r>
              <a:rPr lang="en" sz="1200">
                <a:solidFill>
                  <a:schemeClr val="dk1"/>
                </a:solidFill>
                <a:latin typeface="Fira Sans SemiBold"/>
                <a:ea typeface="Fira Sans SemiBold"/>
                <a:cs typeface="Fira Sans SemiBold"/>
                <a:sym typeface="Fira Sans SemiBold"/>
              </a:rPr>
              <a:t> | </a:t>
            </a:r>
            <a:r>
              <a:rPr lang="en" sz="1200" u="sng">
                <a:solidFill>
                  <a:schemeClr val="dk1"/>
                </a:solidFill>
                <a:latin typeface="Fira Sans SemiBold"/>
                <a:ea typeface="Fira Sans SemiBold"/>
                <a:cs typeface="Fira Sans SemiBold"/>
                <a:sym typeface="Fira Sans SemiBold"/>
                <a:hlinkClick r:id="rId8">
                  <a:extLst>
                    <a:ext uri="{A12FA001-AC4F-418D-AE19-62706E023703}">
                      <ahyp:hlinkClr val="tx"/>
                    </a:ext>
                  </a:extLst>
                </a:hlinkClick>
              </a:rPr>
              <a:t>Wepik</a:t>
            </a:r>
            <a:r>
              <a:rPr lang="en" sz="1200">
                <a:solidFill>
                  <a:schemeClr val="dk1"/>
                </a:solidFill>
                <a:uFill>
                  <a:noFill/>
                </a:uFill>
                <a:latin typeface="Fira Sans SemiBold"/>
                <a:ea typeface="Fira Sans SemiBold"/>
                <a:cs typeface="Fira Sans SemiBold"/>
                <a:sym typeface="Fira Sans SemiBold"/>
                <a:hlinkClick r:id="rId9">
                  <a:extLst>
                    <a:ext uri="{A12FA001-AC4F-418D-AE19-62706E023703}">
                      <ahyp:hlinkClr val="tx"/>
                    </a:ext>
                  </a:extLst>
                </a:hlinkClick>
              </a:rPr>
              <a:t> </a:t>
            </a:r>
            <a:r>
              <a:rPr lang="en" sz="1200">
                <a:solidFill>
                  <a:schemeClr val="dk1"/>
                </a:solidFill>
                <a:latin typeface="Fira Sans SemiBold"/>
                <a:ea typeface="Fira Sans SemiBold"/>
                <a:cs typeface="Fira Sans SemiBold"/>
                <a:sym typeface="Fira Sans SemiBold"/>
              </a:rPr>
              <a:t>| </a:t>
            </a:r>
            <a:r>
              <a:rPr lang="en" sz="1200" u="sng">
                <a:solidFill>
                  <a:schemeClr val="dk1"/>
                </a:solidFill>
                <a:latin typeface="Fira Sans SemiBold"/>
                <a:ea typeface="Fira Sans SemiBold"/>
                <a:cs typeface="Fira Sans SemiBold"/>
                <a:sym typeface="Fira Sans SemiBold"/>
                <a:hlinkClick r:id="rId10">
                  <a:extLst>
                    <a:ext uri="{A12FA001-AC4F-418D-AE19-62706E023703}">
                      <ahyp:hlinkClr val="tx"/>
                    </a:ext>
                  </a:extLst>
                </a:hlinkClick>
              </a:rPr>
              <a:t>Videvo</a:t>
            </a:r>
            <a:endParaRPr sz="1100" u="sng">
              <a:solidFill>
                <a:schemeClr val="dk1"/>
              </a:solidFill>
              <a:latin typeface="Fira Sans SemiBold"/>
              <a:ea typeface="Fira Sans SemiBold"/>
              <a:cs typeface="Fira Sans SemiBold"/>
              <a:sym typeface="Fira Sans SemiBold"/>
            </a:endParaRPr>
          </a:p>
        </p:txBody>
      </p:sp>
      <p:sp>
        <p:nvSpPr>
          <p:cNvPr id="4046" name="Google Shape;4046;p35"/>
          <p:cNvSpPr txBox="1"/>
          <p:nvPr/>
        </p:nvSpPr>
        <p:spPr>
          <a:xfrm>
            <a:off x="716625" y="4126450"/>
            <a:ext cx="2680500" cy="4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a:ea typeface="Fira Sans"/>
                <a:cs typeface="Fira Sans"/>
                <a:sym typeface="Fira Sans"/>
              </a:rPr>
              <a:t>For more info:</a:t>
            </a:r>
            <a:br>
              <a:rPr lang="en" sz="800">
                <a:solidFill>
                  <a:schemeClr val="dk1"/>
                </a:solidFill>
                <a:latin typeface="Fira Sans"/>
                <a:ea typeface="Fira Sans"/>
                <a:cs typeface="Fira Sans"/>
                <a:sym typeface="Fira Sans"/>
              </a:rPr>
            </a:br>
            <a:r>
              <a:rPr lang="en" sz="1200" u="sng">
                <a:solidFill>
                  <a:schemeClr val="dk1"/>
                </a:solidFill>
                <a:latin typeface="Fira Sans SemiBold"/>
                <a:ea typeface="Fira Sans SemiBold"/>
                <a:cs typeface="Fira Sans SemiBold"/>
                <a:sym typeface="Fira Sans SemiBold"/>
                <a:hlinkClick r:id="rId11">
                  <a:extLst>
                    <a:ext uri="{A12FA001-AC4F-418D-AE19-62706E023703}">
                      <ahyp:hlinkClr val="tx"/>
                    </a:ext>
                  </a:extLst>
                </a:hlinkClick>
              </a:rPr>
              <a:t>Slidesgo</a:t>
            </a:r>
            <a:r>
              <a:rPr lang="en" sz="1200">
                <a:solidFill>
                  <a:schemeClr val="dk1"/>
                </a:solidFill>
                <a:uFill>
                  <a:noFill/>
                </a:uFill>
                <a:latin typeface="Fira Sans SemiBold"/>
                <a:ea typeface="Fira Sans SemiBold"/>
                <a:cs typeface="Fira Sans SemiBold"/>
                <a:sym typeface="Fira Sans SemiBold"/>
                <a:hlinkClick r:id="rId12">
                  <a:extLst>
                    <a:ext uri="{A12FA001-AC4F-418D-AE19-62706E023703}">
                      <ahyp:hlinkClr val="tx"/>
                    </a:ext>
                  </a:extLst>
                </a:hlinkClick>
              </a:rPr>
              <a:t> </a:t>
            </a:r>
            <a:r>
              <a:rPr lang="en" sz="1200">
                <a:solidFill>
                  <a:schemeClr val="dk1"/>
                </a:solidFill>
                <a:latin typeface="Fira Sans SemiBold"/>
                <a:ea typeface="Fira Sans SemiBold"/>
                <a:cs typeface="Fira Sans SemiBold"/>
                <a:sym typeface="Fira Sans SemiBold"/>
              </a:rPr>
              <a:t>| </a:t>
            </a:r>
            <a:r>
              <a:rPr lang="en" sz="1200" u="sng">
                <a:solidFill>
                  <a:schemeClr val="dk1"/>
                </a:solidFill>
                <a:latin typeface="Fira Sans SemiBold"/>
                <a:ea typeface="Fira Sans SemiBold"/>
                <a:cs typeface="Fira Sans SemiBold"/>
                <a:sym typeface="Fira Sans SemiBold"/>
                <a:hlinkClick r:id="rId13">
                  <a:extLst>
                    <a:ext uri="{A12FA001-AC4F-418D-AE19-62706E023703}">
                      <ahyp:hlinkClr val="tx"/>
                    </a:ext>
                  </a:extLst>
                </a:hlinkClick>
              </a:rPr>
              <a:t>Blog</a:t>
            </a:r>
            <a:r>
              <a:rPr lang="en" sz="1200">
                <a:solidFill>
                  <a:schemeClr val="dk1"/>
                </a:solidFill>
                <a:latin typeface="Fira Sans SemiBold"/>
                <a:ea typeface="Fira Sans SemiBold"/>
                <a:cs typeface="Fira Sans SemiBold"/>
                <a:sym typeface="Fira Sans SemiBold"/>
              </a:rPr>
              <a:t> | </a:t>
            </a:r>
            <a:r>
              <a:rPr lang="en" sz="1200" u="sng">
                <a:solidFill>
                  <a:schemeClr val="dk1"/>
                </a:solidFill>
                <a:latin typeface="Fira Sans SemiBold"/>
                <a:ea typeface="Fira Sans SemiBold"/>
                <a:cs typeface="Fira Sans SemiBold"/>
                <a:sym typeface="Fira Sans SemiBold"/>
                <a:hlinkClick r:id="rId14">
                  <a:extLst>
                    <a:ext uri="{A12FA001-AC4F-418D-AE19-62706E023703}">
                      <ahyp:hlinkClr val="tx"/>
                    </a:ext>
                  </a:extLst>
                </a:hlinkClick>
              </a:rPr>
              <a:t>FAQ</a:t>
            </a:r>
            <a:r>
              <a:rPr lang="en" sz="1200" u="sng">
                <a:solidFill>
                  <a:schemeClr val="dk1"/>
                </a:solidFill>
                <a:latin typeface="Fira Sans SemiBold"/>
                <a:ea typeface="Fira Sans SemiBold"/>
                <a:cs typeface="Fira Sans SemiBold"/>
                <a:sym typeface="Fira Sans SemiBold"/>
              </a:rPr>
              <a:t>s</a:t>
            </a:r>
            <a:endParaRPr u="sng">
              <a:solidFill>
                <a:schemeClr val="dk1"/>
              </a:solidFill>
              <a:latin typeface="Fira Sans SemiBold"/>
              <a:ea typeface="Fira Sans SemiBold"/>
              <a:cs typeface="Fira Sans SemiBold"/>
              <a:sym typeface="Fira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3" name="Shape 4743"/>
        <p:cNvGrpSpPr/>
        <p:nvPr/>
      </p:nvGrpSpPr>
      <p:grpSpPr>
        <a:xfrm>
          <a:off x="0" y="0"/>
          <a:ext cx="0" cy="0"/>
          <a:chOff x="0" y="0"/>
          <a:chExt cx="0" cy="0"/>
        </a:xfrm>
      </p:grpSpPr>
      <p:sp>
        <p:nvSpPr>
          <p:cNvPr id="4744" name="Google Shape;4744;p53"/>
          <p:cNvSpPr txBox="1"/>
          <p:nvPr>
            <p:ph idx="1" type="subTitle"/>
          </p:nvPr>
        </p:nvSpPr>
        <p:spPr>
          <a:xfrm>
            <a:off x="2223600" y="1228426"/>
            <a:ext cx="4696800" cy="3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4745" name="Google Shape;4745;p53"/>
          <p:cNvSpPr txBox="1"/>
          <p:nvPr>
            <p:ph type="title"/>
          </p:nvPr>
        </p:nvSpPr>
        <p:spPr>
          <a:xfrm>
            <a:off x="2223600" y="539507"/>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4746" name="Google Shape;4746;p53"/>
          <p:cNvSpPr txBox="1"/>
          <p:nvPr>
            <p:ph idx="2" type="title"/>
          </p:nvPr>
        </p:nvSpPr>
        <p:spPr>
          <a:xfrm>
            <a:off x="2223600" y="2033950"/>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4747" name="Google Shape;4747;p53"/>
          <p:cNvSpPr txBox="1"/>
          <p:nvPr>
            <p:ph idx="3" type="subTitle"/>
          </p:nvPr>
        </p:nvSpPr>
        <p:spPr>
          <a:xfrm>
            <a:off x="2223600" y="2722865"/>
            <a:ext cx="4696800" cy="3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4748" name="Google Shape;4748;p53"/>
          <p:cNvSpPr txBox="1"/>
          <p:nvPr>
            <p:ph idx="4" type="title"/>
          </p:nvPr>
        </p:nvSpPr>
        <p:spPr>
          <a:xfrm>
            <a:off x="2223600" y="3528368"/>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4749" name="Google Shape;4749;p53"/>
          <p:cNvSpPr txBox="1"/>
          <p:nvPr>
            <p:ph idx="5" type="subTitle"/>
          </p:nvPr>
        </p:nvSpPr>
        <p:spPr>
          <a:xfrm>
            <a:off x="2223600" y="4217296"/>
            <a:ext cx="4696800" cy="3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3" name="Shape 4753"/>
        <p:cNvGrpSpPr/>
        <p:nvPr/>
      </p:nvGrpSpPr>
      <p:grpSpPr>
        <a:xfrm>
          <a:off x="0" y="0"/>
          <a:ext cx="0" cy="0"/>
          <a:chOff x="0" y="0"/>
          <a:chExt cx="0" cy="0"/>
        </a:xfrm>
      </p:grpSpPr>
      <p:sp>
        <p:nvSpPr>
          <p:cNvPr id="4754" name="Google Shape;4754;p54"/>
          <p:cNvSpPr/>
          <p:nvPr/>
        </p:nvSpPr>
        <p:spPr>
          <a:xfrm>
            <a:off x="6404913" y="1532825"/>
            <a:ext cx="1382700" cy="1382700"/>
          </a:xfrm>
          <a:prstGeom prst="donut">
            <a:avLst>
              <a:gd fmla="val 1193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4"/>
          <p:cNvSpPr/>
          <p:nvPr/>
        </p:nvSpPr>
        <p:spPr>
          <a:xfrm flipH="1">
            <a:off x="6407062" y="1532600"/>
            <a:ext cx="1383000" cy="1383000"/>
          </a:xfrm>
          <a:prstGeom prst="blockArc">
            <a:avLst>
              <a:gd fmla="val 26794" name="adj1"/>
              <a:gd fmla="val 16132163" name="adj2"/>
              <a:gd fmla="val 11981"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4"/>
          <p:cNvSpPr/>
          <p:nvPr/>
        </p:nvSpPr>
        <p:spPr>
          <a:xfrm>
            <a:off x="3865075" y="1532825"/>
            <a:ext cx="1382700" cy="1382700"/>
          </a:xfrm>
          <a:prstGeom prst="donut">
            <a:avLst>
              <a:gd fmla="val 1193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4"/>
          <p:cNvSpPr/>
          <p:nvPr/>
        </p:nvSpPr>
        <p:spPr>
          <a:xfrm flipH="1">
            <a:off x="3867225" y="1532600"/>
            <a:ext cx="1383000" cy="1383000"/>
          </a:xfrm>
          <a:prstGeom prst="blockArc">
            <a:avLst>
              <a:gd fmla="val 5421984" name="adj1"/>
              <a:gd fmla="val 16132163" name="adj2"/>
              <a:gd fmla="val 11981" name="adj3"/>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use some percentages</a:t>
            </a:r>
            <a:endParaRPr/>
          </a:p>
        </p:txBody>
      </p:sp>
      <p:sp>
        <p:nvSpPr>
          <p:cNvPr id="4759" name="Google Shape;4759;p54"/>
          <p:cNvSpPr txBox="1"/>
          <p:nvPr>
            <p:ph idx="4294967295" type="subTitle"/>
          </p:nvPr>
        </p:nvSpPr>
        <p:spPr>
          <a:xfrm>
            <a:off x="861850" y="3356375"/>
            <a:ext cx="23265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4760" name="Google Shape;4760;p54"/>
          <p:cNvSpPr txBox="1"/>
          <p:nvPr>
            <p:ph idx="4294967295" type="subTitle"/>
          </p:nvPr>
        </p:nvSpPr>
        <p:spPr>
          <a:xfrm>
            <a:off x="861850" y="2995750"/>
            <a:ext cx="23265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Vazirmatn SemiBold"/>
                <a:ea typeface="Vazirmatn SemiBold"/>
                <a:cs typeface="Vazirmatn SemiBold"/>
                <a:sym typeface="Vazirmatn SemiBold"/>
              </a:rPr>
              <a:t>Mercury</a:t>
            </a:r>
            <a:endParaRPr sz="2200">
              <a:latin typeface="Vazirmatn SemiBold"/>
              <a:ea typeface="Vazirmatn SemiBold"/>
              <a:cs typeface="Vazirmatn SemiBold"/>
              <a:sym typeface="Vazirmatn SemiBold"/>
            </a:endParaRPr>
          </a:p>
        </p:txBody>
      </p:sp>
      <p:sp>
        <p:nvSpPr>
          <p:cNvPr id="4761" name="Google Shape;4761;p54"/>
          <p:cNvSpPr txBox="1"/>
          <p:nvPr>
            <p:ph idx="4294967295" type="subTitle"/>
          </p:nvPr>
        </p:nvSpPr>
        <p:spPr>
          <a:xfrm>
            <a:off x="3408750" y="3356375"/>
            <a:ext cx="23265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762" name="Google Shape;4762;p54"/>
          <p:cNvSpPr txBox="1"/>
          <p:nvPr>
            <p:ph idx="4294967295" type="subTitle"/>
          </p:nvPr>
        </p:nvSpPr>
        <p:spPr>
          <a:xfrm>
            <a:off x="3408750" y="2995750"/>
            <a:ext cx="23265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Vazirmatn SemiBold"/>
                <a:ea typeface="Vazirmatn SemiBold"/>
                <a:cs typeface="Vazirmatn SemiBold"/>
                <a:sym typeface="Vazirmatn SemiBold"/>
              </a:rPr>
              <a:t>Venus</a:t>
            </a:r>
            <a:endParaRPr sz="2200">
              <a:latin typeface="Vazirmatn SemiBold"/>
              <a:ea typeface="Vazirmatn SemiBold"/>
              <a:cs typeface="Vazirmatn SemiBold"/>
              <a:sym typeface="Vazirmatn SemiBold"/>
            </a:endParaRPr>
          </a:p>
        </p:txBody>
      </p:sp>
      <p:sp>
        <p:nvSpPr>
          <p:cNvPr id="4763" name="Google Shape;4763;p54"/>
          <p:cNvSpPr txBox="1"/>
          <p:nvPr>
            <p:ph idx="4294967295" type="subTitle"/>
          </p:nvPr>
        </p:nvSpPr>
        <p:spPr>
          <a:xfrm>
            <a:off x="5955650" y="3356375"/>
            <a:ext cx="23265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4764" name="Google Shape;4764;p54"/>
          <p:cNvSpPr txBox="1"/>
          <p:nvPr>
            <p:ph idx="4294967295" type="subTitle"/>
          </p:nvPr>
        </p:nvSpPr>
        <p:spPr>
          <a:xfrm>
            <a:off x="5955650" y="2995750"/>
            <a:ext cx="23265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Vazirmatn SemiBold"/>
                <a:ea typeface="Vazirmatn SemiBold"/>
                <a:cs typeface="Vazirmatn SemiBold"/>
                <a:sym typeface="Vazirmatn SemiBold"/>
              </a:rPr>
              <a:t>Mars</a:t>
            </a:r>
            <a:endParaRPr sz="2200">
              <a:latin typeface="Vazirmatn SemiBold"/>
              <a:ea typeface="Vazirmatn SemiBold"/>
              <a:cs typeface="Vazirmatn SemiBold"/>
              <a:sym typeface="Vazirmatn SemiBold"/>
            </a:endParaRPr>
          </a:p>
        </p:txBody>
      </p:sp>
      <p:sp>
        <p:nvSpPr>
          <p:cNvPr id="4765" name="Google Shape;4765;p54"/>
          <p:cNvSpPr/>
          <p:nvPr/>
        </p:nvSpPr>
        <p:spPr>
          <a:xfrm>
            <a:off x="1353938" y="1532825"/>
            <a:ext cx="1382700" cy="1382700"/>
          </a:xfrm>
          <a:prstGeom prst="donut">
            <a:avLst>
              <a:gd fmla="val 1193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4"/>
          <p:cNvSpPr/>
          <p:nvPr/>
        </p:nvSpPr>
        <p:spPr>
          <a:xfrm flipH="1">
            <a:off x="1356087" y="1532600"/>
            <a:ext cx="1383000" cy="1383000"/>
          </a:xfrm>
          <a:prstGeom prst="blockArc">
            <a:avLst>
              <a:gd fmla="val 10816202" name="adj1"/>
              <a:gd fmla="val 16132163" name="adj2"/>
              <a:gd fmla="val 11981" name="adj3"/>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4"/>
          <p:cNvSpPr txBox="1"/>
          <p:nvPr>
            <p:ph idx="4294967295" type="title"/>
          </p:nvPr>
        </p:nvSpPr>
        <p:spPr>
          <a:xfrm>
            <a:off x="4050362" y="2020775"/>
            <a:ext cx="1016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000"/>
              <a:t>50%</a:t>
            </a:r>
            <a:endParaRPr i="1" sz="3000"/>
          </a:p>
        </p:txBody>
      </p:sp>
      <p:sp>
        <p:nvSpPr>
          <p:cNvPr id="4768" name="Google Shape;4768;p54"/>
          <p:cNvSpPr txBox="1"/>
          <p:nvPr>
            <p:ph idx="4294967295" type="title"/>
          </p:nvPr>
        </p:nvSpPr>
        <p:spPr>
          <a:xfrm>
            <a:off x="6590212" y="2020775"/>
            <a:ext cx="1016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000"/>
              <a:t>75%</a:t>
            </a:r>
            <a:endParaRPr i="1" sz="3000"/>
          </a:p>
        </p:txBody>
      </p:sp>
      <p:sp>
        <p:nvSpPr>
          <p:cNvPr id="4769" name="Google Shape;4769;p54"/>
          <p:cNvSpPr txBox="1"/>
          <p:nvPr>
            <p:ph idx="4294967295" type="title"/>
          </p:nvPr>
        </p:nvSpPr>
        <p:spPr>
          <a:xfrm>
            <a:off x="1539225" y="2020700"/>
            <a:ext cx="1016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000"/>
              <a:t>25</a:t>
            </a:r>
            <a:r>
              <a:rPr i="1" lang="en" sz="3000"/>
              <a:t>%</a:t>
            </a:r>
            <a:endParaRPr i="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3" name="Shape 4773"/>
        <p:cNvGrpSpPr/>
        <p:nvPr/>
      </p:nvGrpSpPr>
      <p:grpSpPr>
        <a:xfrm>
          <a:off x="0" y="0"/>
          <a:ext cx="0" cy="0"/>
          <a:chOff x="0" y="0"/>
          <a:chExt cx="0" cy="0"/>
        </a:xfrm>
      </p:grpSpPr>
      <p:sp>
        <p:nvSpPr>
          <p:cNvPr id="4774" name="Google Shape;4774;p55"/>
          <p:cNvSpPr txBox="1"/>
          <p:nvPr>
            <p:ph type="title"/>
          </p:nvPr>
        </p:nvSpPr>
        <p:spPr>
          <a:xfrm>
            <a:off x="974075" y="1336575"/>
            <a:ext cx="2828400" cy="11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775" name="Google Shape;4775;p55"/>
          <p:cNvSpPr txBox="1"/>
          <p:nvPr>
            <p:ph idx="1" type="subTitle"/>
          </p:nvPr>
        </p:nvSpPr>
        <p:spPr>
          <a:xfrm>
            <a:off x="974075" y="2530200"/>
            <a:ext cx="28284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6" name="Google Shape;4776;p55"/>
          <p:cNvGrpSpPr/>
          <p:nvPr/>
        </p:nvGrpSpPr>
        <p:grpSpPr>
          <a:xfrm>
            <a:off x="4769550" y="1120150"/>
            <a:ext cx="3485625" cy="2711086"/>
            <a:chOff x="4769550" y="1120150"/>
            <a:chExt cx="3485625" cy="2711086"/>
          </a:xfrm>
        </p:grpSpPr>
        <p:sp>
          <p:nvSpPr>
            <p:cNvPr id="4777" name="Google Shape;4777;p55"/>
            <p:cNvSpPr/>
            <p:nvPr/>
          </p:nvSpPr>
          <p:spPr>
            <a:xfrm>
              <a:off x="4770075" y="1120150"/>
              <a:ext cx="3485100" cy="2328300"/>
            </a:xfrm>
            <a:prstGeom prst="roundRect">
              <a:avLst>
                <a:gd fmla="val 975"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5"/>
            <p:cNvSpPr/>
            <p:nvPr/>
          </p:nvSpPr>
          <p:spPr>
            <a:xfrm>
              <a:off x="5975575" y="3448454"/>
              <a:ext cx="1056678" cy="382782"/>
            </a:xfrm>
            <a:custGeom>
              <a:rect b="b" l="l" r="r" t="t"/>
              <a:pathLst>
                <a:path extrusionOk="0" h="16941" w="41532">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9" name="Google Shape;4779;p55"/>
            <p:cNvCxnSpPr/>
            <p:nvPr/>
          </p:nvCxnSpPr>
          <p:spPr>
            <a:xfrm>
              <a:off x="4769550" y="3156788"/>
              <a:ext cx="3472200" cy="0"/>
            </a:xfrm>
            <a:prstGeom prst="straightConnector1">
              <a:avLst/>
            </a:prstGeom>
            <a:noFill/>
            <a:ln cap="flat" cmpd="sng" w="19050">
              <a:solidFill>
                <a:schemeClr val="dk2"/>
              </a:solidFill>
              <a:prstDash val="solid"/>
              <a:round/>
              <a:headEnd len="med" w="med" type="none"/>
              <a:tailEnd len="med" w="med" type="none"/>
            </a:ln>
          </p:spPr>
        </p:cxnSp>
        <p:sp>
          <p:nvSpPr>
            <p:cNvPr id="4780" name="Google Shape;4780;p55"/>
            <p:cNvSpPr/>
            <p:nvPr/>
          </p:nvSpPr>
          <p:spPr>
            <a:xfrm>
              <a:off x="7950045" y="3217173"/>
              <a:ext cx="116959" cy="116959"/>
            </a:xfrm>
            <a:custGeom>
              <a:rect b="b" l="l" r="r" t="t"/>
              <a:pathLst>
                <a:path extrusionOk="0" h="4597" w="4597">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81" name="Google Shape;4781;p55"/>
          <p:cNvPicPr preferRelativeResize="0"/>
          <p:nvPr/>
        </p:nvPicPr>
        <p:blipFill rotWithShape="1">
          <a:blip r:embed="rId3">
            <a:alphaModFix/>
          </a:blip>
          <a:srcRect b="0" l="189" r="199" t="0"/>
          <a:stretch/>
        </p:blipFill>
        <p:spPr>
          <a:xfrm>
            <a:off x="4892345" y="1249466"/>
            <a:ext cx="3223200" cy="1820100"/>
          </a:xfrm>
          <a:prstGeom prst="roundRect">
            <a:avLst>
              <a:gd fmla="val 0" name="adj"/>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56"/>
          <p:cNvSpPr txBox="1"/>
          <p:nvPr>
            <p:ph type="title"/>
          </p:nvPr>
        </p:nvSpPr>
        <p:spPr>
          <a:xfrm>
            <a:off x="5198800" y="1299700"/>
            <a:ext cx="2966700" cy="121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4787" name="Google Shape;4787;p56"/>
          <p:cNvSpPr txBox="1"/>
          <p:nvPr>
            <p:ph idx="1" type="subTitle"/>
          </p:nvPr>
        </p:nvSpPr>
        <p:spPr>
          <a:xfrm>
            <a:off x="5198940" y="2518850"/>
            <a:ext cx="2966700" cy="10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4788" name="Google Shape;4788;p56"/>
          <p:cNvGrpSpPr/>
          <p:nvPr/>
        </p:nvGrpSpPr>
        <p:grpSpPr>
          <a:xfrm>
            <a:off x="1454329" y="817769"/>
            <a:ext cx="2308317" cy="3508073"/>
            <a:chOff x="1832639" y="956863"/>
            <a:chExt cx="2125131" cy="3229675"/>
          </a:xfrm>
        </p:grpSpPr>
        <p:sp>
          <p:nvSpPr>
            <p:cNvPr id="4789" name="Google Shape;4789;p56"/>
            <p:cNvSpPr/>
            <p:nvPr/>
          </p:nvSpPr>
          <p:spPr>
            <a:xfrm>
              <a:off x="1832639" y="956863"/>
              <a:ext cx="2125131" cy="3229675"/>
            </a:xfrm>
            <a:custGeom>
              <a:rect b="b" l="l" r="r" t="t"/>
              <a:pathLst>
                <a:path extrusionOk="0" h="209142" w="137638">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0" name="Google Shape;4790;p56"/>
            <p:cNvGrpSpPr/>
            <p:nvPr/>
          </p:nvGrpSpPr>
          <p:grpSpPr>
            <a:xfrm>
              <a:off x="2675604" y="1047443"/>
              <a:ext cx="437096" cy="2957284"/>
              <a:chOff x="6303377" y="859294"/>
              <a:chExt cx="469592" cy="3176460"/>
            </a:xfrm>
          </p:grpSpPr>
          <p:sp>
            <p:nvSpPr>
              <p:cNvPr id="4791" name="Google Shape;4791;p56"/>
              <p:cNvSpPr/>
              <p:nvPr/>
            </p:nvSpPr>
            <p:spPr>
              <a:xfrm>
                <a:off x="6303377" y="3970383"/>
                <a:ext cx="469592" cy="65371"/>
              </a:xfrm>
              <a:custGeom>
                <a:rect b="b" l="l" r="r" t="t"/>
                <a:pathLst>
                  <a:path extrusionOk="0" h="3941" w="2831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6"/>
              <p:cNvSpPr/>
              <p:nvPr/>
            </p:nvSpPr>
            <p:spPr>
              <a:xfrm>
                <a:off x="6455384" y="859294"/>
                <a:ext cx="165576" cy="166057"/>
              </a:xfrm>
              <a:custGeom>
                <a:rect b="b" l="l" r="r" t="t"/>
                <a:pathLst>
                  <a:path extrusionOk="0" h="10011" w="9982">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93" name="Google Shape;4793;p56"/>
          <p:cNvPicPr preferRelativeResize="0"/>
          <p:nvPr/>
        </p:nvPicPr>
        <p:blipFill rotWithShape="1">
          <a:blip r:embed="rId3">
            <a:alphaModFix/>
          </a:blip>
          <a:srcRect b="0" l="56669" r="874" t="0"/>
          <a:stretch/>
        </p:blipFill>
        <p:spPr>
          <a:xfrm>
            <a:off x="1563020" y="1169667"/>
            <a:ext cx="2090316" cy="276942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sp>
        <p:nvSpPr>
          <p:cNvPr id="4798" name="Google Shape;4798;p57"/>
          <p:cNvSpPr txBox="1"/>
          <p:nvPr>
            <p:ph type="title"/>
          </p:nvPr>
        </p:nvSpPr>
        <p:spPr>
          <a:xfrm>
            <a:off x="974075" y="1336575"/>
            <a:ext cx="2828400" cy="11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4799" name="Google Shape;4799;p57"/>
          <p:cNvSpPr txBox="1"/>
          <p:nvPr>
            <p:ph idx="1" type="subTitle"/>
          </p:nvPr>
        </p:nvSpPr>
        <p:spPr>
          <a:xfrm>
            <a:off x="974075" y="2530200"/>
            <a:ext cx="28284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4800" name="Google Shape;4800;p57"/>
          <p:cNvSpPr/>
          <p:nvPr/>
        </p:nvSpPr>
        <p:spPr>
          <a:xfrm>
            <a:off x="5631125" y="891675"/>
            <a:ext cx="1790464" cy="3360381"/>
          </a:xfrm>
          <a:custGeom>
            <a:rect b="b" l="l" r="r" t="t"/>
            <a:pathLst>
              <a:path extrusionOk="0" h="195912" w="104385">
                <a:moveTo>
                  <a:pt x="2095" y="1"/>
                </a:moveTo>
                <a:cubicBezTo>
                  <a:pt x="904" y="1"/>
                  <a:pt x="0" y="945"/>
                  <a:pt x="0" y="2096"/>
                </a:cubicBezTo>
                <a:lnTo>
                  <a:pt x="0" y="193776"/>
                </a:lnTo>
                <a:cubicBezTo>
                  <a:pt x="0" y="194967"/>
                  <a:pt x="986" y="195912"/>
                  <a:pt x="2095" y="195912"/>
                </a:cubicBezTo>
                <a:lnTo>
                  <a:pt x="102290" y="195912"/>
                </a:lnTo>
                <a:cubicBezTo>
                  <a:pt x="103399" y="195912"/>
                  <a:pt x="104344" y="194967"/>
                  <a:pt x="104385" y="193776"/>
                </a:cubicBezTo>
                <a:lnTo>
                  <a:pt x="104385" y="2096"/>
                </a:lnTo>
                <a:cubicBezTo>
                  <a:pt x="104385" y="904"/>
                  <a:pt x="103399" y="1"/>
                  <a:pt x="102290" y="1"/>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1" name="Google Shape;4801;p57"/>
          <p:cNvPicPr preferRelativeResize="0"/>
          <p:nvPr/>
        </p:nvPicPr>
        <p:blipFill rotWithShape="1">
          <a:blip r:embed="rId3">
            <a:alphaModFix/>
          </a:blip>
          <a:srcRect b="0" l="3768" r="66954" t="0"/>
          <a:stretch/>
        </p:blipFill>
        <p:spPr>
          <a:xfrm rot="10800000">
            <a:off x="5693622" y="971775"/>
            <a:ext cx="1665600" cy="3200100"/>
          </a:xfrm>
          <a:prstGeom prst="roundRect">
            <a:avLst>
              <a:gd fmla="val 2646" name="adj"/>
            </a:avLst>
          </a:prstGeom>
          <a:noFill/>
          <a:ln cap="flat" cmpd="sng" w="19050">
            <a:solidFill>
              <a:schemeClr val="dk2"/>
            </a:solidFill>
            <a:prstDash val="solid"/>
            <a:round/>
            <a:headEnd len="sm" w="sm" type="none"/>
            <a:tailEnd len="sm" w="sm" type="none"/>
          </a:ln>
        </p:spPr>
      </p:pic>
      <p:grpSp>
        <p:nvGrpSpPr>
          <p:cNvPr id="4802" name="Google Shape;4802;p57"/>
          <p:cNvGrpSpPr/>
          <p:nvPr/>
        </p:nvGrpSpPr>
        <p:grpSpPr>
          <a:xfrm>
            <a:off x="6304645" y="1053142"/>
            <a:ext cx="443926" cy="3054867"/>
            <a:chOff x="6334878" y="1261962"/>
            <a:chExt cx="382859" cy="2634641"/>
          </a:xfrm>
        </p:grpSpPr>
        <p:sp>
          <p:nvSpPr>
            <p:cNvPr id="4803" name="Google Shape;4803;p57"/>
            <p:cNvSpPr/>
            <p:nvPr/>
          </p:nvSpPr>
          <p:spPr>
            <a:xfrm>
              <a:off x="6432419" y="1261962"/>
              <a:ext cx="187790" cy="13"/>
            </a:xfrm>
            <a:custGeom>
              <a:rect b="b" l="l" r="r" t="t"/>
              <a:pathLst>
                <a:path extrusionOk="0" fill="none" h="1" w="14379">
                  <a:moveTo>
                    <a:pt x="1" y="0"/>
                  </a:moveTo>
                  <a:lnTo>
                    <a:pt x="14379" y="0"/>
                  </a:lnTo>
                </a:path>
              </a:pathLst>
            </a:custGeom>
            <a:solidFill>
              <a:schemeClr val="lt1"/>
            </a:solidFill>
            <a:ln cap="rnd" cmpd="sng" w="19050">
              <a:solidFill>
                <a:schemeClr val="dk2"/>
              </a:solidFill>
              <a:prstDash val="solid"/>
              <a:miter lim="410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6334878" y="3832789"/>
              <a:ext cx="382859" cy="63815"/>
            </a:xfrm>
            <a:custGeom>
              <a:rect b="b" l="l" r="r" t="t"/>
              <a:pathLst>
                <a:path extrusionOk="0" h="4314" w="25882">
                  <a:moveTo>
                    <a:pt x="2137" y="0"/>
                  </a:moveTo>
                  <a:cubicBezTo>
                    <a:pt x="987" y="0"/>
                    <a:pt x="1" y="945"/>
                    <a:pt x="1" y="2136"/>
                  </a:cubicBezTo>
                  <a:cubicBezTo>
                    <a:pt x="1" y="3328"/>
                    <a:pt x="987" y="4313"/>
                    <a:pt x="2137" y="4313"/>
                  </a:cubicBezTo>
                  <a:lnTo>
                    <a:pt x="23704" y="4313"/>
                  </a:lnTo>
                  <a:cubicBezTo>
                    <a:pt x="24895" y="4313"/>
                    <a:pt x="25881" y="3328"/>
                    <a:pt x="25881" y="2136"/>
                  </a:cubicBezTo>
                  <a:cubicBezTo>
                    <a:pt x="25881" y="945"/>
                    <a:pt x="24895" y="0"/>
                    <a:pt x="23704" y="0"/>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8" name="Shape 4808"/>
        <p:cNvGrpSpPr/>
        <p:nvPr/>
      </p:nvGrpSpPr>
      <p:grpSpPr>
        <a:xfrm>
          <a:off x="0" y="0"/>
          <a:ext cx="0" cy="0"/>
          <a:chOff x="0" y="0"/>
          <a:chExt cx="0" cy="0"/>
        </a:xfrm>
      </p:grpSpPr>
      <p:sp>
        <p:nvSpPr>
          <p:cNvPr id="4809" name="Google Shape;4809;p58"/>
          <p:cNvSpPr txBox="1"/>
          <p:nvPr/>
        </p:nvSpPr>
        <p:spPr>
          <a:xfrm flipH="1">
            <a:off x="6164700" y="126275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Vazirmatn SemiBold"/>
                <a:ea typeface="Vazirmatn SemiBold"/>
                <a:cs typeface="Vazirmatn SemiBold"/>
                <a:sym typeface="Vazirmatn SemiBold"/>
              </a:rPr>
              <a:t>Venus</a:t>
            </a:r>
            <a:endParaRPr sz="2200">
              <a:solidFill>
                <a:schemeClr val="dk1"/>
              </a:solidFill>
              <a:latin typeface="Vazirmatn SemiBold"/>
              <a:ea typeface="Vazirmatn SemiBold"/>
              <a:cs typeface="Vazirmatn SemiBold"/>
              <a:sym typeface="Vazirmatn SemiBold"/>
            </a:endParaRPr>
          </a:p>
        </p:txBody>
      </p:sp>
      <p:sp>
        <p:nvSpPr>
          <p:cNvPr id="4810" name="Google Shape;4810;p58"/>
          <p:cNvSpPr txBox="1"/>
          <p:nvPr/>
        </p:nvSpPr>
        <p:spPr>
          <a:xfrm flipH="1">
            <a:off x="6164700" y="349673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Vazirmatn SemiBold"/>
                <a:ea typeface="Vazirmatn SemiBold"/>
                <a:cs typeface="Vazirmatn SemiBold"/>
                <a:sym typeface="Vazirmatn SemiBold"/>
              </a:rPr>
              <a:t>Mars</a:t>
            </a:r>
            <a:endParaRPr sz="2200">
              <a:solidFill>
                <a:schemeClr val="dk1"/>
              </a:solidFill>
              <a:latin typeface="Vazirmatn SemiBold"/>
              <a:ea typeface="Vazirmatn SemiBold"/>
              <a:cs typeface="Vazirmatn SemiBold"/>
              <a:sym typeface="Vazirmatn SemiBold"/>
            </a:endParaRPr>
          </a:p>
        </p:txBody>
      </p:sp>
      <p:sp>
        <p:nvSpPr>
          <p:cNvPr id="4811" name="Google Shape;4811;p58"/>
          <p:cNvSpPr txBox="1"/>
          <p:nvPr/>
        </p:nvSpPr>
        <p:spPr>
          <a:xfrm flipH="1">
            <a:off x="6164725" y="237974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Vazirmatn SemiBold"/>
                <a:ea typeface="Vazirmatn SemiBold"/>
                <a:cs typeface="Vazirmatn SemiBold"/>
                <a:sym typeface="Vazirmatn SemiBold"/>
              </a:rPr>
              <a:t>Mercury</a:t>
            </a:r>
            <a:endParaRPr sz="2200">
              <a:solidFill>
                <a:schemeClr val="dk1"/>
              </a:solidFill>
              <a:latin typeface="Vazirmatn SemiBold"/>
              <a:ea typeface="Vazirmatn SemiBold"/>
              <a:cs typeface="Vazirmatn SemiBold"/>
              <a:sym typeface="Vazirmatn SemiBold"/>
            </a:endParaRPr>
          </a:p>
        </p:txBody>
      </p:sp>
      <p:sp>
        <p:nvSpPr>
          <p:cNvPr id="4812" name="Google Shape;481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is a</a:t>
            </a:r>
            <a:r>
              <a:rPr lang="en">
                <a:solidFill>
                  <a:srgbClr val="F4C5B1"/>
                </a:solidFill>
              </a:rPr>
              <a:t> </a:t>
            </a:r>
            <a:r>
              <a:rPr lang="en"/>
              <a:t>map</a:t>
            </a:r>
            <a:endParaRPr/>
          </a:p>
        </p:txBody>
      </p:sp>
      <p:sp>
        <p:nvSpPr>
          <p:cNvPr id="4813" name="Google Shape;4813;p58"/>
          <p:cNvSpPr txBox="1"/>
          <p:nvPr/>
        </p:nvSpPr>
        <p:spPr>
          <a:xfrm flipH="1">
            <a:off x="6164712" y="154531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Venus is the second planet from the Sun</a:t>
            </a:r>
            <a:endParaRPr>
              <a:solidFill>
                <a:schemeClr val="dk1"/>
              </a:solidFill>
              <a:latin typeface="Fira Sans"/>
              <a:ea typeface="Fira Sans"/>
              <a:cs typeface="Fira Sans"/>
              <a:sym typeface="Fira Sans"/>
            </a:endParaRPr>
          </a:p>
        </p:txBody>
      </p:sp>
      <p:sp>
        <p:nvSpPr>
          <p:cNvPr id="4814" name="Google Shape;4814;p58"/>
          <p:cNvSpPr txBox="1"/>
          <p:nvPr/>
        </p:nvSpPr>
        <p:spPr>
          <a:xfrm flipH="1">
            <a:off x="6164712" y="377929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Despite being red, Mars is a very cold place</a:t>
            </a:r>
            <a:endParaRPr>
              <a:solidFill>
                <a:schemeClr val="dk1"/>
              </a:solidFill>
              <a:latin typeface="Fira Sans"/>
              <a:ea typeface="Fira Sans"/>
              <a:cs typeface="Fira Sans"/>
              <a:sym typeface="Fira Sans"/>
            </a:endParaRPr>
          </a:p>
        </p:txBody>
      </p:sp>
      <p:sp>
        <p:nvSpPr>
          <p:cNvPr id="4815" name="Google Shape;4815;p58"/>
          <p:cNvSpPr txBox="1"/>
          <p:nvPr/>
        </p:nvSpPr>
        <p:spPr>
          <a:xfrm flipH="1">
            <a:off x="6164726" y="266230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Mercury is the closest planet to the Sun</a:t>
            </a:r>
            <a:endParaRPr>
              <a:solidFill>
                <a:schemeClr val="dk1"/>
              </a:solidFill>
              <a:latin typeface="Fira Sans"/>
              <a:ea typeface="Fira Sans"/>
              <a:cs typeface="Fira Sans"/>
              <a:sym typeface="Fira Sans"/>
            </a:endParaRPr>
          </a:p>
        </p:txBody>
      </p:sp>
      <p:grpSp>
        <p:nvGrpSpPr>
          <p:cNvPr id="4816" name="Google Shape;4816;p58"/>
          <p:cNvGrpSpPr/>
          <p:nvPr/>
        </p:nvGrpSpPr>
        <p:grpSpPr>
          <a:xfrm>
            <a:off x="836066" y="1496643"/>
            <a:ext cx="4919741" cy="2620545"/>
            <a:chOff x="233350" y="949250"/>
            <a:chExt cx="7137300" cy="3802300"/>
          </a:xfrm>
        </p:grpSpPr>
        <p:sp>
          <p:nvSpPr>
            <p:cNvPr id="4817" name="Google Shape;4817;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68" name="Google Shape;4868;p58"/>
          <p:cNvCxnSpPr/>
          <p:nvPr/>
        </p:nvCxnSpPr>
        <p:spPr>
          <a:xfrm flipH="1">
            <a:off x="3078600" y="1487750"/>
            <a:ext cx="3086100" cy="650700"/>
          </a:xfrm>
          <a:prstGeom prst="curvedConnector3">
            <a:avLst>
              <a:gd fmla="val 50000" name="adj1"/>
            </a:avLst>
          </a:prstGeom>
          <a:noFill/>
          <a:ln cap="flat" cmpd="sng" w="19050">
            <a:solidFill>
              <a:schemeClr val="dk2"/>
            </a:solidFill>
            <a:prstDash val="dash"/>
            <a:round/>
            <a:headEnd len="med" w="med" type="none"/>
            <a:tailEnd len="med" w="med" type="oval"/>
          </a:ln>
        </p:spPr>
      </p:cxnSp>
      <p:cxnSp>
        <p:nvCxnSpPr>
          <p:cNvPr id="4869" name="Google Shape;4869;p58"/>
          <p:cNvCxnSpPr/>
          <p:nvPr/>
        </p:nvCxnSpPr>
        <p:spPr>
          <a:xfrm rot="10800000">
            <a:off x="1521025" y="2276840"/>
            <a:ext cx="4643700" cy="327900"/>
          </a:xfrm>
          <a:prstGeom prst="curvedConnector3">
            <a:avLst>
              <a:gd fmla="val 50000" name="adj1"/>
            </a:avLst>
          </a:prstGeom>
          <a:noFill/>
          <a:ln cap="flat" cmpd="sng" w="19050">
            <a:solidFill>
              <a:schemeClr val="dk2"/>
            </a:solidFill>
            <a:prstDash val="dash"/>
            <a:round/>
            <a:headEnd len="med" w="med" type="none"/>
            <a:tailEnd len="med" w="med" type="oval"/>
          </a:ln>
        </p:spPr>
      </p:cxnSp>
      <p:cxnSp>
        <p:nvCxnSpPr>
          <p:cNvPr id="4870" name="Google Shape;4870;p58"/>
          <p:cNvCxnSpPr>
            <a:stCxn id="4810" idx="3"/>
          </p:cNvCxnSpPr>
          <p:nvPr/>
        </p:nvCxnSpPr>
        <p:spPr>
          <a:xfrm rot="10800000">
            <a:off x="5051400" y="3512030"/>
            <a:ext cx="1113300" cy="209700"/>
          </a:xfrm>
          <a:prstGeom prst="curvedConnector3">
            <a:avLst>
              <a:gd fmla="val 50000" name="adj1"/>
            </a:avLst>
          </a:prstGeom>
          <a:noFill/>
          <a:ln cap="flat" cmpd="sng" w="19050">
            <a:solidFill>
              <a:schemeClr val="dk2"/>
            </a:solidFill>
            <a:prstDash val="dash"/>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4" name="Shape 4874"/>
        <p:cNvGrpSpPr/>
        <p:nvPr/>
      </p:nvGrpSpPr>
      <p:grpSpPr>
        <a:xfrm>
          <a:off x="0" y="0"/>
          <a:ext cx="0" cy="0"/>
          <a:chOff x="0" y="0"/>
          <a:chExt cx="0" cy="0"/>
        </a:xfrm>
      </p:grpSpPr>
      <p:sp>
        <p:nvSpPr>
          <p:cNvPr id="4875" name="Google Shape;4875;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to apply linear algebra</a:t>
            </a:r>
            <a:endParaRPr/>
          </a:p>
        </p:txBody>
      </p:sp>
      <p:sp>
        <p:nvSpPr>
          <p:cNvPr id="4876" name="Google Shape;4876;p59"/>
          <p:cNvSpPr txBox="1"/>
          <p:nvPr/>
        </p:nvSpPr>
        <p:spPr>
          <a:xfrm>
            <a:off x="837663" y="2737825"/>
            <a:ext cx="1685400" cy="472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Mars</a:t>
            </a:r>
            <a:endParaRPr sz="2200">
              <a:solidFill>
                <a:schemeClr val="dk1"/>
              </a:solidFill>
              <a:latin typeface="Vazirmatn SemiBold"/>
              <a:ea typeface="Vazirmatn SemiBold"/>
              <a:cs typeface="Vazirmatn SemiBold"/>
              <a:sym typeface="Vazirmatn SemiBold"/>
            </a:endParaRPr>
          </a:p>
        </p:txBody>
      </p:sp>
      <p:sp>
        <p:nvSpPr>
          <p:cNvPr id="4877" name="Google Shape;4877;p59"/>
          <p:cNvSpPr txBox="1"/>
          <p:nvPr/>
        </p:nvSpPr>
        <p:spPr>
          <a:xfrm>
            <a:off x="837663" y="3284625"/>
            <a:ext cx="1685400" cy="4725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1200"/>
              </a:spcAft>
              <a:buNone/>
            </a:pPr>
            <a:r>
              <a:rPr lang="en">
                <a:solidFill>
                  <a:schemeClr val="dk1"/>
                </a:solidFill>
                <a:latin typeface="Fira Sans"/>
                <a:ea typeface="Fira Sans"/>
                <a:cs typeface="Fira Sans"/>
                <a:sym typeface="Fira Sans"/>
              </a:rPr>
              <a:t>Despite being red, Mars is cold</a:t>
            </a:r>
            <a:endParaRPr>
              <a:solidFill>
                <a:schemeClr val="dk1"/>
              </a:solidFill>
              <a:latin typeface="Fira Sans"/>
              <a:ea typeface="Fira Sans"/>
              <a:cs typeface="Fira Sans"/>
              <a:sym typeface="Fira Sans"/>
            </a:endParaRPr>
          </a:p>
        </p:txBody>
      </p:sp>
      <p:sp>
        <p:nvSpPr>
          <p:cNvPr id="4878" name="Google Shape;4878;p59"/>
          <p:cNvSpPr txBox="1"/>
          <p:nvPr/>
        </p:nvSpPr>
        <p:spPr>
          <a:xfrm>
            <a:off x="4693178" y="2737825"/>
            <a:ext cx="1685400" cy="472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Saturn</a:t>
            </a:r>
            <a:endParaRPr sz="2200">
              <a:solidFill>
                <a:schemeClr val="dk1"/>
              </a:solidFill>
              <a:latin typeface="Vazirmatn SemiBold"/>
              <a:ea typeface="Vazirmatn SemiBold"/>
              <a:cs typeface="Vazirmatn SemiBold"/>
              <a:sym typeface="Vazirmatn SemiBold"/>
            </a:endParaRPr>
          </a:p>
        </p:txBody>
      </p:sp>
      <p:sp>
        <p:nvSpPr>
          <p:cNvPr id="4879" name="Google Shape;4879;p59"/>
          <p:cNvSpPr txBox="1"/>
          <p:nvPr/>
        </p:nvSpPr>
        <p:spPr>
          <a:xfrm>
            <a:off x="4693178" y="3284625"/>
            <a:ext cx="1685400" cy="4725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1200"/>
              </a:spcAft>
              <a:buNone/>
            </a:pPr>
            <a:r>
              <a:rPr lang="en">
                <a:solidFill>
                  <a:schemeClr val="dk1"/>
                </a:solidFill>
                <a:latin typeface="Fira Sans"/>
                <a:ea typeface="Fira Sans"/>
                <a:cs typeface="Fira Sans"/>
                <a:sym typeface="Fira Sans"/>
              </a:rPr>
              <a:t>Saturn is a gas giant with rings</a:t>
            </a:r>
            <a:endParaRPr>
              <a:solidFill>
                <a:schemeClr val="dk1"/>
              </a:solidFill>
              <a:latin typeface="Fira Sans"/>
              <a:ea typeface="Fira Sans"/>
              <a:cs typeface="Fira Sans"/>
              <a:sym typeface="Fira Sans"/>
            </a:endParaRPr>
          </a:p>
        </p:txBody>
      </p:sp>
      <p:sp>
        <p:nvSpPr>
          <p:cNvPr id="4880" name="Google Shape;4880;p59"/>
          <p:cNvSpPr txBox="1"/>
          <p:nvPr/>
        </p:nvSpPr>
        <p:spPr>
          <a:xfrm>
            <a:off x="2765433" y="2737825"/>
            <a:ext cx="1685400" cy="472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Venus</a:t>
            </a:r>
            <a:endParaRPr sz="2200">
              <a:solidFill>
                <a:schemeClr val="dk1"/>
              </a:solidFill>
              <a:latin typeface="Vazirmatn SemiBold"/>
              <a:ea typeface="Vazirmatn SemiBold"/>
              <a:cs typeface="Vazirmatn SemiBold"/>
              <a:sym typeface="Vazirmatn SemiBold"/>
            </a:endParaRPr>
          </a:p>
        </p:txBody>
      </p:sp>
      <p:sp>
        <p:nvSpPr>
          <p:cNvPr id="4881" name="Google Shape;4881;p59"/>
          <p:cNvSpPr txBox="1"/>
          <p:nvPr/>
        </p:nvSpPr>
        <p:spPr>
          <a:xfrm>
            <a:off x="2765433" y="3284625"/>
            <a:ext cx="1685400" cy="4725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1200"/>
              </a:spcAft>
              <a:buNone/>
            </a:pPr>
            <a:r>
              <a:rPr lang="en">
                <a:solidFill>
                  <a:schemeClr val="dk1"/>
                </a:solidFill>
                <a:latin typeface="Fira Sans"/>
                <a:ea typeface="Fira Sans"/>
                <a:cs typeface="Fira Sans"/>
                <a:sym typeface="Fira Sans"/>
              </a:rPr>
              <a:t>Venus has a beautiful name</a:t>
            </a:r>
            <a:endParaRPr>
              <a:solidFill>
                <a:schemeClr val="dk1"/>
              </a:solidFill>
              <a:latin typeface="Fira Sans"/>
              <a:ea typeface="Fira Sans"/>
              <a:cs typeface="Fira Sans"/>
              <a:sym typeface="Fira Sans"/>
            </a:endParaRPr>
          </a:p>
        </p:txBody>
      </p:sp>
      <p:sp>
        <p:nvSpPr>
          <p:cNvPr id="4882" name="Google Shape;4882;p59"/>
          <p:cNvSpPr txBox="1"/>
          <p:nvPr/>
        </p:nvSpPr>
        <p:spPr>
          <a:xfrm>
            <a:off x="6620948" y="2737825"/>
            <a:ext cx="1685400" cy="472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Jupiter</a:t>
            </a:r>
            <a:endParaRPr sz="2200">
              <a:solidFill>
                <a:schemeClr val="dk1"/>
              </a:solidFill>
              <a:latin typeface="Vazirmatn SemiBold"/>
              <a:ea typeface="Vazirmatn SemiBold"/>
              <a:cs typeface="Vazirmatn SemiBold"/>
              <a:sym typeface="Vazirmatn SemiBold"/>
            </a:endParaRPr>
          </a:p>
        </p:txBody>
      </p:sp>
      <p:sp>
        <p:nvSpPr>
          <p:cNvPr id="4883" name="Google Shape;4883;p59"/>
          <p:cNvSpPr txBox="1"/>
          <p:nvPr/>
        </p:nvSpPr>
        <p:spPr>
          <a:xfrm>
            <a:off x="6620948" y="3284625"/>
            <a:ext cx="1685400" cy="4725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1200"/>
              </a:spcAft>
              <a:buNone/>
            </a:pPr>
            <a:r>
              <a:rPr lang="en">
                <a:solidFill>
                  <a:schemeClr val="dk1"/>
                </a:solidFill>
                <a:latin typeface="Fira Sans"/>
                <a:ea typeface="Fira Sans"/>
                <a:cs typeface="Fira Sans"/>
                <a:sym typeface="Fira Sans"/>
              </a:rPr>
              <a:t>Jupiter is a very big planet</a:t>
            </a:r>
            <a:endParaRPr>
              <a:solidFill>
                <a:schemeClr val="dk1"/>
              </a:solidFill>
              <a:latin typeface="Fira Sans"/>
              <a:ea typeface="Fira Sans"/>
              <a:cs typeface="Fira Sans"/>
              <a:sym typeface="Fira Sans"/>
            </a:endParaRPr>
          </a:p>
        </p:txBody>
      </p:sp>
      <p:cxnSp>
        <p:nvCxnSpPr>
          <p:cNvPr id="4884" name="Google Shape;4884;p59"/>
          <p:cNvCxnSpPr>
            <a:stCxn id="4885" idx="3"/>
            <a:endCxn id="4886" idx="1"/>
          </p:cNvCxnSpPr>
          <p:nvPr/>
        </p:nvCxnSpPr>
        <p:spPr>
          <a:xfrm>
            <a:off x="2345613" y="2451475"/>
            <a:ext cx="597300" cy="0"/>
          </a:xfrm>
          <a:prstGeom prst="straightConnector1">
            <a:avLst/>
          </a:prstGeom>
          <a:noFill/>
          <a:ln cap="flat" cmpd="sng" w="19050">
            <a:solidFill>
              <a:schemeClr val="dk2"/>
            </a:solidFill>
            <a:prstDash val="solid"/>
            <a:round/>
            <a:headEnd len="med" w="med" type="none"/>
            <a:tailEnd len="med" w="med" type="triangle"/>
          </a:ln>
        </p:spPr>
      </p:cxnSp>
      <p:cxnSp>
        <p:nvCxnSpPr>
          <p:cNvPr id="4887" name="Google Shape;4887;p59"/>
          <p:cNvCxnSpPr>
            <a:stCxn id="4886" idx="3"/>
            <a:endCxn id="4888" idx="1"/>
          </p:cNvCxnSpPr>
          <p:nvPr/>
        </p:nvCxnSpPr>
        <p:spPr>
          <a:xfrm>
            <a:off x="4273380" y="2451475"/>
            <a:ext cx="597300" cy="0"/>
          </a:xfrm>
          <a:prstGeom prst="straightConnector1">
            <a:avLst/>
          </a:prstGeom>
          <a:noFill/>
          <a:ln cap="flat" cmpd="sng" w="19050">
            <a:solidFill>
              <a:schemeClr val="dk2"/>
            </a:solidFill>
            <a:prstDash val="solid"/>
            <a:round/>
            <a:headEnd len="med" w="med" type="none"/>
            <a:tailEnd len="med" w="med" type="triangle"/>
          </a:ln>
        </p:spPr>
      </p:cxnSp>
      <p:cxnSp>
        <p:nvCxnSpPr>
          <p:cNvPr id="4889" name="Google Shape;4889;p59"/>
          <p:cNvCxnSpPr>
            <a:stCxn id="4888" idx="3"/>
            <a:endCxn id="4890" idx="1"/>
          </p:cNvCxnSpPr>
          <p:nvPr/>
        </p:nvCxnSpPr>
        <p:spPr>
          <a:xfrm>
            <a:off x="6201122" y="2451475"/>
            <a:ext cx="597300" cy="0"/>
          </a:xfrm>
          <a:prstGeom prst="straightConnector1">
            <a:avLst/>
          </a:prstGeom>
          <a:noFill/>
          <a:ln cap="flat" cmpd="sng" w="19050">
            <a:solidFill>
              <a:schemeClr val="dk2"/>
            </a:solidFill>
            <a:prstDash val="solid"/>
            <a:round/>
            <a:headEnd len="med" w="med" type="none"/>
            <a:tailEnd len="med" w="med" type="triangle"/>
          </a:ln>
        </p:spPr>
      </p:cxnSp>
      <p:sp>
        <p:nvSpPr>
          <p:cNvPr id="4890" name="Google Shape;4890;p59"/>
          <p:cNvSpPr txBox="1"/>
          <p:nvPr/>
        </p:nvSpPr>
        <p:spPr>
          <a:xfrm>
            <a:off x="6798390" y="2165125"/>
            <a:ext cx="1330500" cy="572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Step 4</a:t>
            </a:r>
            <a:endParaRPr sz="2200">
              <a:solidFill>
                <a:schemeClr val="dk1"/>
              </a:solidFill>
              <a:latin typeface="Vazirmatn SemiBold"/>
              <a:ea typeface="Vazirmatn SemiBold"/>
              <a:cs typeface="Vazirmatn SemiBold"/>
              <a:sym typeface="Vazirmatn SemiBold"/>
            </a:endParaRPr>
          </a:p>
        </p:txBody>
      </p:sp>
      <p:sp>
        <p:nvSpPr>
          <p:cNvPr id="4888" name="Google Shape;4888;p59"/>
          <p:cNvSpPr txBox="1"/>
          <p:nvPr/>
        </p:nvSpPr>
        <p:spPr>
          <a:xfrm>
            <a:off x="4870622" y="2165125"/>
            <a:ext cx="1330500" cy="572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Step 3</a:t>
            </a:r>
            <a:endParaRPr sz="2200">
              <a:solidFill>
                <a:schemeClr val="dk1"/>
              </a:solidFill>
              <a:latin typeface="Vazirmatn SemiBold"/>
              <a:ea typeface="Vazirmatn SemiBold"/>
              <a:cs typeface="Vazirmatn SemiBold"/>
              <a:sym typeface="Vazirmatn SemiBold"/>
            </a:endParaRPr>
          </a:p>
        </p:txBody>
      </p:sp>
      <p:sp>
        <p:nvSpPr>
          <p:cNvPr id="4886" name="Google Shape;4886;p59"/>
          <p:cNvSpPr txBox="1"/>
          <p:nvPr/>
        </p:nvSpPr>
        <p:spPr>
          <a:xfrm>
            <a:off x="2942880" y="2165125"/>
            <a:ext cx="1330500" cy="572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Step 2</a:t>
            </a:r>
            <a:endParaRPr sz="2200">
              <a:solidFill>
                <a:schemeClr val="dk1"/>
              </a:solidFill>
              <a:latin typeface="Vazirmatn SemiBold"/>
              <a:ea typeface="Vazirmatn SemiBold"/>
              <a:cs typeface="Vazirmatn SemiBold"/>
              <a:sym typeface="Vazirmatn SemiBold"/>
            </a:endParaRPr>
          </a:p>
        </p:txBody>
      </p:sp>
      <p:sp>
        <p:nvSpPr>
          <p:cNvPr id="4885" name="Google Shape;4885;p59"/>
          <p:cNvSpPr txBox="1"/>
          <p:nvPr/>
        </p:nvSpPr>
        <p:spPr>
          <a:xfrm>
            <a:off x="1015113" y="2165125"/>
            <a:ext cx="1330500" cy="572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1200"/>
              </a:spcAft>
              <a:buNone/>
            </a:pPr>
            <a:r>
              <a:rPr lang="en" sz="2200">
                <a:solidFill>
                  <a:schemeClr val="dk1"/>
                </a:solidFill>
                <a:latin typeface="Vazirmatn SemiBold"/>
                <a:ea typeface="Vazirmatn SemiBold"/>
                <a:cs typeface="Vazirmatn SemiBold"/>
                <a:sym typeface="Vazirmatn SemiBold"/>
              </a:rPr>
              <a:t>Step 1</a:t>
            </a:r>
            <a:endParaRPr sz="2200">
              <a:solidFill>
                <a:schemeClr val="dk1"/>
              </a:solidFill>
              <a:latin typeface="Vazirmatn SemiBold"/>
              <a:ea typeface="Vazirmatn SemiBold"/>
              <a:cs typeface="Vazirmatn SemiBold"/>
              <a:sym typeface="Vazirmatn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4" name="Shape 4894"/>
        <p:cNvGrpSpPr/>
        <p:nvPr/>
      </p:nvGrpSpPr>
      <p:grpSpPr>
        <a:xfrm>
          <a:off x="0" y="0"/>
          <a:ext cx="0" cy="0"/>
          <a:chOff x="0" y="0"/>
          <a:chExt cx="0" cy="0"/>
        </a:xfrm>
      </p:grpSpPr>
      <p:grpSp>
        <p:nvGrpSpPr>
          <p:cNvPr id="4895" name="Google Shape;4895;p60"/>
          <p:cNvGrpSpPr/>
          <p:nvPr/>
        </p:nvGrpSpPr>
        <p:grpSpPr>
          <a:xfrm>
            <a:off x="3429025" y="1788250"/>
            <a:ext cx="2258375" cy="2254250"/>
            <a:chOff x="3429025" y="1788250"/>
            <a:chExt cx="2258375" cy="2254250"/>
          </a:xfrm>
        </p:grpSpPr>
        <p:sp>
          <p:nvSpPr>
            <p:cNvPr id="4896" name="Google Shape;4896;p60"/>
            <p:cNvSpPr/>
            <p:nvPr/>
          </p:nvSpPr>
          <p:spPr>
            <a:xfrm>
              <a:off x="4166425" y="1788250"/>
              <a:ext cx="507000" cy="507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
          <p:nvSpPr>
            <p:cNvPr id="4897" name="Google Shape;4897;p60"/>
            <p:cNvSpPr/>
            <p:nvPr/>
          </p:nvSpPr>
          <p:spPr>
            <a:xfrm>
              <a:off x="3429025" y="3535500"/>
              <a:ext cx="507000" cy="507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
          <p:nvSpPr>
            <p:cNvPr id="4898" name="Google Shape;4898;p60"/>
            <p:cNvSpPr/>
            <p:nvPr/>
          </p:nvSpPr>
          <p:spPr>
            <a:xfrm>
              <a:off x="4774800" y="1908075"/>
              <a:ext cx="507000" cy="507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
          <p:nvSpPr>
            <p:cNvPr id="4899" name="Google Shape;4899;p60"/>
            <p:cNvSpPr/>
            <p:nvPr/>
          </p:nvSpPr>
          <p:spPr>
            <a:xfrm>
              <a:off x="5180400" y="2811400"/>
              <a:ext cx="507000" cy="507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grpSp>
      <p:sp>
        <p:nvSpPr>
          <p:cNvPr id="4900" name="Google Shape;4900;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algebra in 3D geometry</a:t>
            </a:r>
            <a:endParaRPr/>
          </a:p>
        </p:txBody>
      </p:sp>
      <p:sp>
        <p:nvSpPr>
          <p:cNvPr id="4901" name="Google Shape;4901;p60"/>
          <p:cNvSpPr txBox="1"/>
          <p:nvPr/>
        </p:nvSpPr>
        <p:spPr>
          <a:xfrm flipH="1">
            <a:off x="720000" y="3815713"/>
            <a:ext cx="2085900" cy="58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Fira Sans"/>
                <a:ea typeface="Fira Sans"/>
                <a:cs typeface="Fira Sans"/>
                <a:sym typeface="Fira Sans"/>
              </a:rPr>
              <a:t>Neptune is very far away from the Sun</a:t>
            </a:r>
            <a:endParaRPr>
              <a:solidFill>
                <a:schemeClr val="dk1"/>
              </a:solidFill>
              <a:latin typeface="Fira Sans"/>
              <a:ea typeface="Fira Sans"/>
              <a:cs typeface="Fira Sans"/>
              <a:sym typeface="Fira Sans"/>
            </a:endParaRPr>
          </a:p>
        </p:txBody>
      </p:sp>
      <p:sp>
        <p:nvSpPr>
          <p:cNvPr id="4902" name="Google Shape;4902;p60"/>
          <p:cNvSpPr txBox="1"/>
          <p:nvPr/>
        </p:nvSpPr>
        <p:spPr>
          <a:xfrm>
            <a:off x="720000" y="3535500"/>
            <a:ext cx="20859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Vazirmatn SemiBold"/>
                <a:ea typeface="Vazirmatn SemiBold"/>
                <a:cs typeface="Vazirmatn SemiBold"/>
                <a:sym typeface="Vazirmatn SemiBold"/>
              </a:rPr>
              <a:t>Neptune</a:t>
            </a:r>
            <a:endParaRPr sz="2200">
              <a:solidFill>
                <a:schemeClr val="dk1"/>
              </a:solidFill>
              <a:latin typeface="Vazirmatn SemiBold"/>
              <a:ea typeface="Vazirmatn SemiBold"/>
              <a:cs typeface="Vazirmatn SemiBold"/>
              <a:sym typeface="Vazirmatn SemiBold"/>
            </a:endParaRPr>
          </a:p>
        </p:txBody>
      </p:sp>
      <p:sp>
        <p:nvSpPr>
          <p:cNvPr id="4903" name="Google Shape;4903;p60"/>
          <p:cNvSpPr txBox="1"/>
          <p:nvPr/>
        </p:nvSpPr>
        <p:spPr>
          <a:xfrm flipH="1">
            <a:off x="6338100" y="3815713"/>
            <a:ext cx="2085900" cy="58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The Moon is Earth’s only natural satellite</a:t>
            </a:r>
            <a:endParaRPr>
              <a:solidFill>
                <a:schemeClr val="dk1"/>
              </a:solidFill>
              <a:latin typeface="Fira Sans"/>
              <a:ea typeface="Fira Sans"/>
              <a:cs typeface="Fira Sans"/>
              <a:sym typeface="Fira Sans"/>
            </a:endParaRPr>
          </a:p>
        </p:txBody>
      </p:sp>
      <p:sp>
        <p:nvSpPr>
          <p:cNvPr id="4904" name="Google Shape;4904;p60"/>
          <p:cNvSpPr txBox="1"/>
          <p:nvPr/>
        </p:nvSpPr>
        <p:spPr>
          <a:xfrm>
            <a:off x="6338100" y="3535500"/>
            <a:ext cx="20859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Vazirmatn SemiBold"/>
                <a:ea typeface="Vazirmatn SemiBold"/>
                <a:cs typeface="Vazirmatn SemiBold"/>
                <a:sym typeface="Vazirmatn SemiBold"/>
              </a:rPr>
              <a:t>Moon</a:t>
            </a:r>
            <a:endParaRPr sz="2200">
              <a:solidFill>
                <a:schemeClr val="dk1"/>
              </a:solidFill>
              <a:latin typeface="Vazirmatn SemiBold"/>
              <a:ea typeface="Vazirmatn SemiBold"/>
              <a:cs typeface="Vazirmatn SemiBold"/>
              <a:sym typeface="Vazirmatn SemiBold"/>
            </a:endParaRPr>
          </a:p>
        </p:txBody>
      </p:sp>
      <p:sp>
        <p:nvSpPr>
          <p:cNvPr id="4905" name="Google Shape;4905;p60"/>
          <p:cNvSpPr txBox="1"/>
          <p:nvPr/>
        </p:nvSpPr>
        <p:spPr>
          <a:xfrm flipH="1">
            <a:off x="720000" y="1989044"/>
            <a:ext cx="2085900" cy="58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Fira Sans"/>
                <a:ea typeface="Fira Sans"/>
                <a:cs typeface="Fira Sans"/>
                <a:sym typeface="Fira Sans"/>
              </a:rPr>
              <a:t>Earth is also known as the Blue Planet</a:t>
            </a:r>
            <a:endParaRPr>
              <a:solidFill>
                <a:schemeClr val="dk1"/>
              </a:solidFill>
              <a:latin typeface="Fira Sans"/>
              <a:ea typeface="Fira Sans"/>
              <a:cs typeface="Fira Sans"/>
              <a:sym typeface="Fira Sans"/>
            </a:endParaRPr>
          </a:p>
        </p:txBody>
      </p:sp>
      <p:sp>
        <p:nvSpPr>
          <p:cNvPr id="4906" name="Google Shape;4906;p60"/>
          <p:cNvSpPr txBox="1"/>
          <p:nvPr/>
        </p:nvSpPr>
        <p:spPr>
          <a:xfrm>
            <a:off x="720000" y="1705375"/>
            <a:ext cx="20859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Vazirmatn SemiBold"/>
                <a:ea typeface="Vazirmatn SemiBold"/>
                <a:cs typeface="Vazirmatn SemiBold"/>
                <a:sym typeface="Vazirmatn SemiBold"/>
              </a:rPr>
              <a:t>Earth</a:t>
            </a:r>
            <a:endParaRPr sz="2200">
              <a:solidFill>
                <a:schemeClr val="dk1"/>
              </a:solidFill>
              <a:latin typeface="Vazirmatn SemiBold"/>
              <a:ea typeface="Vazirmatn SemiBold"/>
              <a:cs typeface="Vazirmatn SemiBold"/>
              <a:sym typeface="Vazirmatn SemiBold"/>
            </a:endParaRPr>
          </a:p>
        </p:txBody>
      </p:sp>
      <p:sp>
        <p:nvSpPr>
          <p:cNvPr id="4907" name="Google Shape;4907;p60"/>
          <p:cNvSpPr txBox="1"/>
          <p:nvPr/>
        </p:nvSpPr>
        <p:spPr>
          <a:xfrm flipH="1">
            <a:off x="6338100" y="1989044"/>
            <a:ext cx="2085900" cy="58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Venus has extremely high temperatures</a:t>
            </a:r>
            <a:endParaRPr>
              <a:solidFill>
                <a:schemeClr val="dk1"/>
              </a:solidFill>
              <a:latin typeface="Fira Sans"/>
              <a:ea typeface="Fira Sans"/>
              <a:cs typeface="Fira Sans"/>
              <a:sym typeface="Fira Sans"/>
            </a:endParaRPr>
          </a:p>
        </p:txBody>
      </p:sp>
      <p:sp>
        <p:nvSpPr>
          <p:cNvPr id="4908" name="Google Shape;4908;p60"/>
          <p:cNvSpPr txBox="1"/>
          <p:nvPr/>
        </p:nvSpPr>
        <p:spPr>
          <a:xfrm>
            <a:off x="6338100" y="1705375"/>
            <a:ext cx="20859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Vazirmatn SemiBold"/>
                <a:ea typeface="Vazirmatn SemiBold"/>
                <a:cs typeface="Vazirmatn SemiBold"/>
                <a:sym typeface="Vazirmatn SemiBold"/>
              </a:rPr>
              <a:t>Venus</a:t>
            </a:r>
            <a:endParaRPr sz="2200">
              <a:solidFill>
                <a:schemeClr val="dk1"/>
              </a:solidFill>
              <a:latin typeface="Vazirmatn SemiBold"/>
              <a:ea typeface="Vazirmatn SemiBold"/>
              <a:cs typeface="Vazirmatn SemiBold"/>
              <a:sym typeface="Vazirmatn SemiBold"/>
            </a:endParaRPr>
          </a:p>
        </p:txBody>
      </p:sp>
      <p:grpSp>
        <p:nvGrpSpPr>
          <p:cNvPr id="4909" name="Google Shape;4909;p60"/>
          <p:cNvGrpSpPr/>
          <p:nvPr/>
        </p:nvGrpSpPr>
        <p:grpSpPr>
          <a:xfrm>
            <a:off x="3475000" y="1908075"/>
            <a:ext cx="2101725" cy="2055425"/>
            <a:chOff x="3475000" y="1908075"/>
            <a:chExt cx="2101725" cy="2055425"/>
          </a:xfrm>
        </p:grpSpPr>
        <p:grpSp>
          <p:nvGrpSpPr>
            <p:cNvPr id="4910" name="Google Shape;4910;p60"/>
            <p:cNvGrpSpPr/>
            <p:nvPr/>
          </p:nvGrpSpPr>
          <p:grpSpPr>
            <a:xfrm>
              <a:off x="3634050" y="1908075"/>
              <a:ext cx="1875900" cy="1931100"/>
              <a:chOff x="3276925" y="1908075"/>
              <a:chExt cx="1875900" cy="1931100"/>
            </a:xfrm>
          </p:grpSpPr>
          <p:grpSp>
            <p:nvGrpSpPr>
              <p:cNvPr id="4911" name="Google Shape;4911;p60"/>
              <p:cNvGrpSpPr/>
              <p:nvPr/>
            </p:nvGrpSpPr>
            <p:grpSpPr>
              <a:xfrm>
                <a:off x="3276925" y="1908075"/>
                <a:ext cx="1875900" cy="1931100"/>
                <a:chOff x="3276925" y="1908075"/>
                <a:chExt cx="1875900" cy="1931100"/>
              </a:xfrm>
            </p:grpSpPr>
            <p:cxnSp>
              <p:nvCxnSpPr>
                <p:cNvPr id="4912" name="Google Shape;4912;p60"/>
                <p:cNvCxnSpPr/>
                <p:nvPr/>
              </p:nvCxnSpPr>
              <p:spPr>
                <a:xfrm rot="10800000">
                  <a:off x="4055800" y="1908075"/>
                  <a:ext cx="0" cy="1143000"/>
                </a:xfrm>
                <a:prstGeom prst="straightConnector1">
                  <a:avLst/>
                </a:prstGeom>
                <a:noFill/>
                <a:ln cap="flat" cmpd="sng" w="19050">
                  <a:solidFill>
                    <a:schemeClr val="dk1"/>
                  </a:solidFill>
                  <a:prstDash val="solid"/>
                  <a:round/>
                  <a:headEnd len="med" w="med" type="none"/>
                  <a:tailEnd len="med" w="med" type="triangle"/>
                </a:ln>
              </p:spPr>
            </p:cxnSp>
            <p:cxnSp>
              <p:nvCxnSpPr>
                <p:cNvPr id="4913" name="Google Shape;4913;p60"/>
                <p:cNvCxnSpPr/>
                <p:nvPr/>
              </p:nvCxnSpPr>
              <p:spPr>
                <a:xfrm>
                  <a:off x="4065025" y="3051075"/>
                  <a:ext cx="1087800" cy="0"/>
                </a:xfrm>
                <a:prstGeom prst="straightConnector1">
                  <a:avLst/>
                </a:prstGeom>
                <a:noFill/>
                <a:ln cap="flat" cmpd="sng" w="19050">
                  <a:solidFill>
                    <a:schemeClr val="dk1"/>
                  </a:solidFill>
                  <a:prstDash val="solid"/>
                  <a:round/>
                  <a:headEnd len="med" w="med" type="none"/>
                  <a:tailEnd len="med" w="med" type="triangle"/>
                </a:ln>
              </p:spPr>
            </p:cxnSp>
            <p:cxnSp>
              <p:nvCxnSpPr>
                <p:cNvPr id="4914" name="Google Shape;4914;p60"/>
                <p:cNvCxnSpPr/>
                <p:nvPr/>
              </p:nvCxnSpPr>
              <p:spPr>
                <a:xfrm flipH="1">
                  <a:off x="3276925" y="3051075"/>
                  <a:ext cx="788100" cy="788100"/>
                </a:xfrm>
                <a:prstGeom prst="straightConnector1">
                  <a:avLst/>
                </a:prstGeom>
                <a:noFill/>
                <a:ln cap="flat" cmpd="sng" w="19050">
                  <a:solidFill>
                    <a:schemeClr val="dk1"/>
                  </a:solidFill>
                  <a:prstDash val="solid"/>
                  <a:round/>
                  <a:headEnd len="med" w="med" type="none"/>
                  <a:tailEnd len="med" w="med" type="triangle"/>
                </a:ln>
              </p:spPr>
            </p:cxnSp>
          </p:grpSp>
          <p:grpSp>
            <p:nvGrpSpPr>
              <p:cNvPr id="4915" name="Google Shape;4915;p60"/>
              <p:cNvGrpSpPr/>
              <p:nvPr/>
            </p:nvGrpSpPr>
            <p:grpSpPr>
              <a:xfrm>
                <a:off x="3502750" y="2322800"/>
                <a:ext cx="1493275" cy="1318200"/>
                <a:chOff x="3502750" y="2322800"/>
                <a:chExt cx="1493275" cy="1318200"/>
              </a:xfrm>
            </p:grpSpPr>
            <p:sp>
              <p:nvSpPr>
                <p:cNvPr id="4916" name="Google Shape;4916;p60"/>
                <p:cNvSpPr/>
                <p:nvPr/>
              </p:nvSpPr>
              <p:spPr>
                <a:xfrm>
                  <a:off x="3502750" y="3051075"/>
                  <a:ext cx="1493275" cy="589925"/>
                </a:xfrm>
                <a:custGeom>
                  <a:rect b="b" l="l" r="r" t="t"/>
                  <a:pathLst>
                    <a:path extrusionOk="0" h="23597" w="59731">
                      <a:moveTo>
                        <a:pt x="0" y="23597"/>
                      </a:moveTo>
                      <a:lnTo>
                        <a:pt x="36133" y="23597"/>
                      </a:lnTo>
                      <a:lnTo>
                        <a:pt x="59731" y="0"/>
                      </a:lnTo>
                    </a:path>
                  </a:pathLst>
                </a:custGeom>
                <a:noFill/>
                <a:ln cap="flat" cmpd="sng" w="19050">
                  <a:solidFill>
                    <a:schemeClr val="dk2"/>
                  </a:solidFill>
                  <a:prstDash val="dash"/>
                  <a:round/>
                  <a:headEnd len="med" w="med" type="none"/>
                  <a:tailEnd len="med" w="med" type="none"/>
                </a:ln>
              </p:spPr>
            </p:sp>
            <p:cxnSp>
              <p:nvCxnSpPr>
                <p:cNvPr id="4917" name="Google Shape;4917;p60"/>
                <p:cNvCxnSpPr/>
                <p:nvPr/>
              </p:nvCxnSpPr>
              <p:spPr>
                <a:xfrm rot="10800000">
                  <a:off x="4415300" y="2322800"/>
                  <a:ext cx="0" cy="1318200"/>
                </a:xfrm>
                <a:prstGeom prst="straightConnector1">
                  <a:avLst/>
                </a:prstGeom>
                <a:noFill/>
                <a:ln cap="flat" cmpd="sng" w="19050">
                  <a:solidFill>
                    <a:schemeClr val="dk2"/>
                  </a:solidFill>
                  <a:prstDash val="dash"/>
                  <a:round/>
                  <a:headEnd len="med" w="med" type="none"/>
                  <a:tailEnd len="med" w="med" type="oval"/>
                </a:ln>
              </p:spPr>
            </p:cxnSp>
          </p:grpSp>
        </p:grpSp>
        <p:sp>
          <p:nvSpPr>
            <p:cNvPr id="4918" name="Google Shape;4918;p60"/>
            <p:cNvSpPr txBox="1"/>
            <p:nvPr/>
          </p:nvSpPr>
          <p:spPr>
            <a:xfrm>
              <a:off x="4129450" y="1908075"/>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Fira Sans"/>
                  <a:ea typeface="Fira Sans"/>
                  <a:cs typeface="Fira Sans"/>
                  <a:sym typeface="Fira Sans"/>
                </a:rPr>
                <a:t>Y</a:t>
              </a:r>
              <a:endParaRPr b="1" sz="1200">
                <a:solidFill>
                  <a:schemeClr val="dk1"/>
                </a:solidFill>
                <a:latin typeface="Fira Sans"/>
                <a:ea typeface="Fira Sans"/>
                <a:cs typeface="Fira Sans"/>
                <a:sym typeface="Fira Sans"/>
              </a:endParaRPr>
            </a:p>
          </p:txBody>
        </p:sp>
        <p:sp>
          <p:nvSpPr>
            <p:cNvPr id="4919" name="Google Shape;4919;p60"/>
            <p:cNvSpPr txBox="1"/>
            <p:nvPr/>
          </p:nvSpPr>
          <p:spPr>
            <a:xfrm>
              <a:off x="3475000" y="3456675"/>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Fira Sans"/>
                  <a:ea typeface="Fira Sans"/>
                  <a:cs typeface="Fira Sans"/>
                  <a:sym typeface="Fira Sans"/>
                </a:rPr>
                <a:t>Z</a:t>
              </a:r>
              <a:endParaRPr b="1" sz="1200">
                <a:solidFill>
                  <a:schemeClr val="dk1"/>
                </a:solidFill>
                <a:latin typeface="Fira Sans"/>
                <a:ea typeface="Fira Sans"/>
                <a:cs typeface="Fira Sans"/>
                <a:sym typeface="Fira Sans"/>
              </a:endParaRPr>
            </a:p>
          </p:txBody>
        </p:sp>
        <p:sp>
          <p:nvSpPr>
            <p:cNvPr id="4920" name="Google Shape;4920;p60"/>
            <p:cNvSpPr txBox="1"/>
            <p:nvPr/>
          </p:nvSpPr>
          <p:spPr>
            <a:xfrm>
              <a:off x="5300125" y="3078800"/>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Fira Sans"/>
                  <a:ea typeface="Fira Sans"/>
                  <a:cs typeface="Fira Sans"/>
                  <a:sym typeface="Fira Sans"/>
                </a:rPr>
                <a:t>X</a:t>
              </a:r>
              <a:endParaRPr b="1" sz="1200">
                <a:solidFill>
                  <a:schemeClr val="dk1"/>
                </a:solidFill>
                <a:latin typeface="Fira Sans"/>
                <a:ea typeface="Fira Sans"/>
                <a:cs typeface="Fira Sans"/>
                <a:sym typeface="Fira Sans"/>
              </a:endParaRPr>
            </a:p>
          </p:txBody>
        </p:sp>
        <p:sp>
          <p:nvSpPr>
            <p:cNvPr id="4921" name="Google Shape;4921;p60"/>
            <p:cNvSpPr txBox="1"/>
            <p:nvPr/>
          </p:nvSpPr>
          <p:spPr>
            <a:xfrm>
              <a:off x="4083400" y="3668600"/>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Fira Sans"/>
                  <a:ea typeface="Fira Sans"/>
                  <a:cs typeface="Fira Sans"/>
                  <a:sym typeface="Fira Sans"/>
                </a:rPr>
                <a:t>X</a:t>
              </a:r>
              <a:endParaRPr b="1" sz="1200">
                <a:solidFill>
                  <a:schemeClr val="dk2"/>
                </a:solidFill>
                <a:latin typeface="Fira Sans"/>
                <a:ea typeface="Fira Sans"/>
                <a:cs typeface="Fira Sans"/>
                <a:sym typeface="Fira Sans"/>
              </a:endParaRPr>
            </a:p>
          </p:txBody>
        </p:sp>
        <p:sp>
          <p:nvSpPr>
            <p:cNvPr id="4922" name="Google Shape;4922;p60"/>
            <p:cNvSpPr txBox="1"/>
            <p:nvPr/>
          </p:nvSpPr>
          <p:spPr>
            <a:xfrm>
              <a:off x="5023525" y="3373700"/>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Fira Sans"/>
                  <a:ea typeface="Fira Sans"/>
                  <a:cs typeface="Fira Sans"/>
                  <a:sym typeface="Fira Sans"/>
                </a:rPr>
                <a:t>Z</a:t>
              </a:r>
              <a:endParaRPr b="1" sz="1200">
                <a:solidFill>
                  <a:schemeClr val="dk2"/>
                </a:solidFill>
                <a:latin typeface="Fira Sans"/>
                <a:ea typeface="Fira Sans"/>
                <a:cs typeface="Fira Sans"/>
                <a:sym typeface="Fira Sans"/>
              </a:endParaRPr>
            </a:p>
          </p:txBody>
        </p:sp>
        <p:sp>
          <p:nvSpPr>
            <p:cNvPr id="4923" name="Google Shape;4923;p60"/>
            <p:cNvSpPr txBox="1"/>
            <p:nvPr/>
          </p:nvSpPr>
          <p:spPr>
            <a:xfrm>
              <a:off x="4783875" y="2569850"/>
              <a:ext cx="2766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Fira Sans"/>
                  <a:ea typeface="Fira Sans"/>
                  <a:cs typeface="Fira Sans"/>
                  <a:sym typeface="Fira Sans"/>
                </a:rPr>
                <a:t>Y</a:t>
              </a:r>
              <a:endParaRPr b="1" sz="1200">
                <a:solidFill>
                  <a:schemeClr val="dk2"/>
                </a:solidFill>
                <a:latin typeface="Fira Sans"/>
                <a:ea typeface="Fira Sans"/>
                <a:cs typeface="Fira Sans"/>
                <a:sym typeface="Fira Sans"/>
              </a:endParaRPr>
            </a:p>
          </p:txBody>
        </p:sp>
        <p:sp>
          <p:nvSpPr>
            <p:cNvPr id="4924" name="Google Shape;4924;p60"/>
            <p:cNvSpPr txBox="1"/>
            <p:nvPr/>
          </p:nvSpPr>
          <p:spPr>
            <a:xfrm>
              <a:off x="4571975" y="1989050"/>
              <a:ext cx="7242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Fira Sans"/>
                  <a:ea typeface="Fira Sans"/>
                  <a:cs typeface="Fira Sans"/>
                  <a:sym typeface="Fira Sans"/>
                </a:rPr>
                <a:t>P (x,y,z)</a:t>
              </a:r>
              <a:endParaRPr b="1" sz="1200">
                <a:solidFill>
                  <a:schemeClr val="dk2"/>
                </a:solidFill>
                <a:latin typeface="Fira Sans"/>
                <a:ea typeface="Fira Sans"/>
                <a:cs typeface="Fira Sans"/>
                <a:sym typeface="Fira Sans"/>
              </a:endParaRPr>
            </a:p>
          </p:txBody>
        </p:sp>
      </p:grpSp>
      <p:cxnSp>
        <p:nvCxnSpPr>
          <p:cNvPr id="4925" name="Google Shape;4925;p60"/>
          <p:cNvCxnSpPr>
            <a:stCxn id="4906" idx="3"/>
            <a:endCxn id="4896" idx="2"/>
          </p:cNvCxnSpPr>
          <p:nvPr/>
        </p:nvCxnSpPr>
        <p:spPr>
          <a:xfrm>
            <a:off x="2805900" y="1898575"/>
            <a:ext cx="1360500" cy="143100"/>
          </a:xfrm>
          <a:prstGeom prst="curvedConnector3">
            <a:avLst>
              <a:gd fmla="val 50001" name="adj1"/>
            </a:avLst>
          </a:prstGeom>
          <a:noFill/>
          <a:ln cap="flat" cmpd="sng" w="19050">
            <a:solidFill>
              <a:schemeClr val="dk2"/>
            </a:solidFill>
            <a:prstDash val="dash"/>
            <a:round/>
            <a:headEnd len="med" w="med" type="none"/>
            <a:tailEnd len="med" w="med" type="triangle"/>
          </a:ln>
        </p:spPr>
      </p:cxnSp>
      <p:cxnSp>
        <p:nvCxnSpPr>
          <p:cNvPr id="4926" name="Google Shape;4926;p60"/>
          <p:cNvCxnSpPr>
            <a:stCxn id="4902" idx="3"/>
            <a:endCxn id="4897" idx="2"/>
          </p:cNvCxnSpPr>
          <p:nvPr/>
        </p:nvCxnSpPr>
        <p:spPr>
          <a:xfrm>
            <a:off x="2805900" y="3728700"/>
            <a:ext cx="623100" cy="60300"/>
          </a:xfrm>
          <a:prstGeom prst="curvedConnector3">
            <a:avLst>
              <a:gd fmla="val 50002" name="adj1"/>
            </a:avLst>
          </a:prstGeom>
          <a:noFill/>
          <a:ln cap="flat" cmpd="sng" w="19050">
            <a:solidFill>
              <a:schemeClr val="dk2"/>
            </a:solidFill>
            <a:prstDash val="dash"/>
            <a:round/>
            <a:headEnd len="med" w="med" type="none"/>
            <a:tailEnd len="med" w="med" type="triangle"/>
          </a:ln>
        </p:spPr>
      </p:cxnSp>
      <p:cxnSp>
        <p:nvCxnSpPr>
          <p:cNvPr id="4927" name="Google Shape;4927;p60"/>
          <p:cNvCxnSpPr>
            <a:stCxn id="4908" idx="1"/>
            <a:endCxn id="4898" idx="6"/>
          </p:cNvCxnSpPr>
          <p:nvPr/>
        </p:nvCxnSpPr>
        <p:spPr>
          <a:xfrm flipH="1">
            <a:off x="5281800" y="1898575"/>
            <a:ext cx="1056300" cy="263100"/>
          </a:xfrm>
          <a:prstGeom prst="curvedConnector3">
            <a:avLst>
              <a:gd fmla="val 50000" name="adj1"/>
            </a:avLst>
          </a:prstGeom>
          <a:noFill/>
          <a:ln cap="flat" cmpd="sng" w="19050">
            <a:solidFill>
              <a:schemeClr val="dk2"/>
            </a:solidFill>
            <a:prstDash val="dash"/>
            <a:round/>
            <a:headEnd len="med" w="med" type="none"/>
            <a:tailEnd len="med" w="med" type="triangle"/>
          </a:ln>
        </p:spPr>
      </p:cxnSp>
      <p:cxnSp>
        <p:nvCxnSpPr>
          <p:cNvPr id="4928" name="Google Shape;4928;p60"/>
          <p:cNvCxnSpPr>
            <a:stCxn id="4904" idx="1"/>
            <a:endCxn id="4899" idx="6"/>
          </p:cNvCxnSpPr>
          <p:nvPr/>
        </p:nvCxnSpPr>
        <p:spPr>
          <a:xfrm rot="10800000">
            <a:off x="5687400" y="3064800"/>
            <a:ext cx="650700" cy="663900"/>
          </a:xfrm>
          <a:prstGeom prst="curvedConnector3">
            <a:avLst>
              <a:gd fmla="val 50000" name="adj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2" name="Shape 4932"/>
        <p:cNvGrpSpPr/>
        <p:nvPr/>
      </p:nvGrpSpPr>
      <p:grpSpPr>
        <a:xfrm>
          <a:off x="0" y="0"/>
          <a:ext cx="0" cy="0"/>
          <a:chOff x="0" y="0"/>
          <a:chExt cx="0" cy="0"/>
        </a:xfrm>
      </p:grpSpPr>
      <p:sp>
        <p:nvSpPr>
          <p:cNvPr id="4933" name="Google Shape;493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tables to represent data</a:t>
            </a:r>
            <a:endParaRPr/>
          </a:p>
        </p:txBody>
      </p:sp>
      <p:graphicFrame>
        <p:nvGraphicFramePr>
          <p:cNvPr id="4934" name="Google Shape;4934;p61"/>
          <p:cNvGraphicFramePr/>
          <p:nvPr/>
        </p:nvGraphicFramePr>
        <p:xfrm>
          <a:off x="1168075" y="1310685"/>
          <a:ext cx="3000000" cy="3000000"/>
        </p:xfrm>
        <a:graphic>
          <a:graphicData uri="http://schemas.openxmlformats.org/drawingml/2006/table">
            <a:tbl>
              <a:tblPr>
                <a:noFill/>
                <a:tableStyleId>{8BB2F371-A68D-4FF4-8055-BDCEDBC64B3A}</a:tableStyleId>
              </a:tblPr>
              <a:tblGrid>
                <a:gridCol w="1380100"/>
                <a:gridCol w="1809250"/>
                <a:gridCol w="1809250"/>
                <a:gridCol w="1809250"/>
              </a:tblGrid>
              <a:tr h="747850">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68575" marB="68575" marR="91425" marL="91425"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azirmatn Medium"/>
                          <a:ea typeface="Vazirmatn Medium"/>
                          <a:cs typeface="Vazirmatn Medium"/>
                          <a:sym typeface="Vazirmatn Medium"/>
                        </a:rPr>
                        <a:t>Team A</a:t>
                      </a:r>
                      <a:endParaRPr sz="2000">
                        <a:solidFill>
                          <a:schemeClr val="dk1"/>
                        </a:solidFill>
                        <a:latin typeface="Vazirmatn Medium"/>
                        <a:ea typeface="Vazirmatn Medium"/>
                        <a:cs typeface="Vazirmatn Medium"/>
                        <a:sym typeface="Vazirmatn Medium"/>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ctr">
                        <a:spcBef>
                          <a:spcPts val="0"/>
                        </a:spcBef>
                        <a:spcAft>
                          <a:spcPts val="0"/>
                        </a:spcAft>
                        <a:buNone/>
                      </a:pPr>
                      <a:r>
                        <a:rPr lang="en" sz="2000">
                          <a:solidFill>
                            <a:schemeClr val="dk1"/>
                          </a:solidFill>
                          <a:latin typeface="Vazirmatn Medium"/>
                          <a:ea typeface="Vazirmatn Medium"/>
                          <a:cs typeface="Vazirmatn Medium"/>
                          <a:sym typeface="Vazirmatn Medium"/>
                        </a:rPr>
                        <a:t>Team B</a:t>
                      </a:r>
                      <a:endParaRPr sz="2000">
                        <a:solidFill>
                          <a:schemeClr val="dk1"/>
                        </a:solidFill>
                        <a:latin typeface="Vazirmatn Medium"/>
                        <a:ea typeface="Vazirmatn Medium"/>
                        <a:cs typeface="Vazirmatn Medium"/>
                        <a:sym typeface="Vazirmatn Medium"/>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ctr">
                        <a:spcBef>
                          <a:spcPts val="0"/>
                        </a:spcBef>
                        <a:spcAft>
                          <a:spcPts val="0"/>
                        </a:spcAft>
                        <a:buClr>
                          <a:srgbClr val="000000"/>
                        </a:buClr>
                        <a:buSzPts val="1100"/>
                        <a:buFont typeface="Arial"/>
                        <a:buNone/>
                      </a:pPr>
                      <a:r>
                        <a:rPr lang="en" sz="2000">
                          <a:solidFill>
                            <a:schemeClr val="dk1"/>
                          </a:solidFill>
                          <a:latin typeface="Vazirmatn Medium"/>
                          <a:ea typeface="Vazirmatn Medium"/>
                          <a:cs typeface="Vazirmatn Medium"/>
                          <a:sym typeface="Vazirmatn Medium"/>
                        </a:rPr>
                        <a:t>Team C</a:t>
                      </a:r>
                      <a:endParaRPr sz="2000">
                        <a:solidFill>
                          <a:schemeClr val="dk1"/>
                        </a:solidFill>
                        <a:latin typeface="Vazirmatn Medium"/>
                        <a:ea typeface="Vazirmatn Medium"/>
                        <a:cs typeface="Vazirmatn Medium"/>
                        <a:sym typeface="Vazirmatn Medium"/>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r>
              <a:tr h="777125">
                <a:tc>
                  <a:txBody>
                    <a:bodyPr/>
                    <a:lstStyle/>
                    <a:p>
                      <a:pPr indent="0" lvl="0" marL="0" rtl="0" algn="ctr">
                        <a:spcBef>
                          <a:spcPts val="0"/>
                        </a:spcBef>
                        <a:spcAft>
                          <a:spcPts val="0"/>
                        </a:spcAft>
                        <a:buNone/>
                      </a:pPr>
                      <a:r>
                        <a:rPr lang="en" sz="1800">
                          <a:solidFill>
                            <a:schemeClr val="dk1"/>
                          </a:solidFill>
                          <a:latin typeface="Vazirmatn SemiBold"/>
                          <a:ea typeface="Vazirmatn SemiBold"/>
                          <a:cs typeface="Vazirmatn SemiBold"/>
                          <a:sym typeface="Vazirmatn SemiBold"/>
                        </a:rPr>
                        <a:t>Topic 1</a:t>
                      </a:r>
                      <a:endParaRPr sz="1800">
                        <a:solidFill>
                          <a:schemeClr val="dk1"/>
                        </a:solidFill>
                        <a:latin typeface="Vazirmatn SemiBold"/>
                        <a:ea typeface="Vazirmatn SemiBold"/>
                        <a:cs typeface="Vazirmatn SemiBold"/>
                        <a:sym typeface="Vazirmatn SemiBold"/>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Mercury is the smallest planet of them all</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Venus is extremely hot, even more than Mercury</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Earth is the third planet from the Sun and has life</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EECCD6">
                        <a:alpha val="48750"/>
                      </a:srgbClr>
                    </a:solidFill>
                  </a:tcPr>
                </a:tc>
              </a:tr>
              <a:tr h="777125">
                <a:tc>
                  <a:txBody>
                    <a:bodyPr/>
                    <a:lstStyle/>
                    <a:p>
                      <a:pPr indent="0" lvl="0" marL="0" rtl="0" algn="ctr">
                        <a:spcBef>
                          <a:spcPts val="0"/>
                        </a:spcBef>
                        <a:spcAft>
                          <a:spcPts val="0"/>
                        </a:spcAft>
                        <a:buNone/>
                      </a:pPr>
                      <a:r>
                        <a:rPr lang="en" sz="1800">
                          <a:solidFill>
                            <a:schemeClr val="dk1"/>
                          </a:solidFill>
                          <a:latin typeface="Vazirmatn SemiBold"/>
                          <a:ea typeface="Vazirmatn SemiBold"/>
                          <a:cs typeface="Vazirmatn SemiBold"/>
                          <a:sym typeface="Vazirmatn SemiBold"/>
                        </a:rPr>
                        <a:t>Topic 2</a:t>
                      </a:r>
                      <a:endParaRPr sz="1800">
                        <a:solidFill>
                          <a:schemeClr val="dk1"/>
                        </a:solidFill>
                        <a:latin typeface="Vazirmatn SemiBold"/>
                        <a:ea typeface="Vazirmatn SemiBold"/>
                        <a:cs typeface="Vazirmatn SemiBold"/>
                        <a:sym typeface="Vazirmatn SemiBold"/>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Despite being red, Mars is actually a cold place</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Jupiter is the biggest planet in the Solar System</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Saturn is a gas giant and has several rings</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BC3D2">
                        <a:alpha val="27500"/>
                      </a:srgbClr>
                    </a:solidFill>
                  </a:tcPr>
                </a:tc>
              </a:tr>
              <a:tr h="777125">
                <a:tc>
                  <a:txBody>
                    <a:bodyPr/>
                    <a:lstStyle/>
                    <a:p>
                      <a:pPr indent="0" lvl="0" marL="0" rtl="0" algn="ctr">
                        <a:spcBef>
                          <a:spcPts val="0"/>
                        </a:spcBef>
                        <a:spcAft>
                          <a:spcPts val="0"/>
                        </a:spcAft>
                        <a:buNone/>
                      </a:pPr>
                      <a:r>
                        <a:rPr lang="en" sz="1800">
                          <a:solidFill>
                            <a:schemeClr val="dk1"/>
                          </a:solidFill>
                          <a:latin typeface="Vazirmatn SemiBold"/>
                          <a:ea typeface="Vazirmatn SemiBold"/>
                          <a:cs typeface="Vazirmatn SemiBold"/>
                          <a:sym typeface="Vazirmatn SemiBold"/>
                        </a:rPr>
                        <a:t>Topic 3</a:t>
                      </a:r>
                      <a:endParaRPr sz="1800">
                        <a:solidFill>
                          <a:schemeClr val="dk1"/>
                        </a:solidFill>
                        <a:latin typeface="Vazirmatn SemiBold"/>
                        <a:ea typeface="Vazirmatn SemiBold"/>
                        <a:cs typeface="Vazirmatn SemiBold"/>
                        <a:sym typeface="Vazirmatn SemiBold"/>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Neptune is the farthest planet from the Sun</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91440" marR="91440" rtl="0" algn="ctr">
                        <a:spcBef>
                          <a:spcPts val="0"/>
                        </a:spcBef>
                        <a:spcAft>
                          <a:spcPts val="0"/>
                        </a:spcAft>
                        <a:buNone/>
                      </a:pPr>
                      <a:r>
                        <a:rPr lang="en">
                          <a:solidFill>
                            <a:schemeClr val="dk1"/>
                          </a:solidFill>
                          <a:latin typeface="Fira Sans"/>
                          <a:ea typeface="Fira Sans"/>
                          <a:cs typeface="Fira Sans"/>
                          <a:sym typeface="Fira Sans"/>
                        </a:rPr>
                        <a:t>Pluto is now considered a dwarf planet</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c>
                  <a:txBody>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The Sun is the star at the center of the Solar System</a:t>
                      </a:r>
                      <a:endParaRPr>
                        <a:solidFill>
                          <a:schemeClr val="dk1"/>
                        </a:solidFill>
                        <a:latin typeface="Fira Sans"/>
                        <a:ea typeface="Fira Sans"/>
                        <a:cs typeface="Fira Sans"/>
                        <a:sym typeface="Fira Sa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3C0">
                        <a:alpha val="57500"/>
                      </a:srgbClr>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8" name="Shape 4938"/>
        <p:cNvGrpSpPr/>
        <p:nvPr/>
      </p:nvGrpSpPr>
      <p:grpSpPr>
        <a:xfrm>
          <a:off x="0" y="0"/>
          <a:ext cx="0" cy="0"/>
          <a:chOff x="0" y="0"/>
          <a:chExt cx="0" cy="0"/>
        </a:xfrm>
      </p:grpSpPr>
      <p:pic>
        <p:nvPicPr>
          <p:cNvPr id="4939" name="Google Shape;4939;p62" title="Gráfico">
            <a:hlinkClick r:id="rId3"/>
          </p:cNvPr>
          <p:cNvPicPr preferRelativeResize="0"/>
          <p:nvPr/>
        </p:nvPicPr>
        <p:blipFill>
          <a:blip r:embed="rId4">
            <a:alphaModFix/>
          </a:blip>
          <a:stretch>
            <a:fillRect/>
          </a:stretch>
        </p:blipFill>
        <p:spPr>
          <a:xfrm>
            <a:off x="3139250" y="1054605"/>
            <a:ext cx="2865450" cy="3309941"/>
          </a:xfrm>
          <a:prstGeom prst="rect">
            <a:avLst/>
          </a:prstGeom>
          <a:noFill/>
          <a:ln>
            <a:noFill/>
          </a:ln>
        </p:spPr>
      </p:pic>
      <p:sp>
        <p:nvSpPr>
          <p:cNvPr id="4940" name="Google Shape;494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this graph</a:t>
            </a:r>
            <a:endParaRPr/>
          </a:p>
        </p:txBody>
      </p:sp>
      <p:sp>
        <p:nvSpPr>
          <p:cNvPr id="4941" name="Google Shape;4941;p62"/>
          <p:cNvSpPr txBox="1"/>
          <p:nvPr/>
        </p:nvSpPr>
        <p:spPr>
          <a:xfrm>
            <a:off x="981900" y="4296500"/>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b="1" lang="en" sz="1000" u="sng">
                <a:solidFill>
                  <a:schemeClr val="dk1"/>
                </a:solidFill>
                <a:latin typeface="Fira Sans"/>
                <a:ea typeface="Fira Sans"/>
                <a:cs typeface="Fira Sans"/>
                <a:sym typeface="Fira Sans"/>
                <a:hlinkClick r:id="rId5">
                  <a:extLst>
                    <a:ext uri="{A12FA001-AC4F-418D-AE19-62706E023703}">
                      <ahyp:hlinkClr val="tx"/>
                    </a:ext>
                  </a:extLst>
                </a:hlinkClick>
              </a:rPr>
              <a:t>For more info, click here</a:t>
            </a:r>
            <a:endParaRPr b="1" sz="1000" u="sng">
              <a:solidFill>
                <a:schemeClr val="dk1"/>
              </a:solidFill>
              <a:latin typeface="Fira Sans"/>
              <a:ea typeface="Fira Sans"/>
              <a:cs typeface="Fira Sans"/>
              <a:sym typeface="Fira Sans"/>
            </a:endParaRPr>
          </a:p>
        </p:txBody>
      </p:sp>
      <p:sp>
        <p:nvSpPr>
          <p:cNvPr id="4942" name="Google Shape;4942;p62"/>
          <p:cNvSpPr txBox="1"/>
          <p:nvPr/>
        </p:nvSpPr>
        <p:spPr>
          <a:xfrm>
            <a:off x="968994" y="2460212"/>
            <a:ext cx="16731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Vazirmatn SemiBold"/>
                <a:ea typeface="Vazirmatn SemiBold"/>
                <a:cs typeface="Vazirmatn SemiBold"/>
                <a:sym typeface="Vazirmatn SemiBold"/>
              </a:rPr>
              <a:t>Venus</a:t>
            </a:r>
            <a:endParaRPr sz="2200">
              <a:solidFill>
                <a:schemeClr val="dk1"/>
              </a:solidFill>
              <a:latin typeface="Vazirmatn SemiBold"/>
              <a:ea typeface="Vazirmatn SemiBold"/>
              <a:cs typeface="Vazirmatn SemiBold"/>
              <a:sym typeface="Vazirmatn SemiBold"/>
            </a:endParaRPr>
          </a:p>
        </p:txBody>
      </p:sp>
      <p:sp>
        <p:nvSpPr>
          <p:cNvPr id="4943" name="Google Shape;4943;p62"/>
          <p:cNvSpPr txBox="1"/>
          <p:nvPr/>
        </p:nvSpPr>
        <p:spPr>
          <a:xfrm>
            <a:off x="968994" y="2925425"/>
            <a:ext cx="16731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latin typeface="Fira Sans"/>
                <a:ea typeface="Fira Sans"/>
                <a:cs typeface="Fira Sans"/>
                <a:sym typeface="Fira Sans"/>
              </a:rPr>
              <a:t>Venus has very high temperatures</a:t>
            </a:r>
            <a:endParaRPr>
              <a:solidFill>
                <a:schemeClr val="dk1"/>
              </a:solidFill>
              <a:latin typeface="Fira Sans"/>
              <a:ea typeface="Fira Sans"/>
              <a:cs typeface="Fira Sans"/>
              <a:sym typeface="Fira Sans"/>
            </a:endParaRPr>
          </a:p>
        </p:txBody>
      </p:sp>
      <p:sp>
        <p:nvSpPr>
          <p:cNvPr id="4944" name="Google Shape;4944;p62"/>
          <p:cNvSpPr txBox="1"/>
          <p:nvPr/>
        </p:nvSpPr>
        <p:spPr>
          <a:xfrm>
            <a:off x="6501843" y="2460213"/>
            <a:ext cx="16731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Vazirmatn SemiBold"/>
                <a:ea typeface="Vazirmatn SemiBold"/>
                <a:cs typeface="Vazirmatn SemiBold"/>
                <a:sym typeface="Vazirmatn SemiBold"/>
              </a:rPr>
              <a:t>Mercury</a:t>
            </a:r>
            <a:endParaRPr sz="2200">
              <a:solidFill>
                <a:schemeClr val="dk1"/>
              </a:solidFill>
              <a:latin typeface="Vazirmatn SemiBold"/>
              <a:ea typeface="Vazirmatn SemiBold"/>
              <a:cs typeface="Vazirmatn SemiBold"/>
              <a:sym typeface="Vazirmatn SemiBold"/>
            </a:endParaRPr>
          </a:p>
        </p:txBody>
      </p:sp>
      <p:sp>
        <p:nvSpPr>
          <p:cNvPr id="4945" name="Google Shape;4945;p62"/>
          <p:cNvSpPr txBox="1"/>
          <p:nvPr/>
        </p:nvSpPr>
        <p:spPr>
          <a:xfrm>
            <a:off x="6501843" y="2925425"/>
            <a:ext cx="16731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Mercury is quite a small planet</a:t>
            </a:r>
            <a:endParaRPr>
              <a:solidFill>
                <a:schemeClr val="dk1"/>
              </a:solidFill>
              <a:latin typeface="Fira Sans"/>
              <a:ea typeface="Fira Sans"/>
              <a:cs typeface="Fira Sans"/>
              <a:sym typeface="Fira Sans"/>
            </a:endParaRPr>
          </a:p>
        </p:txBody>
      </p:sp>
      <p:sp>
        <p:nvSpPr>
          <p:cNvPr id="4946" name="Google Shape;4946;p62"/>
          <p:cNvSpPr txBox="1"/>
          <p:nvPr/>
        </p:nvSpPr>
        <p:spPr>
          <a:xfrm>
            <a:off x="968994" y="1921025"/>
            <a:ext cx="1673100" cy="67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 sz="3600">
                <a:solidFill>
                  <a:schemeClr val="dk2"/>
                </a:solidFill>
                <a:latin typeface="Vazirmatn"/>
                <a:ea typeface="Vazirmatn"/>
                <a:cs typeface="Vazirmatn"/>
                <a:sym typeface="Vazirmatn"/>
              </a:rPr>
              <a:t>60</a:t>
            </a:r>
            <a:r>
              <a:rPr b="1" i="1" lang="en" sz="3600">
                <a:solidFill>
                  <a:schemeClr val="dk2"/>
                </a:solidFill>
                <a:latin typeface="Vazirmatn"/>
                <a:ea typeface="Vazirmatn"/>
                <a:cs typeface="Vazirmatn"/>
                <a:sym typeface="Vazirmatn"/>
              </a:rPr>
              <a:t>%</a:t>
            </a:r>
            <a:endParaRPr b="1" i="1" sz="3600">
              <a:solidFill>
                <a:schemeClr val="dk2"/>
              </a:solidFill>
              <a:latin typeface="Vazirmatn"/>
              <a:ea typeface="Vazirmatn"/>
              <a:cs typeface="Vazirmatn"/>
              <a:sym typeface="Vazirmatn"/>
            </a:endParaRPr>
          </a:p>
        </p:txBody>
      </p:sp>
      <p:sp>
        <p:nvSpPr>
          <p:cNvPr id="4947" name="Google Shape;4947;p62"/>
          <p:cNvSpPr txBox="1"/>
          <p:nvPr/>
        </p:nvSpPr>
        <p:spPr>
          <a:xfrm>
            <a:off x="6501843" y="1921025"/>
            <a:ext cx="1673100" cy="67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600">
                <a:solidFill>
                  <a:schemeClr val="dk2"/>
                </a:solidFill>
                <a:latin typeface="Vazirmatn"/>
                <a:ea typeface="Vazirmatn"/>
                <a:cs typeface="Vazirmatn"/>
                <a:sym typeface="Vazirmatn"/>
              </a:rPr>
              <a:t>40</a:t>
            </a:r>
            <a:r>
              <a:rPr b="1" i="1" lang="en" sz="3600">
                <a:solidFill>
                  <a:schemeClr val="dk2"/>
                </a:solidFill>
                <a:latin typeface="Vazirmatn"/>
                <a:ea typeface="Vazirmatn"/>
                <a:cs typeface="Vazirmatn"/>
                <a:sym typeface="Vazirmatn"/>
              </a:rPr>
              <a:t>%</a:t>
            </a:r>
            <a:endParaRPr b="1" i="1" sz="3600">
              <a:solidFill>
                <a:schemeClr val="dk2"/>
              </a:solidFill>
              <a:latin typeface="Vazirmatn"/>
              <a:ea typeface="Vazirmatn"/>
              <a:cs typeface="Vazirmatn"/>
              <a:sym typeface="Vazirmat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4052" name="Google Shape;4052;p36"/>
          <p:cNvSpPr txBox="1"/>
          <p:nvPr>
            <p:ph idx="3" type="subTitle"/>
          </p:nvPr>
        </p:nvSpPr>
        <p:spPr>
          <a:xfrm>
            <a:off x="1482725" y="3874100"/>
            <a:ext cx="272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4053" name="Google Shape;4053;p36"/>
          <p:cNvSpPr txBox="1"/>
          <p:nvPr>
            <p:ph idx="1" type="subTitle"/>
          </p:nvPr>
        </p:nvSpPr>
        <p:spPr>
          <a:xfrm>
            <a:off x="1482725" y="2140909"/>
            <a:ext cx="272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54" name="Google Shape;4054;p36"/>
          <p:cNvSpPr txBox="1"/>
          <p:nvPr>
            <p:ph idx="2" type="subTitle"/>
          </p:nvPr>
        </p:nvSpPr>
        <p:spPr>
          <a:xfrm>
            <a:off x="5708826" y="2140909"/>
            <a:ext cx="272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55" name="Google Shape;4055;p36"/>
          <p:cNvSpPr txBox="1"/>
          <p:nvPr>
            <p:ph idx="4" type="subTitle"/>
          </p:nvPr>
        </p:nvSpPr>
        <p:spPr>
          <a:xfrm>
            <a:off x="5708826" y="3874100"/>
            <a:ext cx="272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56" name="Google Shape;4056;p36"/>
          <p:cNvSpPr txBox="1"/>
          <p:nvPr>
            <p:ph idx="5" type="title"/>
          </p:nvPr>
        </p:nvSpPr>
        <p:spPr>
          <a:xfrm>
            <a:off x="713225" y="1596825"/>
            <a:ext cx="769500" cy="4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057" name="Google Shape;4057;p36"/>
          <p:cNvSpPr txBox="1"/>
          <p:nvPr>
            <p:ph idx="6" type="title"/>
          </p:nvPr>
        </p:nvSpPr>
        <p:spPr>
          <a:xfrm>
            <a:off x="713225" y="3329425"/>
            <a:ext cx="769500" cy="4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058" name="Google Shape;4058;p36"/>
          <p:cNvSpPr txBox="1"/>
          <p:nvPr>
            <p:ph idx="7" type="title"/>
          </p:nvPr>
        </p:nvSpPr>
        <p:spPr>
          <a:xfrm>
            <a:off x="4939300" y="1596825"/>
            <a:ext cx="769500" cy="4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059" name="Google Shape;4059;p36"/>
          <p:cNvSpPr txBox="1"/>
          <p:nvPr>
            <p:ph idx="8" type="title"/>
          </p:nvPr>
        </p:nvSpPr>
        <p:spPr>
          <a:xfrm>
            <a:off x="4939300" y="3329425"/>
            <a:ext cx="769500" cy="4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060" name="Google Shape;4060;p36"/>
          <p:cNvSpPr txBox="1"/>
          <p:nvPr>
            <p:ph idx="9" type="subTitle"/>
          </p:nvPr>
        </p:nvSpPr>
        <p:spPr>
          <a:xfrm>
            <a:off x="1482725" y="1414425"/>
            <a:ext cx="2721900" cy="81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linear algebra</a:t>
            </a:r>
            <a:endParaRPr/>
          </a:p>
        </p:txBody>
      </p:sp>
      <p:sp>
        <p:nvSpPr>
          <p:cNvPr id="4061" name="Google Shape;4061;p36"/>
          <p:cNvSpPr txBox="1"/>
          <p:nvPr>
            <p:ph idx="13" type="subTitle"/>
          </p:nvPr>
        </p:nvSpPr>
        <p:spPr>
          <a:xfrm>
            <a:off x="5708825" y="1473739"/>
            <a:ext cx="2721900" cy="81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operations and arithmetic</a:t>
            </a:r>
            <a:endParaRPr b="0">
              <a:latin typeface="Vazirmatn SemiBold"/>
              <a:ea typeface="Vazirmatn SemiBold"/>
              <a:cs typeface="Vazirmatn SemiBold"/>
              <a:sym typeface="Vazirmatn SemiBold"/>
            </a:endParaRPr>
          </a:p>
        </p:txBody>
      </p:sp>
      <p:sp>
        <p:nvSpPr>
          <p:cNvPr id="4062" name="Google Shape;4062;p36"/>
          <p:cNvSpPr txBox="1"/>
          <p:nvPr>
            <p:ph idx="14" type="subTitle"/>
          </p:nvPr>
        </p:nvSpPr>
        <p:spPr>
          <a:xfrm>
            <a:off x="1482725" y="3206176"/>
            <a:ext cx="2721900" cy="81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of linear algebra</a:t>
            </a:r>
            <a:endParaRPr/>
          </a:p>
        </p:txBody>
      </p:sp>
      <p:sp>
        <p:nvSpPr>
          <p:cNvPr id="4063" name="Google Shape;4063;p36"/>
          <p:cNvSpPr txBox="1"/>
          <p:nvPr>
            <p:ph idx="15" type="subTitle"/>
          </p:nvPr>
        </p:nvSpPr>
        <p:spPr>
          <a:xfrm>
            <a:off x="5708825" y="3206179"/>
            <a:ext cx="2721900" cy="81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and</a:t>
            </a:r>
            <a:endParaRPr/>
          </a:p>
          <a:p>
            <a:pPr indent="0" lvl="0" marL="0" rtl="0" algn="l">
              <a:spcBef>
                <a:spcPts val="0"/>
              </a:spcBef>
              <a:spcAft>
                <a:spcPts val="0"/>
              </a:spcAft>
              <a:buNone/>
            </a:pPr>
            <a:r>
              <a:rPr lang="en"/>
              <a:t>practice problems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1" name="Shape 4951"/>
        <p:cNvGrpSpPr/>
        <p:nvPr/>
      </p:nvGrpSpPr>
      <p:grpSpPr>
        <a:xfrm>
          <a:off x="0" y="0"/>
          <a:ext cx="0" cy="0"/>
          <a:chOff x="0" y="0"/>
          <a:chExt cx="0" cy="0"/>
        </a:xfrm>
      </p:grpSpPr>
      <p:sp>
        <p:nvSpPr>
          <p:cNvPr id="4952" name="Google Shape;4952;p63"/>
          <p:cNvSpPr txBox="1"/>
          <p:nvPr>
            <p:ph idx="3" type="subTitle"/>
          </p:nvPr>
        </p:nvSpPr>
        <p:spPr>
          <a:xfrm>
            <a:off x="5055275" y="343517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Daniel Harris</a:t>
            </a:r>
            <a:endParaRPr/>
          </a:p>
        </p:txBody>
      </p:sp>
      <p:sp>
        <p:nvSpPr>
          <p:cNvPr id="4953" name="Google Shape;4953;p63"/>
          <p:cNvSpPr txBox="1"/>
          <p:nvPr>
            <p:ph idx="4" type="subTitle"/>
          </p:nvPr>
        </p:nvSpPr>
        <p:spPr>
          <a:xfrm>
            <a:off x="1583075" y="343517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pic>
        <p:nvPicPr>
          <p:cNvPr id="4954" name="Google Shape;4954;p63"/>
          <p:cNvPicPr preferRelativeResize="0"/>
          <p:nvPr/>
        </p:nvPicPr>
        <p:blipFill rotWithShape="1">
          <a:blip r:embed="rId3">
            <a:alphaModFix/>
          </a:blip>
          <a:srcRect b="40769" l="26876" r="15901" t="14723"/>
          <a:stretch/>
        </p:blipFill>
        <p:spPr>
          <a:xfrm>
            <a:off x="1837250" y="1399350"/>
            <a:ext cx="1997700" cy="1997700"/>
          </a:xfrm>
          <a:prstGeom prst="rect">
            <a:avLst/>
          </a:prstGeom>
          <a:noFill/>
          <a:ln cap="flat" cmpd="sng" w="19050">
            <a:solidFill>
              <a:schemeClr val="dk2"/>
            </a:solidFill>
            <a:prstDash val="solid"/>
            <a:round/>
            <a:headEnd len="sm" w="sm" type="none"/>
            <a:tailEnd len="sm" w="sm" type="none"/>
          </a:ln>
        </p:spPr>
      </p:pic>
      <p:sp>
        <p:nvSpPr>
          <p:cNvPr id="4955" name="Google Shape;4955;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4956" name="Google Shape;4956;p63"/>
          <p:cNvSpPr txBox="1"/>
          <p:nvPr>
            <p:ph idx="1" type="subTitle"/>
          </p:nvPr>
        </p:nvSpPr>
        <p:spPr>
          <a:xfrm>
            <a:off x="5055284" y="3871749"/>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4957" name="Google Shape;4957;p63"/>
          <p:cNvSpPr txBox="1"/>
          <p:nvPr>
            <p:ph idx="2" type="subTitle"/>
          </p:nvPr>
        </p:nvSpPr>
        <p:spPr>
          <a:xfrm>
            <a:off x="1583300" y="3871749"/>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4958" name="Google Shape;4958;p63"/>
          <p:cNvPicPr preferRelativeResize="0"/>
          <p:nvPr/>
        </p:nvPicPr>
        <p:blipFill rotWithShape="1">
          <a:blip r:embed="rId4">
            <a:alphaModFix/>
          </a:blip>
          <a:srcRect b="13300" l="0" r="16687" t="20063"/>
          <a:stretch/>
        </p:blipFill>
        <p:spPr>
          <a:xfrm>
            <a:off x="5309225" y="1399350"/>
            <a:ext cx="1997700" cy="1997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2" name="Shape 4962"/>
        <p:cNvGrpSpPr/>
        <p:nvPr/>
      </p:nvGrpSpPr>
      <p:grpSpPr>
        <a:xfrm>
          <a:off x="0" y="0"/>
          <a:ext cx="0" cy="0"/>
          <a:chOff x="0" y="0"/>
          <a:chExt cx="0" cy="0"/>
        </a:xfrm>
      </p:grpSpPr>
      <p:sp>
        <p:nvSpPr>
          <p:cNvPr id="4963" name="Google Shape;4963;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xercise: Solve the equation</a:t>
            </a:r>
            <a:endParaRPr/>
          </a:p>
        </p:txBody>
      </p:sp>
      <p:sp>
        <p:nvSpPr>
          <p:cNvPr id="4964" name="Google Shape;4964;p64"/>
          <p:cNvSpPr txBox="1"/>
          <p:nvPr/>
        </p:nvSpPr>
        <p:spPr>
          <a:xfrm>
            <a:off x="720000" y="1120150"/>
            <a:ext cx="7704000" cy="6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Indicate the correct answer of the simple selection operation, indicate the correct answer by solving the equation in your blog of notes</a:t>
            </a:r>
            <a:endParaRPr>
              <a:solidFill>
                <a:schemeClr val="dk1"/>
              </a:solidFill>
              <a:latin typeface="Fira Sans"/>
              <a:ea typeface="Fira Sans"/>
              <a:cs typeface="Fira Sans"/>
              <a:sym typeface="Fira Sans"/>
            </a:endParaRPr>
          </a:p>
        </p:txBody>
      </p:sp>
      <p:sp>
        <p:nvSpPr>
          <p:cNvPr id="4965" name="Google Shape;4965;p64"/>
          <p:cNvSpPr txBox="1"/>
          <p:nvPr/>
        </p:nvSpPr>
        <p:spPr>
          <a:xfrm>
            <a:off x="824300" y="1938600"/>
            <a:ext cx="22170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Exercice 1: 5x−12=3</a:t>
            </a:r>
            <a:endParaRPr>
              <a:solidFill>
                <a:schemeClr val="dk1"/>
              </a:solidFill>
              <a:latin typeface="Fira Sans"/>
              <a:ea typeface="Fira Sans"/>
              <a:cs typeface="Fira Sans"/>
              <a:sym typeface="Fira Sans"/>
            </a:endParaRPr>
          </a:p>
        </p:txBody>
      </p:sp>
      <p:sp>
        <p:nvSpPr>
          <p:cNvPr id="4966" name="Google Shape;4966;p64"/>
          <p:cNvSpPr txBox="1"/>
          <p:nvPr/>
        </p:nvSpPr>
        <p:spPr>
          <a:xfrm>
            <a:off x="1370125" y="247622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x=3</a:t>
            </a:r>
            <a:endParaRPr>
              <a:solidFill>
                <a:schemeClr val="dk1"/>
              </a:solidFill>
              <a:latin typeface="Fira Sans"/>
              <a:ea typeface="Fira Sans"/>
              <a:cs typeface="Fira Sans"/>
              <a:sym typeface="Fira Sans"/>
            </a:endParaRPr>
          </a:p>
        </p:txBody>
      </p:sp>
      <p:sp>
        <p:nvSpPr>
          <p:cNvPr id="4967" name="Google Shape;4967;p64"/>
          <p:cNvSpPr txBox="1"/>
          <p:nvPr/>
        </p:nvSpPr>
        <p:spPr>
          <a:xfrm>
            <a:off x="1370125" y="294155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x=6</a:t>
            </a:r>
            <a:endParaRPr>
              <a:solidFill>
                <a:schemeClr val="dk1"/>
              </a:solidFill>
              <a:latin typeface="Fira Sans"/>
              <a:ea typeface="Fira Sans"/>
              <a:cs typeface="Fira Sans"/>
              <a:sym typeface="Fira Sans"/>
            </a:endParaRPr>
          </a:p>
        </p:txBody>
      </p:sp>
      <p:sp>
        <p:nvSpPr>
          <p:cNvPr id="4968" name="Google Shape;4968;p64"/>
          <p:cNvSpPr txBox="1"/>
          <p:nvPr/>
        </p:nvSpPr>
        <p:spPr>
          <a:xfrm>
            <a:off x="1370125" y="340687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 -1</a:t>
            </a:r>
            <a:endParaRPr>
              <a:solidFill>
                <a:schemeClr val="dk1"/>
              </a:solidFill>
              <a:latin typeface="Fira Sans"/>
              <a:ea typeface="Fira Sans"/>
              <a:cs typeface="Fira Sans"/>
              <a:sym typeface="Fira Sans"/>
            </a:endParaRPr>
          </a:p>
        </p:txBody>
      </p:sp>
      <p:sp>
        <p:nvSpPr>
          <p:cNvPr id="4969" name="Google Shape;4969;p64"/>
          <p:cNvSpPr txBox="1"/>
          <p:nvPr/>
        </p:nvSpPr>
        <p:spPr>
          <a:xfrm>
            <a:off x="1370125" y="387220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x=2</a:t>
            </a:r>
            <a:endParaRPr>
              <a:solidFill>
                <a:schemeClr val="dk1"/>
              </a:solidFill>
              <a:latin typeface="Fira Sans"/>
              <a:ea typeface="Fira Sans"/>
              <a:cs typeface="Fira Sans"/>
              <a:sym typeface="Fira Sans"/>
            </a:endParaRPr>
          </a:p>
        </p:txBody>
      </p:sp>
      <p:sp>
        <p:nvSpPr>
          <p:cNvPr id="4970" name="Google Shape;4970;p64"/>
          <p:cNvSpPr txBox="1"/>
          <p:nvPr/>
        </p:nvSpPr>
        <p:spPr>
          <a:xfrm>
            <a:off x="824300" y="2476225"/>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A</a:t>
            </a:r>
            <a:endParaRPr sz="1200">
              <a:solidFill>
                <a:schemeClr val="dk1"/>
              </a:solidFill>
              <a:latin typeface="Fira Sans"/>
              <a:ea typeface="Fira Sans"/>
              <a:cs typeface="Fira Sans"/>
              <a:sym typeface="Fira Sans"/>
            </a:endParaRPr>
          </a:p>
        </p:txBody>
      </p:sp>
      <p:sp>
        <p:nvSpPr>
          <p:cNvPr id="4971" name="Google Shape;4971;p64"/>
          <p:cNvSpPr txBox="1"/>
          <p:nvPr/>
        </p:nvSpPr>
        <p:spPr>
          <a:xfrm>
            <a:off x="824300" y="2941550"/>
            <a:ext cx="4356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B</a:t>
            </a:r>
            <a:endParaRPr sz="1200">
              <a:solidFill>
                <a:schemeClr val="dk1"/>
              </a:solidFill>
              <a:latin typeface="Fira Sans"/>
              <a:ea typeface="Fira Sans"/>
              <a:cs typeface="Fira Sans"/>
              <a:sym typeface="Fira Sans"/>
            </a:endParaRPr>
          </a:p>
        </p:txBody>
      </p:sp>
      <p:sp>
        <p:nvSpPr>
          <p:cNvPr id="4972" name="Google Shape;4972;p64"/>
          <p:cNvSpPr txBox="1"/>
          <p:nvPr/>
        </p:nvSpPr>
        <p:spPr>
          <a:xfrm>
            <a:off x="824300" y="3406875"/>
            <a:ext cx="435600" cy="3642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a:t>
            </a:r>
            <a:endParaRPr sz="1200">
              <a:solidFill>
                <a:schemeClr val="dk1"/>
              </a:solidFill>
              <a:latin typeface="Fira Sans"/>
              <a:ea typeface="Fira Sans"/>
              <a:cs typeface="Fira Sans"/>
              <a:sym typeface="Fira Sans"/>
            </a:endParaRPr>
          </a:p>
        </p:txBody>
      </p:sp>
      <p:sp>
        <p:nvSpPr>
          <p:cNvPr id="4973" name="Google Shape;4973;p64"/>
          <p:cNvSpPr txBox="1"/>
          <p:nvPr/>
        </p:nvSpPr>
        <p:spPr>
          <a:xfrm>
            <a:off x="824300" y="3872200"/>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D</a:t>
            </a:r>
            <a:endParaRPr sz="1200">
              <a:solidFill>
                <a:schemeClr val="dk1"/>
              </a:solidFill>
              <a:latin typeface="Fira Sans"/>
              <a:ea typeface="Fira Sans"/>
              <a:cs typeface="Fira Sans"/>
              <a:sym typeface="Fira Sans"/>
            </a:endParaRPr>
          </a:p>
        </p:txBody>
      </p:sp>
      <p:sp>
        <p:nvSpPr>
          <p:cNvPr id="4974" name="Google Shape;4974;p64"/>
          <p:cNvSpPr txBox="1"/>
          <p:nvPr/>
        </p:nvSpPr>
        <p:spPr>
          <a:xfrm>
            <a:off x="3463438" y="1938600"/>
            <a:ext cx="22170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Exercice 2: </a:t>
            </a:r>
            <a:r>
              <a:rPr lang="en">
                <a:solidFill>
                  <a:schemeClr val="dk1"/>
                </a:solidFill>
                <a:latin typeface="Fira Sans"/>
                <a:ea typeface="Fira Sans"/>
                <a:cs typeface="Fira Sans"/>
                <a:sym typeface="Fira Sans"/>
              </a:rPr>
              <a:t>3x+1=x−3</a:t>
            </a:r>
            <a:endParaRPr>
              <a:solidFill>
                <a:schemeClr val="dk1"/>
              </a:solidFill>
              <a:latin typeface="Fira Sans"/>
              <a:ea typeface="Fira Sans"/>
              <a:cs typeface="Fira Sans"/>
              <a:sym typeface="Fira Sans"/>
            </a:endParaRPr>
          </a:p>
        </p:txBody>
      </p:sp>
      <p:sp>
        <p:nvSpPr>
          <p:cNvPr id="4975" name="Google Shape;4975;p64"/>
          <p:cNvSpPr txBox="1"/>
          <p:nvPr/>
        </p:nvSpPr>
        <p:spPr>
          <a:xfrm>
            <a:off x="4009263" y="247622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x=6</a:t>
            </a:r>
            <a:endParaRPr>
              <a:solidFill>
                <a:schemeClr val="dk1"/>
              </a:solidFill>
              <a:latin typeface="Fira Sans"/>
              <a:ea typeface="Fira Sans"/>
              <a:cs typeface="Fira Sans"/>
              <a:sym typeface="Fira Sans"/>
            </a:endParaRPr>
          </a:p>
        </p:txBody>
      </p:sp>
      <p:sp>
        <p:nvSpPr>
          <p:cNvPr id="4976" name="Google Shape;4976;p64"/>
          <p:cNvSpPr txBox="1"/>
          <p:nvPr/>
        </p:nvSpPr>
        <p:spPr>
          <a:xfrm>
            <a:off x="4009263" y="294155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x=-4</a:t>
            </a:r>
            <a:endParaRPr>
              <a:solidFill>
                <a:schemeClr val="dk1"/>
              </a:solidFill>
              <a:latin typeface="Fira Sans"/>
              <a:ea typeface="Fira Sans"/>
              <a:cs typeface="Fira Sans"/>
              <a:sym typeface="Fira Sans"/>
            </a:endParaRPr>
          </a:p>
        </p:txBody>
      </p:sp>
      <p:sp>
        <p:nvSpPr>
          <p:cNvPr id="4977" name="Google Shape;4977;p64"/>
          <p:cNvSpPr txBox="1"/>
          <p:nvPr/>
        </p:nvSpPr>
        <p:spPr>
          <a:xfrm>
            <a:off x="4009263" y="340687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x=−2</a:t>
            </a:r>
            <a:endParaRPr>
              <a:solidFill>
                <a:schemeClr val="dk1"/>
              </a:solidFill>
              <a:latin typeface="Fira Sans"/>
              <a:ea typeface="Fira Sans"/>
              <a:cs typeface="Fira Sans"/>
              <a:sym typeface="Fira Sans"/>
            </a:endParaRPr>
          </a:p>
        </p:txBody>
      </p:sp>
      <p:sp>
        <p:nvSpPr>
          <p:cNvPr id="4978" name="Google Shape;4978;p64"/>
          <p:cNvSpPr txBox="1"/>
          <p:nvPr/>
        </p:nvSpPr>
        <p:spPr>
          <a:xfrm>
            <a:off x="4009263" y="387220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x=-5</a:t>
            </a:r>
            <a:endParaRPr>
              <a:solidFill>
                <a:schemeClr val="dk1"/>
              </a:solidFill>
              <a:latin typeface="Fira Sans"/>
              <a:ea typeface="Fira Sans"/>
              <a:cs typeface="Fira Sans"/>
              <a:sym typeface="Fira Sans"/>
            </a:endParaRPr>
          </a:p>
        </p:txBody>
      </p:sp>
      <p:sp>
        <p:nvSpPr>
          <p:cNvPr id="4979" name="Google Shape;4979;p64"/>
          <p:cNvSpPr txBox="1"/>
          <p:nvPr/>
        </p:nvSpPr>
        <p:spPr>
          <a:xfrm>
            <a:off x="3463438" y="2476225"/>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A</a:t>
            </a:r>
            <a:endParaRPr sz="1200">
              <a:solidFill>
                <a:schemeClr val="dk1"/>
              </a:solidFill>
              <a:latin typeface="Fira Sans"/>
              <a:ea typeface="Fira Sans"/>
              <a:cs typeface="Fira Sans"/>
              <a:sym typeface="Fira Sans"/>
            </a:endParaRPr>
          </a:p>
        </p:txBody>
      </p:sp>
      <p:sp>
        <p:nvSpPr>
          <p:cNvPr id="4980" name="Google Shape;4980;p64"/>
          <p:cNvSpPr txBox="1"/>
          <p:nvPr/>
        </p:nvSpPr>
        <p:spPr>
          <a:xfrm>
            <a:off x="3463438" y="2941550"/>
            <a:ext cx="4356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B</a:t>
            </a:r>
            <a:endParaRPr sz="1200">
              <a:solidFill>
                <a:schemeClr val="dk1"/>
              </a:solidFill>
              <a:latin typeface="Fira Sans"/>
              <a:ea typeface="Fira Sans"/>
              <a:cs typeface="Fira Sans"/>
              <a:sym typeface="Fira Sans"/>
            </a:endParaRPr>
          </a:p>
        </p:txBody>
      </p:sp>
      <p:sp>
        <p:nvSpPr>
          <p:cNvPr id="4981" name="Google Shape;4981;p64"/>
          <p:cNvSpPr txBox="1"/>
          <p:nvPr/>
        </p:nvSpPr>
        <p:spPr>
          <a:xfrm>
            <a:off x="3463438" y="3406875"/>
            <a:ext cx="435600" cy="3642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a:t>
            </a:r>
            <a:endParaRPr sz="1200">
              <a:solidFill>
                <a:schemeClr val="dk1"/>
              </a:solidFill>
              <a:latin typeface="Fira Sans"/>
              <a:ea typeface="Fira Sans"/>
              <a:cs typeface="Fira Sans"/>
              <a:sym typeface="Fira Sans"/>
            </a:endParaRPr>
          </a:p>
        </p:txBody>
      </p:sp>
      <p:sp>
        <p:nvSpPr>
          <p:cNvPr id="4982" name="Google Shape;4982;p64"/>
          <p:cNvSpPr txBox="1"/>
          <p:nvPr/>
        </p:nvSpPr>
        <p:spPr>
          <a:xfrm>
            <a:off x="3463438" y="3872200"/>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D</a:t>
            </a:r>
            <a:endParaRPr sz="1200">
              <a:solidFill>
                <a:schemeClr val="dk1"/>
              </a:solidFill>
              <a:latin typeface="Fira Sans"/>
              <a:ea typeface="Fira Sans"/>
              <a:cs typeface="Fira Sans"/>
              <a:sym typeface="Fira Sans"/>
            </a:endParaRPr>
          </a:p>
        </p:txBody>
      </p:sp>
      <p:sp>
        <p:nvSpPr>
          <p:cNvPr id="4983" name="Google Shape;4983;p64"/>
          <p:cNvSpPr txBox="1"/>
          <p:nvPr/>
        </p:nvSpPr>
        <p:spPr>
          <a:xfrm>
            <a:off x="6102588" y="1938600"/>
            <a:ext cx="22170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Exercice 3: </a:t>
            </a:r>
            <a:r>
              <a:rPr lang="en">
                <a:solidFill>
                  <a:schemeClr val="dk1"/>
                </a:solidFill>
                <a:latin typeface="Fira Sans"/>
                <a:ea typeface="Fira Sans"/>
                <a:cs typeface="Fira Sans"/>
                <a:sym typeface="Fira Sans"/>
              </a:rPr>
              <a:t>5t+5=3t+7</a:t>
            </a:r>
            <a:endParaRPr>
              <a:solidFill>
                <a:schemeClr val="dk1"/>
              </a:solidFill>
              <a:latin typeface="Fira Sans"/>
              <a:ea typeface="Fira Sans"/>
              <a:cs typeface="Fira Sans"/>
              <a:sym typeface="Fira Sans"/>
            </a:endParaRPr>
          </a:p>
        </p:txBody>
      </p:sp>
      <p:sp>
        <p:nvSpPr>
          <p:cNvPr id="4984" name="Google Shape;4984;p64"/>
          <p:cNvSpPr txBox="1"/>
          <p:nvPr/>
        </p:nvSpPr>
        <p:spPr>
          <a:xfrm>
            <a:off x="6648413" y="247622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t=5</a:t>
            </a:r>
            <a:endParaRPr>
              <a:solidFill>
                <a:schemeClr val="dk1"/>
              </a:solidFill>
              <a:latin typeface="Fira Sans"/>
              <a:ea typeface="Fira Sans"/>
              <a:cs typeface="Fira Sans"/>
              <a:sym typeface="Fira Sans"/>
            </a:endParaRPr>
          </a:p>
        </p:txBody>
      </p:sp>
      <p:sp>
        <p:nvSpPr>
          <p:cNvPr id="4985" name="Google Shape;4985;p64"/>
          <p:cNvSpPr txBox="1"/>
          <p:nvPr/>
        </p:nvSpPr>
        <p:spPr>
          <a:xfrm>
            <a:off x="6648413" y="294155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t=1</a:t>
            </a:r>
            <a:endParaRPr>
              <a:solidFill>
                <a:schemeClr val="dk1"/>
              </a:solidFill>
              <a:latin typeface="Fira Sans"/>
              <a:ea typeface="Fira Sans"/>
              <a:cs typeface="Fira Sans"/>
              <a:sym typeface="Fira Sans"/>
            </a:endParaRPr>
          </a:p>
        </p:txBody>
      </p:sp>
      <p:sp>
        <p:nvSpPr>
          <p:cNvPr id="4986" name="Google Shape;4986;p64"/>
          <p:cNvSpPr txBox="1"/>
          <p:nvPr/>
        </p:nvSpPr>
        <p:spPr>
          <a:xfrm>
            <a:off x="6648413" y="3406875"/>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t=7</a:t>
            </a:r>
            <a:endParaRPr>
              <a:solidFill>
                <a:schemeClr val="dk1"/>
              </a:solidFill>
              <a:latin typeface="Fira Sans"/>
              <a:ea typeface="Fira Sans"/>
              <a:cs typeface="Fira Sans"/>
              <a:sym typeface="Fira Sans"/>
            </a:endParaRPr>
          </a:p>
        </p:txBody>
      </p:sp>
      <p:sp>
        <p:nvSpPr>
          <p:cNvPr id="4987" name="Google Shape;4987;p64"/>
          <p:cNvSpPr txBox="1"/>
          <p:nvPr/>
        </p:nvSpPr>
        <p:spPr>
          <a:xfrm>
            <a:off x="6648413" y="3872200"/>
            <a:ext cx="16713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t=12</a:t>
            </a:r>
            <a:endParaRPr>
              <a:solidFill>
                <a:schemeClr val="dk1"/>
              </a:solidFill>
              <a:latin typeface="Fira Sans"/>
              <a:ea typeface="Fira Sans"/>
              <a:cs typeface="Fira Sans"/>
              <a:sym typeface="Fira Sans"/>
            </a:endParaRPr>
          </a:p>
        </p:txBody>
      </p:sp>
      <p:sp>
        <p:nvSpPr>
          <p:cNvPr id="4988" name="Google Shape;4988;p64"/>
          <p:cNvSpPr txBox="1"/>
          <p:nvPr/>
        </p:nvSpPr>
        <p:spPr>
          <a:xfrm>
            <a:off x="6102588" y="2476225"/>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A</a:t>
            </a:r>
            <a:endParaRPr sz="1200">
              <a:solidFill>
                <a:schemeClr val="dk1"/>
              </a:solidFill>
              <a:latin typeface="Fira Sans"/>
              <a:ea typeface="Fira Sans"/>
              <a:cs typeface="Fira Sans"/>
              <a:sym typeface="Fira Sans"/>
            </a:endParaRPr>
          </a:p>
        </p:txBody>
      </p:sp>
      <p:sp>
        <p:nvSpPr>
          <p:cNvPr id="4989" name="Google Shape;4989;p64"/>
          <p:cNvSpPr txBox="1"/>
          <p:nvPr/>
        </p:nvSpPr>
        <p:spPr>
          <a:xfrm>
            <a:off x="6102588" y="2941550"/>
            <a:ext cx="4356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B</a:t>
            </a:r>
            <a:endParaRPr sz="1200">
              <a:solidFill>
                <a:schemeClr val="dk1"/>
              </a:solidFill>
              <a:latin typeface="Fira Sans"/>
              <a:ea typeface="Fira Sans"/>
              <a:cs typeface="Fira Sans"/>
              <a:sym typeface="Fira Sans"/>
            </a:endParaRPr>
          </a:p>
        </p:txBody>
      </p:sp>
      <p:sp>
        <p:nvSpPr>
          <p:cNvPr id="4990" name="Google Shape;4990;p64"/>
          <p:cNvSpPr txBox="1"/>
          <p:nvPr/>
        </p:nvSpPr>
        <p:spPr>
          <a:xfrm>
            <a:off x="6102588" y="3406875"/>
            <a:ext cx="435600" cy="3642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a:t>
            </a:r>
            <a:endParaRPr sz="1200">
              <a:solidFill>
                <a:schemeClr val="dk1"/>
              </a:solidFill>
              <a:latin typeface="Fira Sans"/>
              <a:ea typeface="Fira Sans"/>
              <a:cs typeface="Fira Sans"/>
              <a:sym typeface="Fira Sans"/>
            </a:endParaRPr>
          </a:p>
        </p:txBody>
      </p:sp>
      <p:sp>
        <p:nvSpPr>
          <p:cNvPr id="4991" name="Google Shape;4991;p64"/>
          <p:cNvSpPr txBox="1"/>
          <p:nvPr/>
        </p:nvSpPr>
        <p:spPr>
          <a:xfrm>
            <a:off x="6102588" y="3872200"/>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D</a:t>
            </a:r>
            <a:endParaRPr sz="1200">
              <a:solidFill>
                <a:schemeClr val="dk1"/>
              </a:solidFill>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5" name="Shape 4995"/>
        <p:cNvGrpSpPr/>
        <p:nvPr/>
      </p:nvGrpSpPr>
      <p:grpSpPr>
        <a:xfrm>
          <a:off x="0" y="0"/>
          <a:ext cx="0" cy="0"/>
          <a:chOff x="0" y="0"/>
          <a:chExt cx="0" cy="0"/>
        </a:xfrm>
      </p:grpSpPr>
      <p:sp>
        <p:nvSpPr>
          <p:cNvPr id="4996" name="Google Shape;4996;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Right or wrong</a:t>
            </a:r>
            <a:endParaRPr/>
          </a:p>
        </p:txBody>
      </p:sp>
      <p:sp>
        <p:nvSpPr>
          <p:cNvPr id="4997" name="Google Shape;4997;p65"/>
          <p:cNvSpPr txBox="1"/>
          <p:nvPr/>
        </p:nvSpPr>
        <p:spPr>
          <a:xfrm>
            <a:off x="720000" y="1120150"/>
            <a:ext cx="7704000" cy="6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In your notebook, solve the exercise provided, and carefully assess whether the solution to the equation is accurate or not. Make it clear whether the solution aligns correctly</a:t>
            </a:r>
            <a:endParaRPr>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
        <p:nvSpPr>
          <p:cNvPr id="4998" name="Google Shape;4998;p65"/>
          <p:cNvSpPr txBox="1"/>
          <p:nvPr/>
        </p:nvSpPr>
        <p:spPr>
          <a:xfrm>
            <a:off x="1349027" y="2269000"/>
            <a:ext cx="19119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3(2x+1)=−9</a:t>
            </a:r>
            <a:endParaRPr>
              <a:solidFill>
                <a:schemeClr val="dk1"/>
              </a:solidFill>
              <a:latin typeface="Fira Sans"/>
              <a:ea typeface="Fira Sans"/>
              <a:cs typeface="Fira Sans"/>
              <a:sym typeface="Fira Sans"/>
            </a:endParaRPr>
          </a:p>
        </p:txBody>
      </p:sp>
      <p:sp>
        <p:nvSpPr>
          <p:cNvPr id="4999" name="Google Shape;4999;p65"/>
          <p:cNvSpPr txBox="1"/>
          <p:nvPr/>
        </p:nvSpPr>
        <p:spPr>
          <a:xfrm>
            <a:off x="815225" y="2269000"/>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A</a:t>
            </a:r>
            <a:endParaRPr sz="1200">
              <a:solidFill>
                <a:schemeClr val="dk1"/>
              </a:solidFill>
              <a:latin typeface="Fira Sans"/>
              <a:ea typeface="Fira Sans"/>
              <a:cs typeface="Fira Sans"/>
              <a:sym typeface="Fira Sans"/>
            </a:endParaRPr>
          </a:p>
        </p:txBody>
      </p:sp>
      <p:sp>
        <p:nvSpPr>
          <p:cNvPr id="5000" name="Google Shape;5000;p65"/>
          <p:cNvSpPr txBox="1"/>
          <p:nvPr/>
        </p:nvSpPr>
        <p:spPr>
          <a:xfrm>
            <a:off x="3370150" y="2269000"/>
            <a:ext cx="14202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x=−2</a:t>
            </a:r>
            <a:endParaRPr>
              <a:solidFill>
                <a:schemeClr val="dk1"/>
              </a:solidFill>
              <a:latin typeface="Fira Sans"/>
              <a:ea typeface="Fira Sans"/>
              <a:cs typeface="Fira Sans"/>
              <a:sym typeface="Fira Sans"/>
            </a:endParaRPr>
          </a:p>
        </p:txBody>
      </p:sp>
      <p:sp>
        <p:nvSpPr>
          <p:cNvPr id="5001" name="Google Shape;5001;p65"/>
          <p:cNvSpPr txBox="1"/>
          <p:nvPr/>
        </p:nvSpPr>
        <p:spPr>
          <a:xfrm>
            <a:off x="1349025" y="1925800"/>
            <a:ext cx="1671300" cy="25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Fira Sans"/>
                <a:ea typeface="Fira Sans"/>
                <a:cs typeface="Fira Sans"/>
                <a:sym typeface="Fira Sans"/>
              </a:rPr>
              <a:t>Exercise</a:t>
            </a:r>
            <a:endParaRPr b="1">
              <a:solidFill>
                <a:schemeClr val="dk1"/>
              </a:solidFill>
              <a:latin typeface="Fira Sans"/>
              <a:ea typeface="Fira Sans"/>
              <a:cs typeface="Fira Sans"/>
              <a:sym typeface="Fira Sans"/>
            </a:endParaRPr>
          </a:p>
        </p:txBody>
      </p:sp>
      <p:sp>
        <p:nvSpPr>
          <p:cNvPr id="5002" name="Google Shape;5002;p65"/>
          <p:cNvSpPr txBox="1"/>
          <p:nvPr/>
        </p:nvSpPr>
        <p:spPr>
          <a:xfrm>
            <a:off x="3372614" y="1925800"/>
            <a:ext cx="1420200" cy="25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Fira Sans"/>
                <a:ea typeface="Fira Sans"/>
                <a:cs typeface="Fira Sans"/>
                <a:sym typeface="Fira Sans"/>
              </a:rPr>
              <a:t>Answer</a:t>
            </a:r>
            <a:endParaRPr b="1">
              <a:solidFill>
                <a:schemeClr val="dk1"/>
              </a:solidFill>
              <a:latin typeface="Fira Sans"/>
              <a:ea typeface="Fira Sans"/>
              <a:cs typeface="Fira Sans"/>
              <a:sym typeface="Fira Sans"/>
            </a:endParaRPr>
          </a:p>
        </p:txBody>
      </p:sp>
      <p:sp>
        <p:nvSpPr>
          <p:cNvPr id="5003" name="Google Shape;5003;p65"/>
          <p:cNvSpPr txBox="1"/>
          <p:nvPr/>
        </p:nvSpPr>
        <p:spPr>
          <a:xfrm>
            <a:off x="4887988" y="2269000"/>
            <a:ext cx="16713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Right</a:t>
            </a:r>
            <a:endParaRPr>
              <a:solidFill>
                <a:schemeClr val="dk1"/>
              </a:solidFill>
              <a:latin typeface="Fira Sans"/>
              <a:ea typeface="Fira Sans"/>
              <a:cs typeface="Fira Sans"/>
              <a:sym typeface="Fira Sans"/>
            </a:endParaRPr>
          </a:p>
        </p:txBody>
      </p:sp>
      <p:sp>
        <p:nvSpPr>
          <p:cNvPr id="5004" name="Google Shape;5004;p65"/>
          <p:cNvSpPr txBox="1"/>
          <p:nvPr/>
        </p:nvSpPr>
        <p:spPr>
          <a:xfrm>
            <a:off x="6657475" y="2269000"/>
            <a:ext cx="16713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Wrong</a:t>
            </a:r>
            <a:endParaRPr>
              <a:solidFill>
                <a:schemeClr val="dk1"/>
              </a:solidFill>
              <a:latin typeface="Fira Sans"/>
              <a:ea typeface="Fira Sans"/>
              <a:cs typeface="Fira Sans"/>
              <a:sym typeface="Fira Sans"/>
            </a:endParaRPr>
          </a:p>
        </p:txBody>
      </p:sp>
      <p:sp>
        <p:nvSpPr>
          <p:cNvPr id="5005" name="Google Shape;5005;p65"/>
          <p:cNvSpPr txBox="1"/>
          <p:nvPr/>
        </p:nvSpPr>
        <p:spPr>
          <a:xfrm>
            <a:off x="4888000" y="1925800"/>
            <a:ext cx="3440700" cy="25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Fira Sans"/>
                <a:ea typeface="Fira Sans"/>
                <a:cs typeface="Fira Sans"/>
                <a:sym typeface="Fira Sans"/>
              </a:rPr>
              <a:t>Right or wrong</a:t>
            </a:r>
            <a:endParaRPr b="1">
              <a:solidFill>
                <a:schemeClr val="dk1"/>
              </a:solidFill>
              <a:latin typeface="Fira Sans"/>
              <a:ea typeface="Fira Sans"/>
              <a:cs typeface="Fira Sans"/>
              <a:sym typeface="Fira Sans"/>
            </a:endParaRPr>
          </a:p>
        </p:txBody>
      </p:sp>
      <p:sp>
        <p:nvSpPr>
          <p:cNvPr id="5006" name="Google Shape;5006;p65"/>
          <p:cNvSpPr txBox="1"/>
          <p:nvPr/>
        </p:nvSpPr>
        <p:spPr>
          <a:xfrm>
            <a:off x="1349027" y="2719600"/>
            <a:ext cx="19119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2(2x−5)=3(x−1)−4</a:t>
            </a:r>
            <a:endParaRPr>
              <a:solidFill>
                <a:schemeClr val="dk1"/>
              </a:solidFill>
              <a:latin typeface="Fira Sans"/>
              <a:ea typeface="Fira Sans"/>
              <a:cs typeface="Fira Sans"/>
              <a:sym typeface="Fira Sans"/>
            </a:endParaRPr>
          </a:p>
        </p:txBody>
      </p:sp>
      <p:sp>
        <p:nvSpPr>
          <p:cNvPr id="5007" name="Google Shape;5007;p65"/>
          <p:cNvSpPr txBox="1"/>
          <p:nvPr/>
        </p:nvSpPr>
        <p:spPr>
          <a:xfrm>
            <a:off x="815225" y="2719600"/>
            <a:ext cx="4356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B</a:t>
            </a:r>
            <a:endParaRPr sz="1200">
              <a:solidFill>
                <a:schemeClr val="dk1"/>
              </a:solidFill>
              <a:latin typeface="Fira Sans"/>
              <a:ea typeface="Fira Sans"/>
              <a:cs typeface="Fira Sans"/>
              <a:sym typeface="Fira Sans"/>
            </a:endParaRPr>
          </a:p>
        </p:txBody>
      </p:sp>
      <p:sp>
        <p:nvSpPr>
          <p:cNvPr id="5008" name="Google Shape;5008;p65"/>
          <p:cNvSpPr txBox="1"/>
          <p:nvPr/>
        </p:nvSpPr>
        <p:spPr>
          <a:xfrm>
            <a:off x="3370150" y="2719600"/>
            <a:ext cx="14202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x=-3</a:t>
            </a:r>
            <a:endParaRPr>
              <a:solidFill>
                <a:schemeClr val="dk1"/>
              </a:solidFill>
              <a:latin typeface="Fira Sans"/>
              <a:ea typeface="Fira Sans"/>
              <a:cs typeface="Fira Sans"/>
              <a:sym typeface="Fira Sans"/>
            </a:endParaRPr>
          </a:p>
        </p:txBody>
      </p:sp>
      <p:sp>
        <p:nvSpPr>
          <p:cNvPr id="5009" name="Google Shape;5009;p65"/>
          <p:cNvSpPr txBox="1"/>
          <p:nvPr/>
        </p:nvSpPr>
        <p:spPr>
          <a:xfrm>
            <a:off x="4887988" y="2719600"/>
            <a:ext cx="16713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Right</a:t>
            </a:r>
            <a:endParaRPr>
              <a:solidFill>
                <a:schemeClr val="dk1"/>
              </a:solidFill>
              <a:latin typeface="Fira Sans"/>
              <a:ea typeface="Fira Sans"/>
              <a:cs typeface="Fira Sans"/>
              <a:sym typeface="Fira Sans"/>
            </a:endParaRPr>
          </a:p>
        </p:txBody>
      </p:sp>
      <p:sp>
        <p:nvSpPr>
          <p:cNvPr id="5010" name="Google Shape;5010;p65"/>
          <p:cNvSpPr txBox="1"/>
          <p:nvPr/>
        </p:nvSpPr>
        <p:spPr>
          <a:xfrm>
            <a:off x="6657475" y="2719600"/>
            <a:ext cx="16713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Wrong</a:t>
            </a:r>
            <a:endParaRPr>
              <a:solidFill>
                <a:schemeClr val="dk1"/>
              </a:solidFill>
              <a:latin typeface="Fira Sans"/>
              <a:ea typeface="Fira Sans"/>
              <a:cs typeface="Fira Sans"/>
              <a:sym typeface="Fira Sans"/>
            </a:endParaRPr>
          </a:p>
        </p:txBody>
      </p:sp>
      <p:sp>
        <p:nvSpPr>
          <p:cNvPr id="5011" name="Google Shape;5011;p65"/>
          <p:cNvSpPr txBox="1"/>
          <p:nvPr/>
        </p:nvSpPr>
        <p:spPr>
          <a:xfrm>
            <a:off x="1349027" y="3170200"/>
            <a:ext cx="19119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3(z−2)+10=2(2z+2)+2</a:t>
            </a:r>
            <a:endParaRPr>
              <a:solidFill>
                <a:schemeClr val="dk1"/>
              </a:solidFill>
              <a:latin typeface="Fira Sans"/>
              <a:ea typeface="Fira Sans"/>
              <a:cs typeface="Fira Sans"/>
              <a:sym typeface="Fira Sans"/>
            </a:endParaRPr>
          </a:p>
        </p:txBody>
      </p:sp>
      <p:sp>
        <p:nvSpPr>
          <p:cNvPr id="5012" name="Google Shape;5012;p65"/>
          <p:cNvSpPr txBox="1"/>
          <p:nvPr/>
        </p:nvSpPr>
        <p:spPr>
          <a:xfrm>
            <a:off x="815225" y="3170200"/>
            <a:ext cx="435600" cy="3642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a:t>
            </a:r>
            <a:endParaRPr sz="1200">
              <a:solidFill>
                <a:schemeClr val="dk1"/>
              </a:solidFill>
              <a:latin typeface="Fira Sans"/>
              <a:ea typeface="Fira Sans"/>
              <a:cs typeface="Fira Sans"/>
              <a:sym typeface="Fira Sans"/>
            </a:endParaRPr>
          </a:p>
        </p:txBody>
      </p:sp>
      <p:sp>
        <p:nvSpPr>
          <p:cNvPr id="5013" name="Google Shape;5013;p65"/>
          <p:cNvSpPr txBox="1"/>
          <p:nvPr/>
        </p:nvSpPr>
        <p:spPr>
          <a:xfrm>
            <a:off x="3370150" y="3170200"/>
            <a:ext cx="14202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z=−2</a:t>
            </a:r>
            <a:endParaRPr>
              <a:solidFill>
                <a:schemeClr val="dk1"/>
              </a:solidFill>
              <a:latin typeface="Fira Sans"/>
              <a:ea typeface="Fira Sans"/>
              <a:cs typeface="Fira Sans"/>
              <a:sym typeface="Fira Sans"/>
            </a:endParaRPr>
          </a:p>
        </p:txBody>
      </p:sp>
      <p:sp>
        <p:nvSpPr>
          <p:cNvPr id="5014" name="Google Shape;5014;p65"/>
          <p:cNvSpPr txBox="1"/>
          <p:nvPr/>
        </p:nvSpPr>
        <p:spPr>
          <a:xfrm>
            <a:off x="4887988" y="3170200"/>
            <a:ext cx="16713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Right</a:t>
            </a:r>
            <a:endParaRPr>
              <a:solidFill>
                <a:schemeClr val="dk1"/>
              </a:solidFill>
              <a:latin typeface="Fira Sans"/>
              <a:ea typeface="Fira Sans"/>
              <a:cs typeface="Fira Sans"/>
              <a:sym typeface="Fira Sans"/>
            </a:endParaRPr>
          </a:p>
        </p:txBody>
      </p:sp>
      <p:sp>
        <p:nvSpPr>
          <p:cNvPr id="5015" name="Google Shape;5015;p65"/>
          <p:cNvSpPr txBox="1"/>
          <p:nvPr/>
        </p:nvSpPr>
        <p:spPr>
          <a:xfrm>
            <a:off x="6657475" y="3170200"/>
            <a:ext cx="16713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Wrong</a:t>
            </a:r>
            <a:endParaRPr>
              <a:solidFill>
                <a:schemeClr val="dk1"/>
              </a:solidFill>
              <a:latin typeface="Fira Sans"/>
              <a:ea typeface="Fira Sans"/>
              <a:cs typeface="Fira Sans"/>
              <a:sym typeface="Fira Sans"/>
            </a:endParaRPr>
          </a:p>
        </p:txBody>
      </p:sp>
      <p:sp>
        <p:nvSpPr>
          <p:cNvPr id="5016" name="Google Shape;5016;p65"/>
          <p:cNvSpPr txBox="1"/>
          <p:nvPr/>
        </p:nvSpPr>
        <p:spPr>
          <a:xfrm>
            <a:off x="1349027" y="3620800"/>
            <a:ext cx="19119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3t+4(t−10)=t+20</a:t>
            </a:r>
            <a:endParaRPr>
              <a:solidFill>
                <a:schemeClr val="dk1"/>
              </a:solidFill>
              <a:latin typeface="Fira Sans"/>
              <a:ea typeface="Fira Sans"/>
              <a:cs typeface="Fira Sans"/>
              <a:sym typeface="Fira Sans"/>
            </a:endParaRPr>
          </a:p>
        </p:txBody>
      </p:sp>
      <p:sp>
        <p:nvSpPr>
          <p:cNvPr id="5017" name="Google Shape;5017;p65"/>
          <p:cNvSpPr txBox="1"/>
          <p:nvPr/>
        </p:nvSpPr>
        <p:spPr>
          <a:xfrm>
            <a:off x="815225" y="3620800"/>
            <a:ext cx="4356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D</a:t>
            </a:r>
            <a:endParaRPr sz="1200">
              <a:solidFill>
                <a:schemeClr val="dk1"/>
              </a:solidFill>
              <a:latin typeface="Fira Sans"/>
              <a:ea typeface="Fira Sans"/>
              <a:cs typeface="Fira Sans"/>
              <a:sym typeface="Fira Sans"/>
            </a:endParaRPr>
          </a:p>
        </p:txBody>
      </p:sp>
      <p:sp>
        <p:nvSpPr>
          <p:cNvPr id="5018" name="Google Shape;5018;p65"/>
          <p:cNvSpPr txBox="1"/>
          <p:nvPr/>
        </p:nvSpPr>
        <p:spPr>
          <a:xfrm>
            <a:off x="3370150" y="3620800"/>
            <a:ext cx="14202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t=10</a:t>
            </a:r>
            <a:endParaRPr>
              <a:solidFill>
                <a:schemeClr val="dk1"/>
              </a:solidFill>
              <a:latin typeface="Fira Sans"/>
              <a:ea typeface="Fira Sans"/>
              <a:cs typeface="Fira Sans"/>
              <a:sym typeface="Fira Sans"/>
            </a:endParaRPr>
          </a:p>
        </p:txBody>
      </p:sp>
      <p:sp>
        <p:nvSpPr>
          <p:cNvPr id="5019" name="Google Shape;5019;p65"/>
          <p:cNvSpPr txBox="1"/>
          <p:nvPr/>
        </p:nvSpPr>
        <p:spPr>
          <a:xfrm>
            <a:off x="4887988" y="3620800"/>
            <a:ext cx="16713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Right</a:t>
            </a:r>
            <a:endParaRPr>
              <a:solidFill>
                <a:schemeClr val="dk1"/>
              </a:solidFill>
              <a:latin typeface="Fira Sans"/>
              <a:ea typeface="Fira Sans"/>
              <a:cs typeface="Fira Sans"/>
              <a:sym typeface="Fira Sans"/>
            </a:endParaRPr>
          </a:p>
        </p:txBody>
      </p:sp>
      <p:sp>
        <p:nvSpPr>
          <p:cNvPr id="5020" name="Google Shape;5020;p65"/>
          <p:cNvSpPr txBox="1"/>
          <p:nvPr/>
        </p:nvSpPr>
        <p:spPr>
          <a:xfrm>
            <a:off x="6657475" y="3620800"/>
            <a:ext cx="16713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Wrong</a:t>
            </a:r>
            <a:endParaRPr>
              <a:solidFill>
                <a:schemeClr val="dk1"/>
              </a:solidFill>
              <a:latin typeface="Fira Sans"/>
              <a:ea typeface="Fira Sans"/>
              <a:cs typeface="Fira Sans"/>
              <a:sym typeface="Fira Sans"/>
            </a:endParaRPr>
          </a:p>
        </p:txBody>
      </p:sp>
      <p:sp>
        <p:nvSpPr>
          <p:cNvPr id="5021" name="Google Shape;5021;p65"/>
          <p:cNvSpPr txBox="1"/>
          <p:nvPr/>
        </p:nvSpPr>
        <p:spPr>
          <a:xfrm>
            <a:off x="1349027" y="4071400"/>
            <a:ext cx="19119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3x+6(x+1)=3(x+1)+5</a:t>
            </a:r>
            <a:endParaRPr>
              <a:solidFill>
                <a:schemeClr val="dk1"/>
              </a:solidFill>
              <a:latin typeface="Fira Sans"/>
              <a:ea typeface="Fira Sans"/>
              <a:cs typeface="Fira Sans"/>
              <a:sym typeface="Fira Sans"/>
            </a:endParaRPr>
          </a:p>
        </p:txBody>
      </p:sp>
      <p:sp>
        <p:nvSpPr>
          <p:cNvPr id="5022" name="Google Shape;5022;p65"/>
          <p:cNvSpPr txBox="1"/>
          <p:nvPr/>
        </p:nvSpPr>
        <p:spPr>
          <a:xfrm>
            <a:off x="815225" y="4071400"/>
            <a:ext cx="4356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E</a:t>
            </a:r>
            <a:endParaRPr sz="1200">
              <a:solidFill>
                <a:schemeClr val="dk1"/>
              </a:solidFill>
              <a:latin typeface="Fira Sans"/>
              <a:ea typeface="Fira Sans"/>
              <a:cs typeface="Fira Sans"/>
              <a:sym typeface="Fira Sans"/>
            </a:endParaRPr>
          </a:p>
        </p:txBody>
      </p:sp>
      <p:sp>
        <p:nvSpPr>
          <p:cNvPr id="5023" name="Google Shape;5023;p65"/>
          <p:cNvSpPr txBox="1"/>
          <p:nvPr/>
        </p:nvSpPr>
        <p:spPr>
          <a:xfrm>
            <a:off x="3370150" y="4071400"/>
            <a:ext cx="14202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 1/6</a:t>
            </a:r>
            <a:endParaRPr>
              <a:solidFill>
                <a:schemeClr val="dk1"/>
              </a:solidFill>
              <a:latin typeface="Fira Sans"/>
              <a:ea typeface="Fira Sans"/>
              <a:cs typeface="Fira Sans"/>
              <a:sym typeface="Fira Sans"/>
            </a:endParaRPr>
          </a:p>
        </p:txBody>
      </p:sp>
      <p:sp>
        <p:nvSpPr>
          <p:cNvPr id="5024" name="Google Shape;5024;p65"/>
          <p:cNvSpPr txBox="1"/>
          <p:nvPr/>
        </p:nvSpPr>
        <p:spPr>
          <a:xfrm>
            <a:off x="4887988" y="4071400"/>
            <a:ext cx="1671300" cy="364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Right</a:t>
            </a:r>
            <a:endParaRPr>
              <a:solidFill>
                <a:schemeClr val="dk1"/>
              </a:solidFill>
              <a:latin typeface="Fira Sans"/>
              <a:ea typeface="Fira Sans"/>
              <a:cs typeface="Fira Sans"/>
              <a:sym typeface="Fira Sans"/>
            </a:endParaRPr>
          </a:p>
        </p:txBody>
      </p:sp>
      <p:sp>
        <p:nvSpPr>
          <p:cNvPr id="5025" name="Google Shape;5025;p65"/>
          <p:cNvSpPr txBox="1"/>
          <p:nvPr/>
        </p:nvSpPr>
        <p:spPr>
          <a:xfrm>
            <a:off x="6657475" y="4071400"/>
            <a:ext cx="1671300" cy="364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Wrong</a:t>
            </a:r>
            <a:endParaRPr>
              <a:solidFill>
                <a:schemeClr val="dk1"/>
              </a:solidFill>
              <a:latin typeface="Fira Sans"/>
              <a:ea typeface="Fira Sans"/>
              <a:cs typeface="Fira Sans"/>
              <a:sym typeface="Fir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9" name="Shape 5029"/>
        <p:cNvGrpSpPr/>
        <p:nvPr/>
      </p:nvGrpSpPr>
      <p:grpSpPr>
        <a:xfrm>
          <a:off x="0" y="0"/>
          <a:ext cx="0" cy="0"/>
          <a:chOff x="0" y="0"/>
          <a:chExt cx="0" cy="0"/>
        </a:xfrm>
      </p:grpSpPr>
      <p:sp>
        <p:nvSpPr>
          <p:cNvPr id="5030" name="Google Shape;5030;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Common factor</a:t>
            </a:r>
            <a:endParaRPr/>
          </a:p>
        </p:txBody>
      </p:sp>
      <p:sp>
        <p:nvSpPr>
          <p:cNvPr id="5031" name="Google Shape;5031;p66"/>
          <p:cNvSpPr txBox="1"/>
          <p:nvPr/>
        </p:nvSpPr>
        <p:spPr>
          <a:xfrm>
            <a:off x="720000" y="1120150"/>
            <a:ext cx="7704000" cy="3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Write the correct answer and develop the equation in your notebook</a:t>
            </a:r>
            <a:endParaRPr>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
        <p:nvSpPr>
          <p:cNvPr id="5032" name="Google Shape;5032;p66"/>
          <p:cNvSpPr txBox="1"/>
          <p:nvPr/>
        </p:nvSpPr>
        <p:spPr>
          <a:xfrm>
            <a:off x="1618539" y="2056509"/>
            <a:ext cx="3657300" cy="49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Ax - bx =</a:t>
            </a:r>
            <a:endParaRPr>
              <a:solidFill>
                <a:schemeClr val="dk1"/>
              </a:solidFill>
              <a:latin typeface="Fira Sans"/>
              <a:ea typeface="Fira Sans"/>
              <a:cs typeface="Fira Sans"/>
              <a:sym typeface="Fira Sans"/>
            </a:endParaRPr>
          </a:p>
        </p:txBody>
      </p:sp>
      <p:sp>
        <p:nvSpPr>
          <p:cNvPr id="5033" name="Google Shape;5033;p66"/>
          <p:cNvSpPr txBox="1"/>
          <p:nvPr/>
        </p:nvSpPr>
        <p:spPr>
          <a:xfrm>
            <a:off x="937675" y="2056500"/>
            <a:ext cx="493200" cy="4986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A</a:t>
            </a:r>
            <a:endParaRPr sz="1200">
              <a:solidFill>
                <a:schemeClr val="dk1"/>
              </a:solidFill>
              <a:latin typeface="Fira Sans"/>
              <a:ea typeface="Fira Sans"/>
              <a:cs typeface="Fira Sans"/>
              <a:sym typeface="Fira Sans"/>
            </a:endParaRPr>
          </a:p>
        </p:txBody>
      </p:sp>
      <p:sp>
        <p:nvSpPr>
          <p:cNvPr id="5034" name="Google Shape;5034;p66"/>
          <p:cNvSpPr txBox="1"/>
          <p:nvPr/>
        </p:nvSpPr>
        <p:spPr>
          <a:xfrm>
            <a:off x="5484762" y="2056509"/>
            <a:ext cx="2716800" cy="4986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
        <p:nvSpPr>
          <p:cNvPr id="5035" name="Google Shape;5035;p66"/>
          <p:cNvSpPr txBox="1"/>
          <p:nvPr/>
        </p:nvSpPr>
        <p:spPr>
          <a:xfrm>
            <a:off x="1618524" y="1586775"/>
            <a:ext cx="3657300" cy="35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Exercise</a:t>
            </a:r>
            <a:endParaRPr>
              <a:solidFill>
                <a:schemeClr val="dk1"/>
              </a:solidFill>
              <a:latin typeface="Fira Sans"/>
              <a:ea typeface="Fira Sans"/>
              <a:cs typeface="Fira Sans"/>
              <a:sym typeface="Fira Sans"/>
            </a:endParaRPr>
          </a:p>
        </p:txBody>
      </p:sp>
      <p:sp>
        <p:nvSpPr>
          <p:cNvPr id="5036" name="Google Shape;5036;p66"/>
          <p:cNvSpPr txBox="1"/>
          <p:nvPr/>
        </p:nvSpPr>
        <p:spPr>
          <a:xfrm>
            <a:off x="5489475" y="1586775"/>
            <a:ext cx="2716800" cy="35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A</a:t>
            </a:r>
            <a:r>
              <a:rPr lang="en">
                <a:solidFill>
                  <a:schemeClr val="dk1"/>
                </a:solidFill>
                <a:latin typeface="Fira Sans"/>
                <a:ea typeface="Fira Sans"/>
                <a:cs typeface="Fira Sans"/>
                <a:sym typeface="Fira Sans"/>
              </a:rPr>
              <a:t>nswer</a:t>
            </a:r>
            <a:endParaRPr>
              <a:solidFill>
                <a:schemeClr val="dk1"/>
              </a:solidFill>
              <a:latin typeface="Fira Sans"/>
              <a:ea typeface="Fira Sans"/>
              <a:cs typeface="Fira Sans"/>
              <a:sym typeface="Fira Sans"/>
            </a:endParaRPr>
          </a:p>
        </p:txBody>
      </p:sp>
      <p:sp>
        <p:nvSpPr>
          <p:cNvPr id="5037" name="Google Shape;5037;p66"/>
          <p:cNvSpPr txBox="1"/>
          <p:nvPr/>
        </p:nvSpPr>
        <p:spPr>
          <a:xfrm>
            <a:off x="1618539" y="2673239"/>
            <a:ext cx="3657300" cy="49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my - mz =</a:t>
            </a:r>
            <a:endParaRPr>
              <a:solidFill>
                <a:schemeClr val="dk1"/>
              </a:solidFill>
              <a:latin typeface="Fira Sans"/>
              <a:ea typeface="Fira Sans"/>
              <a:cs typeface="Fira Sans"/>
              <a:sym typeface="Fira Sans"/>
            </a:endParaRPr>
          </a:p>
        </p:txBody>
      </p:sp>
      <p:sp>
        <p:nvSpPr>
          <p:cNvPr id="5038" name="Google Shape;5038;p66"/>
          <p:cNvSpPr txBox="1"/>
          <p:nvPr/>
        </p:nvSpPr>
        <p:spPr>
          <a:xfrm>
            <a:off x="937675" y="2673233"/>
            <a:ext cx="493200" cy="4986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B</a:t>
            </a:r>
            <a:endParaRPr sz="1200">
              <a:solidFill>
                <a:schemeClr val="dk1"/>
              </a:solidFill>
              <a:latin typeface="Fira Sans"/>
              <a:ea typeface="Fira Sans"/>
              <a:cs typeface="Fira Sans"/>
              <a:sym typeface="Fira Sans"/>
            </a:endParaRPr>
          </a:p>
        </p:txBody>
      </p:sp>
      <p:sp>
        <p:nvSpPr>
          <p:cNvPr id="5039" name="Google Shape;5039;p66"/>
          <p:cNvSpPr txBox="1"/>
          <p:nvPr/>
        </p:nvSpPr>
        <p:spPr>
          <a:xfrm>
            <a:off x="5484762" y="2673239"/>
            <a:ext cx="2716800" cy="4986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ira Sans"/>
              <a:ea typeface="Fira Sans"/>
              <a:cs typeface="Fira Sans"/>
              <a:sym typeface="Fira Sans"/>
            </a:endParaRPr>
          </a:p>
        </p:txBody>
      </p:sp>
      <p:sp>
        <p:nvSpPr>
          <p:cNvPr id="5040" name="Google Shape;5040;p66"/>
          <p:cNvSpPr txBox="1"/>
          <p:nvPr/>
        </p:nvSpPr>
        <p:spPr>
          <a:xfrm>
            <a:off x="1618539" y="3289970"/>
            <a:ext cx="3657300" cy="49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X²a + </a:t>
            </a:r>
            <a:r>
              <a:rPr lang="en">
                <a:solidFill>
                  <a:schemeClr val="dk1"/>
                </a:solidFill>
                <a:latin typeface="Fira Sans"/>
                <a:ea typeface="Fira Sans"/>
                <a:cs typeface="Fira Sans"/>
                <a:sym typeface="Fira Sans"/>
              </a:rPr>
              <a:t>X²b=</a:t>
            </a:r>
            <a:endParaRPr>
              <a:solidFill>
                <a:schemeClr val="dk1"/>
              </a:solidFill>
              <a:latin typeface="Fira Sans"/>
              <a:ea typeface="Fira Sans"/>
              <a:cs typeface="Fira Sans"/>
              <a:sym typeface="Fira Sans"/>
            </a:endParaRPr>
          </a:p>
        </p:txBody>
      </p:sp>
      <p:sp>
        <p:nvSpPr>
          <p:cNvPr id="5041" name="Google Shape;5041;p66"/>
          <p:cNvSpPr txBox="1"/>
          <p:nvPr/>
        </p:nvSpPr>
        <p:spPr>
          <a:xfrm>
            <a:off x="937675" y="3289965"/>
            <a:ext cx="493200" cy="4986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a:t>
            </a:r>
            <a:endParaRPr sz="1200">
              <a:solidFill>
                <a:schemeClr val="dk1"/>
              </a:solidFill>
              <a:latin typeface="Fira Sans"/>
              <a:ea typeface="Fira Sans"/>
              <a:cs typeface="Fira Sans"/>
              <a:sym typeface="Fira Sans"/>
            </a:endParaRPr>
          </a:p>
        </p:txBody>
      </p:sp>
      <p:sp>
        <p:nvSpPr>
          <p:cNvPr id="5042" name="Google Shape;5042;p66"/>
          <p:cNvSpPr txBox="1"/>
          <p:nvPr/>
        </p:nvSpPr>
        <p:spPr>
          <a:xfrm>
            <a:off x="5484762" y="3289970"/>
            <a:ext cx="2716800" cy="4986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
        <p:nvSpPr>
          <p:cNvPr id="5043" name="Google Shape;5043;p66"/>
          <p:cNvSpPr txBox="1"/>
          <p:nvPr/>
        </p:nvSpPr>
        <p:spPr>
          <a:xfrm>
            <a:off x="1618539" y="3906700"/>
            <a:ext cx="3657300" cy="49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A³k - a</a:t>
            </a:r>
            <a:r>
              <a:rPr lang="en">
                <a:solidFill>
                  <a:schemeClr val="dk1"/>
                </a:solidFill>
                <a:latin typeface="Fira Sans"/>
                <a:ea typeface="Fira Sans"/>
                <a:cs typeface="Fira Sans"/>
                <a:sym typeface="Fira Sans"/>
              </a:rPr>
              <a:t>²y=</a:t>
            </a:r>
            <a:endParaRPr>
              <a:solidFill>
                <a:schemeClr val="dk1"/>
              </a:solidFill>
              <a:latin typeface="Fira Sans"/>
              <a:ea typeface="Fira Sans"/>
              <a:cs typeface="Fira Sans"/>
              <a:sym typeface="Fira Sans"/>
            </a:endParaRPr>
          </a:p>
        </p:txBody>
      </p:sp>
      <p:sp>
        <p:nvSpPr>
          <p:cNvPr id="5044" name="Google Shape;5044;p66"/>
          <p:cNvSpPr txBox="1"/>
          <p:nvPr/>
        </p:nvSpPr>
        <p:spPr>
          <a:xfrm>
            <a:off x="937675" y="3906698"/>
            <a:ext cx="493200" cy="4986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D</a:t>
            </a:r>
            <a:endParaRPr sz="1200">
              <a:solidFill>
                <a:schemeClr val="dk1"/>
              </a:solidFill>
              <a:latin typeface="Fira Sans"/>
              <a:ea typeface="Fira Sans"/>
              <a:cs typeface="Fira Sans"/>
              <a:sym typeface="Fira Sans"/>
            </a:endParaRPr>
          </a:p>
        </p:txBody>
      </p:sp>
      <p:sp>
        <p:nvSpPr>
          <p:cNvPr id="5045" name="Google Shape;5045;p66"/>
          <p:cNvSpPr txBox="1"/>
          <p:nvPr/>
        </p:nvSpPr>
        <p:spPr>
          <a:xfrm>
            <a:off x="5484762" y="3906700"/>
            <a:ext cx="2716800" cy="4986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Order the steps</a:t>
            </a:r>
            <a:endParaRPr/>
          </a:p>
        </p:txBody>
      </p:sp>
      <p:sp>
        <p:nvSpPr>
          <p:cNvPr id="5051" name="Google Shape;5051;p67"/>
          <p:cNvSpPr txBox="1"/>
          <p:nvPr/>
        </p:nvSpPr>
        <p:spPr>
          <a:xfrm>
            <a:off x="720000" y="1120150"/>
            <a:ext cx="7704000" cy="3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Fira Sans"/>
                <a:ea typeface="Fira Sans"/>
                <a:cs typeface="Fira Sans"/>
                <a:sym typeface="Fira Sans"/>
              </a:rPr>
              <a:t>Following the steps, solve the following equation and indicate the result:</a:t>
            </a:r>
            <a:endParaRPr>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
        <p:nvSpPr>
          <p:cNvPr id="5052" name="Google Shape;5052;p67"/>
          <p:cNvSpPr txBox="1"/>
          <p:nvPr/>
        </p:nvSpPr>
        <p:spPr>
          <a:xfrm>
            <a:off x="3039850" y="1637550"/>
            <a:ext cx="30645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2y+3(2y−5)+4=y+3(2y−2)−6</a:t>
            </a:r>
            <a:endParaRPr>
              <a:solidFill>
                <a:schemeClr val="dk1"/>
              </a:solidFill>
              <a:latin typeface="Fira Sans"/>
              <a:ea typeface="Fira Sans"/>
              <a:cs typeface="Fira Sans"/>
              <a:sym typeface="Fira Sans"/>
            </a:endParaRPr>
          </a:p>
        </p:txBody>
      </p:sp>
      <p:sp>
        <p:nvSpPr>
          <p:cNvPr id="5053" name="Google Shape;5053;p67"/>
          <p:cNvSpPr txBox="1"/>
          <p:nvPr/>
        </p:nvSpPr>
        <p:spPr>
          <a:xfrm>
            <a:off x="1470175" y="2223625"/>
            <a:ext cx="794100" cy="415200"/>
          </a:xfrm>
          <a:prstGeom prst="rect">
            <a:avLst/>
          </a:prstGeom>
          <a:solidFill>
            <a:srgbClr val="FFF3C0">
              <a:alpha val="5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Step 1</a:t>
            </a:r>
            <a:endParaRPr sz="1200">
              <a:solidFill>
                <a:schemeClr val="dk1"/>
              </a:solidFill>
              <a:latin typeface="Fira Sans"/>
              <a:ea typeface="Fira Sans"/>
              <a:cs typeface="Fira Sans"/>
              <a:sym typeface="Fira Sans"/>
            </a:endParaRPr>
          </a:p>
        </p:txBody>
      </p:sp>
      <p:sp>
        <p:nvSpPr>
          <p:cNvPr id="5054" name="Google Shape;5054;p67"/>
          <p:cNvSpPr txBox="1"/>
          <p:nvPr/>
        </p:nvSpPr>
        <p:spPr>
          <a:xfrm>
            <a:off x="4175060" y="2223625"/>
            <a:ext cx="794100" cy="415200"/>
          </a:xfrm>
          <a:prstGeom prst="rect">
            <a:avLst/>
          </a:prstGeom>
          <a:solidFill>
            <a:srgbClr val="EECCD6">
              <a:alpha val="487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Step 2</a:t>
            </a:r>
            <a:endParaRPr sz="1200">
              <a:solidFill>
                <a:schemeClr val="dk1"/>
              </a:solidFill>
              <a:latin typeface="Fira Sans"/>
              <a:ea typeface="Fira Sans"/>
              <a:cs typeface="Fira Sans"/>
              <a:sym typeface="Fira Sans"/>
            </a:endParaRPr>
          </a:p>
        </p:txBody>
      </p:sp>
      <p:sp>
        <p:nvSpPr>
          <p:cNvPr id="5055" name="Google Shape;5055;p67"/>
          <p:cNvSpPr txBox="1"/>
          <p:nvPr/>
        </p:nvSpPr>
        <p:spPr>
          <a:xfrm>
            <a:off x="6879919" y="2223625"/>
            <a:ext cx="794100" cy="415200"/>
          </a:xfrm>
          <a:prstGeom prst="rect">
            <a:avLst/>
          </a:prstGeom>
          <a:solidFill>
            <a:srgbClr val="BBC3D2">
              <a:alpha val="275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Step 3</a:t>
            </a:r>
            <a:endParaRPr sz="1200">
              <a:solidFill>
                <a:schemeClr val="dk1"/>
              </a:solidFill>
              <a:latin typeface="Fira Sans"/>
              <a:ea typeface="Fira Sans"/>
              <a:cs typeface="Fira Sans"/>
              <a:sym typeface="Fira Sans"/>
            </a:endParaRPr>
          </a:p>
        </p:txBody>
      </p:sp>
      <p:sp>
        <p:nvSpPr>
          <p:cNvPr id="5056" name="Google Shape;5056;p67"/>
          <p:cNvSpPr txBox="1"/>
          <p:nvPr/>
        </p:nvSpPr>
        <p:spPr>
          <a:xfrm>
            <a:off x="839425" y="2877104"/>
            <a:ext cx="2055600" cy="108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Simplify: We expand the parentheses and combine  like terms</a:t>
            </a:r>
            <a:endParaRPr sz="1200">
              <a:solidFill>
                <a:schemeClr val="dk1"/>
              </a:solidFill>
              <a:latin typeface="Fira Sans"/>
              <a:ea typeface="Fira Sans"/>
              <a:cs typeface="Fira Sans"/>
              <a:sym typeface="Fira Sans"/>
            </a:endParaRPr>
          </a:p>
        </p:txBody>
      </p:sp>
      <p:sp>
        <p:nvSpPr>
          <p:cNvPr id="5057" name="Google Shape;5057;p67"/>
          <p:cNvSpPr txBox="1"/>
          <p:nvPr/>
        </p:nvSpPr>
        <p:spPr>
          <a:xfrm>
            <a:off x="3544300" y="2877104"/>
            <a:ext cx="2055600" cy="108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Clear the variable: We add 11 and subtract 7y from both sides</a:t>
            </a:r>
            <a:endParaRPr sz="1200">
              <a:solidFill>
                <a:schemeClr val="dk1"/>
              </a:solidFill>
              <a:latin typeface="Fira Sans"/>
              <a:ea typeface="Fira Sans"/>
              <a:cs typeface="Fira Sans"/>
              <a:sym typeface="Fira Sans"/>
            </a:endParaRPr>
          </a:p>
        </p:txBody>
      </p:sp>
      <p:sp>
        <p:nvSpPr>
          <p:cNvPr id="5058" name="Google Shape;5058;p67"/>
          <p:cNvSpPr txBox="1"/>
          <p:nvPr/>
        </p:nvSpPr>
        <p:spPr>
          <a:xfrm>
            <a:off x="6249175" y="2877104"/>
            <a:ext cx="2055600" cy="108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Fira Sans"/>
                <a:ea typeface="Fira Sans"/>
                <a:cs typeface="Fira Sans"/>
                <a:sym typeface="Fira Sans"/>
              </a:rPr>
              <a:t>Solve: We no longer have to divide</a:t>
            </a:r>
            <a:endParaRPr sz="1200">
              <a:solidFill>
                <a:schemeClr val="dk1"/>
              </a:solidFill>
              <a:latin typeface="Fira Sans"/>
              <a:ea typeface="Fira Sans"/>
              <a:cs typeface="Fira Sans"/>
              <a:sym typeface="Fira Sans"/>
            </a:endParaRPr>
          </a:p>
        </p:txBody>
      </p:sp>
      <p:cxnSp>
        <p:nvCxnSpPr>
          <p:cNvPr id="5059" name="Google Shape;5059;p67"/>
          <p:cNvCxnSpPr>
            <a:stCxn id="5056" idx="0"/>
            <a:endCxn id="5053" idx="2"/>
          </p:cNvCxnSpPr>
          <p:nvPr/>
        </p:nvCxnSpPr>
        <p:spPr>
          <a:xfrm rot="-5400000">
            <a:off x="1748425" y="2757704"/>
            <a:ext cx="238200" cy="600"/>
          </a:xfrm>
          <a:prstGeom prst="curvedConnector3">
            <a:avLst>
              <a:gd fmla="val 49970" name="adj1"/>
            </a:avLst>
          </a:prstGeom>
          <a:noFill/>
          <a:ln cap="flat" cmpd="sng" w="19050">
            <a:solidFill>
              <a:schemeClr val="dk2"/>
            </a:solidFill>
            <a:prstDash val="dash"/>
            <a:round/>
            <a:headEnd len="med" w="med" type="triangle"/>
            <a:tailEnd len="med" w="med" type="none"/>
          </a:ln>
        </p:spPr>
      </p:cxnSp>
      <p:cxnSp>
        <p:nvCxnSpPr>
          <p:cNvPr id="5060" name="Google Shape;5060;p67"/>
          <p:cNvCxnSpPr>
            <a:stCxn id="5057" idx="0"/>
            <a:endCxn id="5054" idx="2"/>
          </p:cNvCxnSpPr>
          <p:nvPr/>
        </p:nvCxnSpPr>
        <p:spPr>
          <a:xfrm rot="-5400000">
            <a:off x="4453300" y="2757704"/>
            <a:ext cx="238200" cy="600"/>
          </a:xfrm>
          <a:prstGeom prst="curvedConnector3">
            <a:avLst>
              <a:gd fmla="val 49970" name="adj1"/>
            </a:avLst>
          </a:prstGeom>
          <a:noFill/>
          <a:ln cap="flat" cmpd="sng" w="19050">
            <a:solidFill>
              <a:schemeClr val="dk2"/>
            </a:solidFill>
            <a:prstDash val="dash"/>
            <a:round/>
            <a:headEnd len="med" w="med" type="triangle"/>
            <a:tailEnd len="med" w="med" type="none"/>
          </a:ln>
        </p:spPr>
      </p:cxnSp>
      <p:cxnSp>
        <p:nvCxnSpPr>
          <p:cNvPr id="5061" name="Google Shape;5061;p67"/>
          <p:cNvCxnSpPr>
            <a:stCxn id="5058" idx="0"/>
            <a:endCxn id="5055" idx="2"/>
          </p:cNvCxnSpPr>
          <p:nvPr/>
        </p:nvCxnSpPr>
        <p:spPr>
          <a:xfrm rot="-5400000">
            <a:off x="7158175" y="2757704"/>
            <a:ext cx="238200" cy="600"/>
          </a:xfrm>
          <a:prstGeom prst="curvedConnector3">
            <a:avLst>
              <a:gd fmla="val 49970" name="adj1"/>
            </a:avLst>
          </a:prstGeom>
          <a:noFill/>
          <a:ln cap="flat" cmpd="sng" w="19050">
            <a:solidFill>
              <a:schemeClr val="dk2"/>
            </a:solidFill>
            <a:prstDash val="dash"/>
            <a:round/>
            <a:headEnd len="med" w="med" type="triangle"/>
            <a:tailEnd len="med" w="med" type="none"/>
          </a:ln>
        </p:spPr>
      </p:cxnSp>
      <p:sp>
        <p:nvSpPr>
          <p:cNvPr id="5062" name="Google Shape;5062;p67"/>
          <p:cNvSpPr txBox="1"/>
          <p:nvPr/>
        </p:nvSpPr>
        <p:spPr>
          <a:xfrm>
            <a:off x="2213250" y="4188700"/>
            <a:ext cx="1982100" cy="3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Fira Sans"/>
                <a:ea typeface="Fira Sans"/>
                <a:cs typeface="Fira Sans"/>
                <a:sym typeface="Fira Sans"/>
              </a:rPr>
              <a:t>Write the result here:</a:t>
            </a:r>
            <a:endParaRPr>
              <a:solidFill>
                <a:schemeClr val="dk1"/>
              </a:solidFill>
              <a:latin typeface="Fira Sans"/>
              <a:ea typeface="Fira Sans"/>
              <a:cs typeface="Fira Sans"/>
              <a:sym typeface="Fira Sans"/>
            </a:endParaRPr>
          </a:p>
        </p:txBody>
      </p:sp>
      <p:sp>
        <p:nvSpPr>
          <p:cNvPr id="5063" name="Google Shape;5063;p67"/>
          <p:cNvSpPr txBox="1"/>
          <p:nvPr/>
        </p:nvSpPr>
        <p:spPr>
          <a:xfrm>
            <a:off x="4195350" y="4188700"/>
            <a:ext cx="2735400" cy="36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dk1"/>
              </a:solidFill>
              <a:latin typeface="Fira Sans"/>
              <a:ea typeface="Fira Sans"/>
              <a:cs typeface="Fira Sans"/>
              <a:sym typeface="Fir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68"/>
          <p:cNvSpPr txBox="1"/>
          <p:nvPr>
            <p:ph type="title"/>
          </p:nvPr>
        </p:nvSpPr>
        <p:spPr>
          <a:xfrm>
            <a:off x="2099292" y="579613"/>
            <a:ext cx="49458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069" name="Google Shape;5069;p68"/>
          <p:cNvSpPr txBox="1"/>
          <p:nvPr>
            <p:ph idx="1" type="subTitle"/>
          </p:nvPr>
        </p:nvSpPr>
        <p:spPr>
          <a:xfrm>
            <a:off x="2099251" y="1638313"/>
            <a:ext cx="4945800" cy="11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D</a:t>
            </a:r>
            <a:r>
              <a:rPr lang="en">
                <a:latin typeface="Fira Sans Medium"/>
                <a:ea typeface="Fira Sans Medium"/>
                <a:cs typeface="Fira Sans Medium"/>
                <a:sym typeface="Fira Sans Medium"/>
              </a:rPr>
              <a:t>o you have any questions?</a:t>
            </a:r>
            <a:endParaRPr>
              <a:latin typeface="Fira Sans Medium"/>
              <a:ea typeface="Fira Sans Medium"/>
              <a:cs typeface="Fira Sans Medium"/>
              <a:sym typeface="Fira Sans Medium"/>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5070" name="Google Shape;5070;p68"/>
          <p:cNvSpPr txBox="1"/>
          <p:nvPr/>
        </p:nvSpPr>
        <p:spPr>
          <a:xfrm>
            <a:off x="2496150" y="4066238"/>
            <a:ext cx="41517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Vazirmatn"/>
                <a:ea typeface="Vazirmatn"/>
                <a:cs typeface="Vazirmatn"/>
                <a:sym typeface="Vazirmatn"/>
              </a:rPr>
              <a:t>Please keep this slide for attribution</a:t>
            </a:r>
            <a:endParaRPr b="1" sz="1200">
              <a:solidFill>
                <a:schemeClr val="dk1"/>
              </a:solidFill>
              <a:latin typeface="Vazirmatn"/>
              <a:ea typeface="Vazirmatn"/>
              <a:cs typeface="Vazirmatn"/>
              <a:sym typeface="Vazirmatn"/>
            </a:endParaRPr>
          </a:p>
        </p:txBody>
      </p:sp>
      <p:grpSp>
        <p:nvGrpSpPr>
          <p:cNvPr id="5071" name="Google Shape;5071;p68"/>
          <p:cNvGrpSpPr/>
          <p:nvPr/>
        </p:nvGrpSpPr>
        <p:grpSpPr>
          <a:xfrm>
            <a:off x="3571661" y="2898069"/>
            <a:ext cx="451556" cy="425322"/>
            <a:chOff x="2870687" y="3796508"/>
            <a:chExt cx="375421" cy="353610"/>
          </a:xfrm>
        </p:grpSpPr>
        <p:sp>
          <p:nvSpPr>
            <p:cNvPr id="5072" name="Google Shape;5072;p68"/>
            <p:cNvSpPr/>
            <p:nvPr/>
          </p:nvSpPr>
          <p:spPr>
            <a:xfrm>
              <a:off x="2884169" y="3802104"/>
              <a:ext cx="342522" cy="342418"/>
            </a:xfrm>
            <a:custGeom>
              <a:rect b="b" l="l" r="r" t="t"/>
              <a:pathLst>
                <a:path extrusionOk="0" h="13156" w="1316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3033072" y="3802104"/>
              <a:ext cx="199657" cy="342522"/>
            </a:xfrm>
            <a:custGeom>
              <a:rect b="b" l="l" r="r" t="t"/>
              <a:pathLst>
                <a:path extrusionOk="0" h="13160" w="7671">
                  <a:moveTo>
                    <a:pt x="859" y="1"/>
                  </a:moveTo>
                  <a:cubicBezTo>
                    <a:pt x="574" y="1"/>
                    <a:pt x="285" y="18"/>
                    <a:pt x="0" y="57"/>
                  </a:cubicBezTo>
                  <a:cubicBezTo>
                    <a:pt x="3276" y="486"/>
                    <a:pt x="5721" y="3276"/>
                    <a:pt x="5721" y="6580"/>
                  </a:cubicBezTo>
                  <a:cubicBezTo>
                    <a:pt x="5721" y="9880"/>
                    <a:pt x="3276" y="12670"/>
                    <a:pt x="0" y="13103"/>
                  </a:cubicBezTo>
                  <a:cubicBezTo>
                    <a:pt x="290" y="13141"/>
                    <a:pt x="578" y="13160"/>
                    <a:pt x="863" y="13160"/>
                  </a:cubicBezTo>
                  <a:cubicBezTo>
                    <a:pt x="4274" y="13160"/>
                    <a:pt x="7190" y="10510"/>
                    <a:pt x="7421" y="7009"/>
                  </a:cubicBezTo>
                  <a:cubicBezTo>
                    <a:pt x="7670" y="3216"/>
                    <a:pt x="4659" y="4"/>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2943772" y="3876569"/>
              <a:ext cx="186123" cy="267953"/>
            </a:xfrm>
            <a:custGeom>
              <a:rect b="b" l="l" r="r" t="t"/>
              <a:pathLst>
                <a:path extrusionOk="0" h="10295" w="7151">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2870687" y="3796508"/>
              <a:ext cx="375421" cy="353610"/>
            </a:xfrm>
            <a:custGeom>
              <a:rect b="b" l="l" r="r" t="t"/>
              <a:pathLst>
                <a:path extrusionOk="0" h="13586" w="14424">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8"/>
          <p:cNvGrpSpPr/>
          <p:nvPr/>
        </p:nvGrpSpPr>
        <p:grpSpPr>
          <a:xfrm>
            <a:off x="4090587" y="2898100"/>
            <a:ext cx="448457" cy="425322"/>
            <a:chOff x="3302118" y="3796534"/>
            <a:chExt cx="372844" cy="353610"/>
          </a:xfrm>
        </p:grpSpPr>
        <p:sp>
          <p:nvSpPr>
            <p:cNvPr id="5077" name="Google Shape;5077;p68"/>
            <p:cNvSpPr/>
            <p:nvPr/>
          </p:nvSpPr>
          <p:spPr>
            <a:xfrm>
              <a:off x="3326480" y="3802104"/>
              <a:ext cx="342418" cy="342418"/>
            </a:xfrm>
            <a:custGeom>
              <a:rect b="b" l="l" r="r" t="t"/>
              <a:pathLst>
                <a:path extrusionOk="0" h="13156" w="13156">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8"/>
            <p:cNvSpPr/>
            <p:nvPr/>
          </p:nvSpPr>
          <p:spPr>
            <a:xfrm>
              <a:off x="3475384" y="3802104"/>
              <a:ext cx="199579" cy="342522"/>
            </a:xfrm>
            <a:custGeom>
              <a:rect b="b" l="l" r="r" t="t"/>
              <a:pathLst>
                <a:path extrusionOk="0" h="13160" w="7668">
                  <a:moveTo>
                    <a:pt x="859" y="1"/>
                  </a:moveTo>
                  <a:cubicBezTo>
                    <a:pt x="570" y="1"/>
                    <a:pt x="282" y="18"/>
                    <a:pt x="0" y="57"/>
                  </a:cubicBezTo>
                  <a:cubicBezTo>
                    <a:pt x="3273" y="486"/>
                    <a:pt x="5721" y="3276"/>
                    <a:pt x="5721" y="6580"/>
                  </a:cubicBezTo>
                  <a:cubicBezTo>
                    <a:pt x="5721" y="9880"/>
                    <a:pt x="3273" y="12670"/>
                    <a:pt x="0" y="13103"/>
                  </a:cubicBezTo>
                  <a:cubicBezTo>
                    <a:pt x="291" y="13141"/>
                    <a:pt x="579" y="13160"/>
                    <a:pt x="863" y="13160"/>
                  </a:cubicBezTo>
                  <a:cubicBezTo>
                    <a:pt x="4274" y="13160"/>
                    <a:pt x="7190" y="10510"/>
                    <a:pt x="7417" y="7009"/>
                  </a:cubicBezTo>
                  <a:cubicBezTo>
                    <a:pt x="7667" y="3216"/>
                    <a:pt x="4659" y="4"/>
                    <a:pt x="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8"/>
            <p:cNvSpPr/>
            <p:nvPr/>
          </p:nvSpPr>
          <p:spPr>
            <a:xfrm>
              <a:off x="3387931" y="3863555"/>
              <a:ext cx="219620" cy="219620"/>
            </a:xfrm>
            <a:custGeom>
              <a:rect b="b" l="l" r="r" t="t"/>
              <a:pathLst>
                <a:path extrusionOk="0" h="8438" w="8438">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3542326" y="3891378"/>
              <a:ext cx="29775" cy="29880"/>
            </a:xfrm>
            <a:custGeom>
              <a:rect b="b" l="l" r="r" t="t"/>
              <a:pathLst>
                <a:path extrusionOk="0" h="1148" w="1144">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3302118" y="3796534"/>
              <a:ext cx="372558" cy="353610"/>
            </a:xfrm>
            <a:custGeom>
              <a:rect b="b" l="l" r="r" t="t"/>
              <a:pathLst>
                <a:path extrusionOk="0" h="13586" w="14314">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3387931" y="3863555"/>
              <a:ext cx="219620" cy="219620"/>
            </a:xfrm>
            <a:custGeom>
              <a:rect b="b" l="l" r="r" t="t"/>
              <a:pathLst>
                <a:path extrusionOk="0" h="8438" w="8438">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8"/>
            <p:cNvSpPr/>
            <p:nvPr/>
          </p:nvSpPr>
          <p:spPr>
            <a:xfrm>
              <a:off x="3434546" y="3915506"/>
              <a:ext cx="127665" cy="115562"/>
            </a:xfrm>
            <a:custGeom>
              <a:rect b="b" l="l" r="r" t="t"/>
              <a:pathLst>
                <a:path extrusionOk="0" h="4440" w="4905">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3542326" y="3891378"/>
              <a:ext cx="29775" cy="29880"/>
            </a:xfrm>
            <a:custGeom>
              <a:rect b="b" l="l" r="r" t="t"/>
              <a:pathLst>
                <a:path extrusionOk="0" h="1148" w="1144">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68"/>
          <p:cNvGrpSpPr/>
          <p:nvPr/>
        </p:nvGrpSpPr>
        <p:grpSpPr>
          <a:xfrm>
            <a:off x="4622599" y="2898100"/>
            <a:ext cx="448331" cy="425322"/>
            <a:chOff x="3744430" y="3796534"/>
            <a:chExt cx="372740" cy="353610"/>
          </a:xfrm>
        </p:grpSpPr>
        <p:sp>
          <p:nvSpPr>
            <p:cNvPr id="5086" name="Google Shape;5086;p68"/>
            <p:cNvSpPr/>
            <p:nvPr/>
          </p:nvSpPr>
          <p:spPr>
            <a:xfrm>
              <a:off x="3768713" y="3802104"/>
              <a:ext cx="342522" cy="342418"/>
            </a:xfrm>
            <a:custGeom>
              <a:rect b="b" l="l" r="r" t="t"/>
              <a:pathLst>
                <a:path extrusionOk="0" h="13156" w="1316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3917617" y="3802104"/>
              <a:ext cx="199553" cy="342522"/>
            </a:xfrm>
            <a:custGeom>
              <a:rect b="b" l="l" r="r" t="t"/>
              <a:pathLst>
                <a:path extrusionOk="0" h="13160" w="7667">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3850206" y="3943225"/>
              <a:ext cx="38026" cy="112387"/>
            </a:xfrm>
            <a:custGeom>
              <a:rect b="b" l="l" r="r" t="t"/>
              <a:pathLst>
                <a:path extrusionOk="0" h="4318" w="1461">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3835188" y="3876126"/>
              <a:ext cx="53044" cy="45522"/>
            </a:xfrm>
            <a:custGeom>
              <a:rect b="b" l="l" r="r" t="t"/>
              <a:pathLst>
                <a:path extrusionOk="0" h="1749" w="2038">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3924670" y="3943121"/>
              <a:ext cx="119805" cy="112491"/>
            </a:xfrm>
            <a:custGeom>
              <a:rect b="b" l="l" r="r" t="t"/>
              <a:pathLst>
                <a:path extrusionOk="0" h="4322" w="4603">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3744430" y="3796534"/>
              <a:ext cx="372480" cy="353610"/>
            </a:xfrm>
            <a:custGeom>
              <a:rect b="b" l="l" r="r" t="t"/>
              <a:pathLst>
                <a:path extrusionOk="0" h="13586" w="14311">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3844974" y="3937993"/>
              <a:ext cx="48489" cy="122850"/>
            </a:xfrm>
            <a:custGeom>
              <a:rect b="b" l="l" r="r" t="t"/>
              <a:pathLst>
                <a:path extrusionOk="0" h="4720" w="1863">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8"/>
            <p:cNvSpPr/>
            <p:nvPr/>
          </p:nvSpPr>
          <p:spPr>
            <a:xfrm>
              <a:off x="3828134" y="3870973"/>
              <a:ext cx="65329" cy="55881"/>
            </a:xfrm>
            <a:custGeom>
              <a:rect b="b" l="l" r="r" t="t"/>
              <a:pathLst>
                <a:path extrusionOk="0" h="2147" w="251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8"/>
            <p:cNvSpPr/>
            <p:nvPr/>
          </p:nvSpPr>
          <p:spPr>
            <a:xfrm>
              <a:off x="3919439" y="3937993"/>
              <a:ext cx="130346" cy="122850"/>
            </a:xfrm>
            <a:custGeom>
              <a:rect b="b" l="l" r="r" t="t"/>
              <a:pathLst>
                <a:path extrusionOk="0" h="4720" w="5008">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8"/>
          <p:cNvGrpSpPr/>
          <p:nvPr/>
        </p:nvGrpSpPr>
        <p:grpSpPr>
          <a:xfrm>
            <a:off x="5154482" y="2901731"/>
            <a:ext cx="417844" cy="417844"/>
            <a:chOff x="2775123" y="1408261"/>
            <a:chExt cx="3847554" cy="3847554"/>
          </a:xfrm>
        </p:grpSpPr>
        <p:sp>
          <p:nvSpPr>
            <p:cNvPr id="5096" name="Google Shape;5096;p68"/>
            <p:cNvSpPr/>
            <p:nvPr/>
          </p:nvSpPr>
          <p:spPr>
            <a:xfrm>
              <a:off x="2775123" y="1408261"/>
              <a:ext cx="3847554" cy="3847554"/>
            </a:xfrm>
            <a:custGeom>
              <a:rect b="b" l="l" r="r" t="t"/>
              <a:pathLst>
                <a:path extrusionOk="0" h="208483" w="208483">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2887575" y="1520575"/>
              <a:ext cx="3622913" cy="3622913"/>
            </a:xfrm>
            <a:custGeom>
              <a:rect b="b" l="l" r="r" t="t"/>
              <a:pathLst>
                <a:path extrusionOk="0" h="208483" w="208483">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68"/>
            <p:cNvGrpSpPr/>
            <p:nvPr/>
          </p:nvGrpSpPr>
          <p:grpSpPr>
            <a:xfrm>
              <a:off x="3503656" y="1972170"/>
              <a:ext cx="2391038" cy="2719924"/>
              <a:chOff x="1512725" y="258500"/>
              <a:chExt cx="4570900" cy="5199625"/>
            </a:xfrm>
          </p:grpSpPr>
          <p:sp>
            <p:nvSpPr>
              <p:cNvPr id="5099" name="Google Shape;5099;p68"/>
              <p:cNvSpPr/>
              <p:nvPr/>
            </p:nvSpPr>
            <p:spPr>
              <a:xfrm>
                <a:off x="1616300" y="358975"/>
                <a:ext cx="4365375" cy="4995600"/>
              </a:xfrm>
              <a:custGeom>
                <a:rect b="b" l="l" r="r" t="t"/>
                <a:pathLst>
                  <a:path extrusionOk="0" h="199824" w="174615">
                    <a:moveTo>
                      <a:pt x="119585" y="1"/>
                    </a:moveTo>
                    <a:cubicBezTo>
                      <a:pt x="114366" y="1"/>
                      <a:pt x="106537" y="59"/>
                      <a:pt x="106537" y="59"/>
                    </a:cubicBezTo>
                    <a:lnTo>
                      <a:pt x="91858" y="59"/>
                    </a:lnTo>
                    <a:lnTo>
                      <a:pt x="91858" y="89209"/>
                    </a:lnTo>
                    <a:lnTo>
                      <a:pt x="91793" y="138041"/>
                    </a:lnTo>
                    <a:cubicBezTo>
                      <a:pt x="91793" y="151089"/>
                      <a:pt x="83279" y="162180"/>
                      <a:pt x="71438" y="166061"/>
                    </a:cubicBezTo>
                    <a:cubicBezTo>
                      <a:pt x="68466" y="167014"/>
                      <a:pt x="65290" y="167557"/>
                      <a:pt x="61932" y="167557"/>
                    </a:cubicBezTo>
                    <a:cubicBezTo>
                      <a:pt x="61494" y="167557"/>
                      <a:pt x="61053" y="167548"/>
                      <a:pt x="60608" y="167529"/>
                    </a:cubicBezTo>
                    <a:cubicBezTo>
                      <a:pt x="45114" y="166746"/>
                      <a:pt x="32620" y="154025"/>
                      <a:pt x="32425" y="138498"/>
                    </a:cubicBezTo>
                    <a:cubicBezTo>
                      <a:pt x="32196" y="121992"/>
                      <a:pt x="45571" y="108520"/>
                      <a:pt x="62109" y="108520"/>
                    </a:cubicBezTo>
                    <a:cubicBezTo>
                      <a:pt x="65371" y="108520"/>
                      <a:pt x="68502" y="109042"/>
                      <a:pt x="71438" y="110021"/>
                    </a:cubicBezTo>
                    <a:lnTo>
                      <a:pt x="71438" y="77009"/>
                    </a:lnTo>
                    <a:cubicBezTo>
                      <a:pt x="68404" y="76553"/>
                      <a:pt x="65273" y="76324"/>
                      <a:pt x="62109" y="76324"/>
                    </a:cubicBezTo>
                    <a:cubicBezTo>
                      <a:pt x="47952" y="76324"/>
                      <a:pt x="34545" y="80956"/>
                      <a:pt x="23650" y="89568"/>
                    </a:cubicBezTo>
                    <a:cubicBezTo>
                      <a:pt x="21758" y="91068"/>
                      <a:pt x="19899" y="92667"/>
                      <a:pt x="18202" y="94428"/>
                    </a:cubicBezTo>
                    <a:cubicBezTo>
                      <a:pt x="6590" y="105943"/>
                      <a:pt x="1" y="121731"/>
                      <a:pt x="66" y="138074"/>
                    </a:cubicBezTo>
                    <a:cubicBezTo>
                      <a:pt x="66" y="154547"/>
                      <a:pt x="6525" y="170041"/>
                      <a:pt x="18235" y="181719"/>
                    </a:cubicBezTo>
                    <a:cubicBezTo>
                      <a:pt x="29978" y="193364"/>
                      <a:pt x="45571" y="199823"/>
                      <a:pt x="62174" y="199823"/>
                    </a:cubicBezTo>
                    <a:cubicBezTo>
                      <a:pt x="65306" y="199823"/>
                      <a:pt x="68437" y="199562"/>
                      <a:pt x="71503" y="199138"/>
                    </a:cubicBezTo>
                    <a:cubicBezTo>
                      <a:pt x="84551" y="197181"/>
                      <a:pt x="96588" y="191179"/>
                      <a:pt x="106080" y="181719"/>
                    </a:cubicBezTo>
                    <a:cubicBezTo>
                      <a:pt x="117726" y="170106"/>
                      <a:pt x="124184" y="154710"/>
                      <a:pt x="124250" y="138335"/>
                    </a:cubicBezTo>
                    <a:lnTo>
                      <a:pt x="124054" y="65233"/>
                    </a:lnTo>
                    <a:lnTo>
                      <a:pt x="124054" y="65233"/>
                    </a:lnTo>
                    <a:cubicBezTo>
                      <a:pt x="129697" y="69539"/>
                      <a:pt x="135797" y="73127"/>
                      <a:pt x="142354" y="75900"/>
                    </a:cubicBezTo>
                    <a:cubicBezTo>
                      <a:pt x="152596" y="80239"/>
                      <a:pt x="161762" y="82424"/>
                      <a:pt x="172951" y="82424"/>
                    </a:cubicBezTo>
                    <a:lnTo>
                      <a:pt x="174615" y="81576"/>
                    </a:lnTo>
                    <a:cubicBezTo>
                      <a:pt x="174615" y="81576"/>
                      <a:pt x="174549" y="50000"/>
                      <a:pt x="174484" y="50000"/>
                    </a:cubicBezTo>
                    <a:cubicBezTo>
                      <a:pt x="146790" y="50000"/>
                      <a:pt x="124380" y="27721"/>
                      <a:pt x="124152" y="59"/>
                    </a:cubicBezTo>
                    <a:cubicBezTo>
                      <a:pt x="124152" y="15"/>
                      <a:pt x="122195" y="1"/>
                      <a:pt x="119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2197750" y="2419075"/>
                <a:ext cx="229175" cy="204450"/>
              </a:xfrm>
              <a:custGeom>
                <a:rect b="b" l="l" r="r" t="t"/>
                <a:pathLst>
                  <a:path extrusionOk="0" h="8178" w="9167">
                    <a:moveTo>
                      <a:pt x="4579" y="0"/>
                    </a:moveTo>
                    <a:cubicBezTo>
                      <a:pt x="3823" y="0"/>
                      <a:pt x="3059" y="217"/>
                      <a:pt x="2382" y="673"/>
                    </a:cubicBezTo>
                    <a:cubicBezTo>
                      <a:pt x="2317" y="673"/>
                      <a:pt x="2317" y="705"/>
                      <a:pt x="2284" y="705"/>
                    </a:cubicBezTo>
                    <a:cubicBezTo>
                      <a:pt x="490" y="1912"/>
                      <a:pt x="1" y="4293"/>
                      <a:pt x="1142" y="6087"/>
                    </a:cubicBezTo>
                    <a:cubicBezTo>
                      <a:pt x="1175" y="6153"/>
                      <a:pt x="1240" y="6218"/>
                      <a:pt x="1273" y="6316"/>
                    </a:cubicBezTo>
                    <a:cubicBezTo>
                      <a:pt x="2026" y="7508"/>
                      <a:pt x="3315" y="8177"/>
                      <a:pt x="4642" y="8177"/>
                    </a:cubicBezTo>
                    <a:cubicBezTo>
                      <a:pt x="5385" y="8177"/>
                      <a:pt x="6139" y="7967"/>
                      <a:pt x="6818" y="7523"/>
                    </a:cubicBezTo>
                    <a:cubicBezTo>
                      <a:pt x="6851" y="7523"/>
                      <a:pt x="6851" y="7490"/>
                      <a:pt x="6883" y="7490"/>
                    </a:cubicBezTo>
                    <a:cubicBezTo>
                      <a:pt x="8612" y="6348"/>
                      <a:pt x="9167" y="4032"/>
                      <a:pt x="8123" y="2173"/>
                    </a:cubicBezTo>
                    <a:cubicBezTo>
                      <a:pt x="8090" y="2108"/>
                      <a:pt x="8025" y="2075"/>
                      <a:pt x="7992" y="1977"/>
                    </a:cubicBezTo>
                    <a:cubicBezTo>
                      <a:pt x="7259" y="700"/>
                      <a:pt x="5934" y="0"/>
                      <a:pt x="45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8"/>
              <p:cNvSpPr/>
              <p:nvPr/>
            </p:nvSpPr>
            <p:spPr>
              <a:xfrm>
                <a:off x="4254425" y="4678500"/>
                <a:ext cx="238150" cy="212225"/>
              </a:xfrm>
              <a:custGeom>
                <a:rect b="b" l="l" r="r" t="t"/>
                <a:pathLst>
                  <a:path extrusionOk="0" h="8489" w="9526">
                    <a:moveTo>
                      <a:pt x="4871" y="1"/>
                    </a:moveTo>
                    <a:cubicBezTo>
                      <a:pt x="3710" y="1"/>
                      <a:pt x="2556" y="505"/>
                      <a:pt x="1762" y="1468"/>
                    </a:cubicBezTo>
                    <a:cubicBezTo>
                      <a:pt x="1632" y="1599"/>
                      <a:pt x="1567" y="1729"/>
                      <a:pt x="1436" y="1892"/>
                    </a:cubicBezTo>
                    <a:cubicBezTo>
                      <a:pt x="1" y="3588"/>
                      <a:pt x="294" y="6165"/>
                      <a:pt x="2056" y="7535"/>
                    </a:cubicBezTo>
                    <a:cubicBezTo>
                      <a:pt x="2089" y="7601"/>
                      <a:pt x="2121" y="7633"/>
                      <a:pt x="2186" y="7633"/>
                    </a:cubicBezTo>
                    <a:cubicBezTo>
                      <a:pt x="2903" y="8212"/>
                      <a:pt x="3766" y="8488"/>
                      <a:pt x="4627" y="8488"/>
                    </a:cubicBezTo>
                    <a:cubicBezTo>
                      <a:pt x="5802" y="8488"/>
                      <a:pt x="6974" y="7974"/>
                      <a:pt x="7764" y="7013"/>
                    </a:cubicBezTo>
                    <a:cubicBezTo>
                      <a:pt x="7895" y="6883"/>
                      <a:pt x="7960" y="6752"/>
                      <a:pt x="8091" y="6589"/>
                    </a:cubicBezTo>
                    <a:cubicBezTo>
                      <a:pt x="9526" y="4828"/>
                      <a:pt x="9200" y="2186"/>
                      <a:pt x="7340" y="848"/>
                    </a:cubicBezTo>
                    <a:cubicBezTo>
                      <a:pt x="7340" y="848"/>
                      <a:pt x="7308" y="816"/>
                      <a:pt x="7275" y="816"/>
                    </a:cubicBezTo>
                    <a:cubicBezTo>
                      <a:pt x="6561" y="267"/>
                      <a:pt x="5715" y="1"/>
                      <a:pt x="4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8"/>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68"/>
            <p:cNvSpPr/>
            <p:nvPr/>
          </p:nvSpPr>
          <p:spPr>
            <a:xfrm>
              <a:off x="4465397" y="1520575"/>
              <a:ext cx="2111987" cy="3622915"/>
            </a:xfrm>
            <a:custGeom>
              <a:rect b="b" l="l" r="r" t="t"/>
              <a:pathLst>
                <a:path extrusionOk="0" h="13160" w="7672">
                  <a:moveTo>
                    <a:pt x="859" y="1"/>
                  </a:moveTo>
                  <a:cubicBezTo>
                    <a:pt x="574" y="1"/>
                    <a:pt x="286" y="18"/>
                    <a:pt x="1" y="57"/>
                  </a:cubicBezTo>
                  <a:cubicBezTo>
                    <a:pt x="3277" y="486"/>
                    <a:pt x="5725" y="3276"/>
                    <a:pt x="5725" y="6580"/>
                  </a:cubicBezTo>
                  <a:cubicBezTo>
                    <a:pt x="5725" y="9880"/>
                    <a:pt x="3277" y="12670"/>
                    <a:pt x="1" y="13103"/>
                  </a:cubicBezTo>
                  <a:cubicBezTo>
                    <a:pt x="291" y="13141"/>
                    <a:pt x="580" y="13160"/>
                    <a:pt x="864" y="13160"/>
                  </a:cubicBezTo>
                  <a:cubicBezTo>
                    <a:pt x="4278" y="13160"/>
                    <a:pt x="7194" y="10510"/>
                    <a:pt x="7421" y="7009"/>
                  </a:cubicBezTo>
                  <a:cubicBezTo>
                    <a:pt x="7671" y="3216"/>
                    <a:pt x="4663" y="4"/>
                    <a:pt x="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sp>
        <p:nvSpPr>
          <p:cNvPr id="4068" name="Google Shape;4068;p37"/>
          <p:cNvSpPr txBox="1"/>
          <p:nvPr>
            <p:ph type="title"/>
          </p:nvPr>
        </p:nvSpPr>
        <p:spPr>
          <a:xfrm>
            <a:off x="713225" y="1596563"/>
            <a:ext cx="48729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4069" name="Google Shape;4069;p37"/>
          <p:cNvSpPr txBox="1"/>
          <p:nvPr>
            <p:ph idx="1" type="subTitle"/>
          </p:nvPr>
        </p:nvSpPr>
        <p:spPr>
          <a:xfrm>
            <a:off x="713225" y="2689663"/>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sp>
        <p:nvSpPr>
          <p:cNvPr id="4074" name="Google Shape;4074;p38"/>
          <p:cNvSpPr txBox="1"/>
          <p:nvPr>
            <p:ph type="title"/>
          </p:nvPr>
        </p:nvSpPr>
        <p:spPr>
          <a:xfrm>
            <a:off x="3148350" y="2161875"/>
            <a:ext cx="5067600" cy="1511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 to linear algebra</a:t>
            </a:r>
            <a:endParaRPr/>
          </a:p>
        </p:txBody>
      </p:sp>
      <p:sp>
        <p:nvSpPr>
          <p:cNvPr id="4075" name="Google Shape;4075;p38"/>
          <p:cNvSpPr txBox="1"/>
          <p:nvPr>
            <p:ph idx="2" type="title"/>
          </p:nvPr>
        </p:nvSpPr>
        <p:spPr>
          <a:xfrm>
            <a:off x="6563850" y="1095225"/>
            <a:ext cx="1652100" cy="91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076" name="Google Shape;4076;p38"/>
          <p:cNvSpPr txBox="1"/>
          <p:nvPr>
            <p:ph idx="1" type="subTitle"/>
          </p:nvPr>
        </p:nvSpPr>
        <p:spPr>
          <a:xfrm>
            <a:off x="3148350" y="3673275"/>
            <a:ext cx="5067600" cy="37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39"/>
          <p:cNvSpPr txBox="1"/>
          <p:nvPr>
            <p:ph type="title"/>
          </p:nvPr>
        </p:nvSpPr>
        <p:spPr>
          <a:xfrm>
            <a:off x="2162100" y="1613950"/>
            <a:ext cx="4819800" cy="53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a:t>
            </a:r>
            <a:r>
              <a:rPr lang="en"/>
              <a:t>ntroduction</a:t>
            </a:r>
            <a:endParaRPr/>
          </a:p>
        </p:txBody>
      </p:sp>
      <p:sp>
        <p:nvSpPr>
          <p:cNvPr id="4082" name="Google Shape;4082;p39"/>
          <p:cNvSpPr txBox="1"/>
          <p:nvPr>
            <p:ph idx="1" type="subTitle"/>
          </p:nvPr>
        </p:nvSpPr>
        <p:spPr>
          <a:xfrm>
            <a:off x="2162100" y="2084138"/>
            <a:ext cx="4819800" cy="14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l</a:t>
            </a:r>
            <a:r>
              <a:rPr lang="en"/>
              <a:t>inear algebra</a:t>
            </a:r>
            <a:endParaRPr/>
          </a:p>
        </p:txBody>
      </p:sp>
      <p:sp>
        <p:nvSpPr>
          <p:cNvPr id="4088" name="Google Shape;4088;p40"/>
          <p:cNvSpPr txBox="1"/>
          <p:nvPr>
            <p:ph idx="1" type="subTitle"/>
          </p:nvPr>
        </p:nvSpPr>
        <p:spPr>
          <a:xfrm>
            <a:off x="1633650" y="3029900"/>
            <a:ext cx="5876700" cy="11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4089" name="Google Shape;4089;p40"/>
          <p:cNvSpPr txBox="1"/>
          <p:nvPr>
            <p:ph idx="2" type="subTitle"/>
          </p:nvPr>
        </p:nvSpPr>
        <p:spPr>
          <a:xfrm>
            <a:off x="1633650" y="1531200"/>
            <a:ext cx="5876700" cy="11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a:t>
            </a:r>
            <a:r>
              <a:rPr lang="en"/>
              <a:t>Mercurius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41"/>
          <p:cNvSpPr txBox="1"/>
          <p:nvPr>
            <p:ph type="title"/>
          </p:nvPr>
        </p:nvSpPr>
        <p:spPr>
          <a:xfrm>
            <a:off x="720000" y="445025"/>
            <a:ext cx="4294800" cy="11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Vectors and</a:t>
            </a:r>
            <a:endParaRPr/>
          </a:p>
          <a:p>
            <a:pPr indent="0" lvl="0" marL="0" rtl="0" algn="l">
              <a:spcBef>
                <a:spcPts val="0"/>
              </a:spcBef>
              <a:spcAft>
                <a:spcPts val="0"/>
              </a:spcAft>
              <a:buNone/>
            </a:pPr>
            <a:r>
              <a:rPr lang="en"/>
              <a:t>vector operations</a:t>
            </a:r>
            <a:endParaRPr/>
          </a:p>
        </p:txBody>
      </p:sp>
      <p:sp>
        <p:nvSpPr>
          <p:cNvPr id="4095" name="Google Shape;4095;p41"/>
          <p:cNvSpPr txBox="1"/>
          <p:nvPr>
            <p:ph idx="1" type="subTitle"/>
          </p:nvPr>
        </p:nvSpPr>
        <p:spPr>
          <a:xfrm>
            <a:off x="720000" y="1941025"/>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grpSp>
        <p:nvGrpSpPr>
          <p:cNvPr id="4096" name="Google Shape;4096;p41"/>
          <p:cNvGrpSpPr/>
          <p:nvPr/>
        </p:nvGrpSpPr>
        <p:grpSpPr>
          <a:xfrm>
            <a:off x="5660108" y="279541"/>
            <a:ext cx="2574033" cy="3177524"/>
            <a:chOff x="5660108" y="279541"/>
            <a:chExt cx="2574033" cy="3177524"/>
          </a:xfrm>
        </p:grpSpPr>
        <p:grpSp>
          <p:nvGrpSpPr>
            <p:cNvPr id="4097" name="Google Shape;4097;p41"/>
            <p:cNvGrpSpPr/>
            <p:nvPr/>
          </p:nvGrpSpPr>
          <p:grpSpPr>
            <a:xfrm rot="-3708110">
              <a:off x="7316362" y="2839755"/>
              <a:ext cx="1053989" cy="207617"/>
              <a:chOff x="4737493" y="4305992"/>
              <a:chExt cx="547410" cy="107830"/>
            </a:xfrm>
          </p:grpSpPr>
          <p:sp>
            <p:nvSpPr>
              <p:cNvPr id="4098" name="Google Shape;4098;p41"/>
              <p:cNvSpPr/>
              <p:nvPr/>
            </p:nvSpPr>
            <p:spPr>
              <a:xfrm>
                <a:off x="4737493" y="4313938"/>
                <a:ext cx="52470" cy="86159"/>
              </a:xfrm>
              <a:custGeom>
                <a:rect b="b" l="l" r="r" t="t"/>
                <a:pathLst>
                  <a:path extrusionOk="0" h="1312" w="799">
                    <a:moveTo>
                      <a:pt x="233" y="127"/>
                    </a:moveTo>
                    <a:cubicBezTo>
                      <a:pt x="302" y="127"/>
                      <a:pt x="435" y="167"/>
                      <a:pt x="468" y="195"/>
                    </a:cubicBezTo>
                    <a:cubicBezTo>
                      <a:pt x="578" y="412"/>
                      <a:pt x="569" y="519"/>
                      <a:pt x="432" y="535"/>
                    </a:cubicBezTo>
                    <a:cubicBezTo>
                      <a:pt x="364" y="551"/>
                      <a:pt x="296" y="561"/>
                      <a:pt x="225" y="567"/>
                    </a:cubicBezTo>
                    <a:cubicBezTo>
                      <a:pt x="215" y="567"/>
                      <a:pt x="202" y="577"/>
                      <a:pt x="196" y="580"/>
                    </a:cubicBezTo>
                    <a:cubicBezTo>
                      <a:pt x="189" y="548"/>
                      <a:pt x="186" y="515"/>
                      <a:pt x="180" y="483"/>
                    </a:cubicBezTo>
                    <a:cubicBezTo>
                      <a:pt x="170" y="412"/>
                      <a:pt x="164" y="340"/>
                      <a:pt x="154" y="269"/>
                    </a:cubicBezTo>
                    <a:cubicBezTo>
                      <a:pt x="141" y="169"/>
                      <a:pt x="118" y="156"/>
                      <a:pt x="206" y="130"/>
                    </a:cubicBezTo>
                    <a:cubicBezTo>
                      <a:pt x="213" y="128"/>
                      <a:pt x="222" y="127"/>
                      <a:pt x="233" y="127"/>
                    </a:cubicBezTo>
                    <a:close/>
                    <a:moveTo>
                      <a:pt x="180" y="0"/>
                    </a:moveTo>
                    <a:cubicBezTo>
                      <a:pt x="27" y="0"/>
                      <a:pt x="0" y="82"/>
                      <a:pt x="24" y="272"/>
                    </a:cubicBezTo>
                    <a:cubicBezTo>
                      <a:pt x="63" y="613"/>
                      <a:pt x="92" y="985"/>
                      <a:pt x="238" y="1296"/>
                    </a:cubicBezTo>
                    <a:cubicBezTo>
                      <a:pt x="243" y="1307"/>
                      <a:pt x="252" y="1312"/>
                      <a:pt x="262" y="1312"/>
                    </a:cubicBezTo>
                    <a:cubicBezTo>
                      <a:pt x="278" y="1312"/>
                      <a:pt x="296" y="1298"/>
                      <a:pt x="296" y="1280"/>
                    </a:cubicBezTo>
                    <a:cubicBezTo>
                      <a:pt x="290" y="1082"/>
                      <a:pt x="251" y="888"/>
                      <a:pt x="215" y="690"/>
                    </a:cubicBezTo>
                    <a:lnTo>
                      <a:pt x="225" y="690"/>
                    </a:lnTo>
                    <a:cubicBezTo>
                      <a:pt x="413" y="681"/>
                      <a:pt x="727" y="661"/>
                      <a:pt x="760" y="421"/>
                    </a:cubicBezTo>
                    <a:cubicBezTo>
                      <a:pt x="799" y="175"/>
                      <a:pt x="494" y="39"/>
                      <a:pt x="290" y="10"/>
                    </a:cubicBezTo>
                    <a:cubicBezTo>
                      <a:pt x="247" y="3"/>
                      <a:pt x="211"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1"/>
              <p:cNvSpPr/>
              <p:nvPr/>
            </p:nvSpPr>
            <p:spPr>
              <a:xfrm>
                <a:off x="4790749" y="4371135"/>
                <a:ext cx="37498" cy="9128"/>
              </a:xfrm>
              <a:custGeom>
                <a:rect b="b" l="l" r="r" t="t"/>
                <a:pathLst>
                  <a:path extrusionOk="0" h="139" w="571">
                    <a:moveTo>
                      <a:pt x="496" y="1"/>
                    </a:moveTo>
                    <a:cubicBezTo>
                      <a:pt x="415" y="1"/>
                      <a:pt x="334" y="20"/>
                      <a:pt x="253" y="27"/>
                    </a:cubicBezTo>
                    <a:cubicBezTo>
                      <a:pt x="182" y="30"/>
                      <a:pt x="107" y="27"/>
                      <a:pt x="36" y="36"/>
                    </a:cubicBezTo>
                    <a:cubicBezTo>
                      <a:pt x="0" y="43"/>
                      <a:pt x="4" y="98"/>
                      <a:pt x="36" y="111"/>
                    </a:cubicBezTo>
                    <a:cubicBezTo>
                      <a:pt x="101" y="130"/>
                      <a:pt x="184" y="139"/>
                      <a:pt x="267" y="139"/>
                    </a:cubicBezTo>
                    <a:cubicBezTo>
                      <a:pt x="354" y="139"/>
                      <a:pt x="441" y="129"/>
                      <a:pt x="509" y="111"/>
                    </a:cubicBezTo>
                    <a:cubicBezTo>
                      <a:pt x="571" y="91"/>
                      <a:pt x="558" y="1"/>
                      <a:pt x="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1"/>
              <p:cNvSpPr/>
              <p:nvPr/>
            </p:nvSpPr>
            <p:spPr>
              <a:xfrm>
                <a:off x="4791406" y="4352419"/>
                <a:ext cx="41109" cy="8406"/>
              </a:xfrm>
              <a:custGeom>
                <a:rect b="b" l="l" r="r" t="t"/>
                <a:pathLst>
                  <a:path extrusionOk="0" h="128" w="626">
                    <a:moveTo>
                      <a:pt x="275" y="1"/>
                    </a:moveTo>
                    <a:cubicBezTo>
                      <a:pt x="203" y="1"/>
                      <a:pt x="131" y="3"/>
                      <a:pt x="59" y="7"/>
                    </a:cubicBezTo>
                    <a:cubicBezTo>
                      <a:pt x="0" y="10"/>
                      <a:pt x="0" y="95"/>
                      <a:pt x="59" y="95"/>
                    </a:cubicBezTo>
                    <a:cubicBezTo>
                      <a:pt x="224" y="95"/>
                      <a:pt x="386" y="108"/>
                      <a:pt x="551" y="127"/>
                    </a:cubicBezTo>
                    <a:cubicBezTo>
                      <a:pt x="554" y="127"/>
                      <a:pt x="557" y="128"/>
                      <a:pt x="560" y="128"/>
                    </a:cubicBezTo>
                    <a:cubicBezTo>
                      <a:pt x="625" y="128"/>
                      <a:pt x="622" y="23"/>
                      <a:pt x="551" y="14"/>
                    </a:cubicBezTo>
                    <a:cubicBezTo>
                      <a:pt x="460" y="5"/>
                      <a:pt x="367" y="1"/>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1"/>
              <p:cNvSpPr/>
              <p:nvPr/>
            </p:nvSpPr>
            <p:spPr>
              <a:xfrm>
                <a:off x="4848209" y="4305992"/>
                <a:ext cx="50238" cy="82088"/>
              </a:xfrm>
              <a:custGeom>
                <a:rect b="b" l="l" r="r" t="t"/>
                <a:pathLst>
                  <a:path extrusionOk="0" h="1250" w="765">
                    <a:moveTo>
                      <a:pt x="353" y="142"/>
                    </a:moveTo>
                    <a:cubicBezTo>
                      <a:pt x="382" y="142"/>
                      <a:pt x="414" y="150"/>
                      <a:pt x="447" y="167"/>
                    </a:cubicBezTo>
                    <a:cubicBezTo>
                      <a:pt x="590" y="241"/>
                      <a:pt x="593" y="410"/>
                      <a:pt x="460" y="494"/>
                    </a:cubicBezTo>
                    <a:cubicBezTo>
                      <a:pt x="376" y="549"/>
                      <a:pt x="279" y="549"/>
                      <a:pt x="182" y="555"/>
                    </a:cubicBezTo>
                    <a:cubicBezTo>
                      <a:pt x="178" y="555"/>
                      <a:pt x="169" y="559"/>
                      <a:pt x="165" y="559"/>
                    </a:cubicBezTo>
                    <a:cubicBezTo>
                      <a:pt x="162" y="517"/>
                      <a:pt x="156" y="468"/>
                      <a:pt x="152" y="423"/>
                    </a:cubicBezTo>
                    <a:cubicBezTo>
                      <a:pt x="142" y="286"/>
                      <a:pt x="226" y="142"/>
                      <a:pt x="353" y="142"/>
                    </a:cubicBezTo>
                    <a:close/>
                    <a:moveTo>
                      <a:pt x="310" y="0"/>
                    </a:moveTo>
                    <a:cubicBezTo>
                      <a:pt x="182" y="0"/>
                      <a:pt x="71" y="68"/>
                      <a:pt x="33" y="209"/>
                    </a:cubicBezTo>
                    <a:cubicBezTo>
                      <a:pt x="0" y="329"/>
                      <a:pt x="33" y="471"/>
                      <a:pt x="42" y="591"/>
                    </a:cubicBezTo>
                    <a:cubicBezTo>
                      <a:pt x="65" y="795"/>
                      <a:pt x="84" y="996"/>
                      <a:pt x="114" y="1200"/>
                    </a:cubicBezTo>
                    <a:cubicBezTo>
                      <a:pt x="117" y="1233"/>
                      <a:pt x="146" y="1250"/>
                      <a:pt x="172" y="1250"/>
                    </a:cubicBezTo>
                    <a:cubicBezTo>
                      <a:pt x="198" y="1250"/>
                      <a:pt x="222" y="1234"/>
                      <a:pt x="217" y="1200"/>
                    </a:cubicBezTo>
                    <a:cubicBezTo>
                      <a:pt x="204" y="1025"/>
                      <a:pt x="188" y="857"/>
                      <a:pt x="172" y="682"/>
                    </a:cubicBezTo>
                    <a:lnTo>
                      <a:pt x="178" y="682"/>
                    </a:lnTo>
                    <a:cubicBezTo>
                      <a:pt x="376" y="679"/>
                      <a:pt x="638" y="640"/>
                      <a:pt x="703" y="416"/>
                    </a:cubicBezTo>
                    <a:cubicBezTo>
                      <a:pt x="765" y="225"/>
                      <a:pt x="590" y="63"/>
                      <a:pt x="415" y="14"/>
                    </a:cubicBezTo>
                    <a:cubicBezTo>
                      <a:pt x="379" y="5"/>
                      <a:pt x="344"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1"/>
              <p:cNvSpPr/>
              <p:nvPr/>
            </p:nvSpPr>
            <p:spPr>
              <a:xfrm>
                <a:off x="4888792" y="4369099"/>
                <a:ext cx="20752" cy="14382"/>
              </a:xfrm>
              <a:custGeom>
                <a:rect b="b" l="l" r="r" t="t"/>
                <a:pathLst>
                  <a:path extrusionOk="0" h="219" w="316">
                    <a:moveTo>
                      <a:pt x="189" y="0"/>
                    </a:moveTo>
                    <a:cubicBezTo>
                      <a:pt x="175" y="0"/>
                      <a:pt x="161" y="2"/>
                      <a:pt x="147" y="6"/>
                    </a:cubicBezTo>
                    <a:cubicBezTo>
                      <a:pt x="143" y="6"/>
                      <a:pt x="134" y="12"/>
                      <a:pt x="130" y="16"/>
                    </a:cubicBezTo>
                    <a:cubicBezTo>
                      <a:pt x="121" y="12"/>
                      <a:pt x="114" y="6"/>
                      <a:pt x="105" y="6"/>
                    </a:cubicBezTo>
                    <a:cubicBezTo>
                      <a:pt x="14" y="6"/>
                      <a:pt x="1" y="126"/>
                      <a:pt x="50" y="181"/>
                    </a:cubicBezTo>
                    <a:cubicBezTo>
                      <a:pt x="74" y="208"/>
                      <a:pt x="102" y="219"/>
                      <a:pt x="131" y="219"/>
                    </a:cubicBezTo>
                    <a:cubicBezTo>
                      <a:pt x="191" y="219"/>
                      <a:pt x="254" y="171"/>
                      <a:pt x="296" y="129"/>
                    </a:cubicBezTo>
                    <a:cubicBezTo>
                      <a:pt x="312" y="103"/>
                      <a:pt x="315" y="64"/>
                      <a:pt x="292" y="42"/>
                    </a:cubicBezTo>
                    <a:cubicBezTo>
                      <a:pt x="262" y="13"/>
                      <a:pt x="226"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1"/>
              <p:cNvSpPr/>
              <p:nvPr/>
            </p:nvSpPr>
            <p:spPr>
              <a:xfrm>
                <a:off x="4922676" y="4350909"/>
                <a:ext cx="44065" cy="8603"/>
              </a:xfrm>
              <a:custGeom>
                <a:rect b="b" l="l" r="r" t="t"/>
                <a:pathLst>
                  <a:path extrusionOk="0" h="131" w="671">
                    <a:moveTo>
                      <a:pt x="298" y="0"/>
                    </a:moveTo>
                    <a:cubicBezTo>
                      <a:pt x="216" y="0"/>
                      <a:pt x="134" y="3"/>
                      <a:pt x="55" y="11"/>
                    </a:cubicBezTo>
                    <a:cubicBezTo>
                      <a:pt x="0" y="14"/>
                      <a:pt x="0" y="92"/>
                      <a:pt x="55" y="95"/>
                    </a:cubicBezTo>
                    <a:cubicBezTo>
                      <a:pt x="233" y="114"/>
                      <a:pt x="415" y="118"/>
                      <a:pt x="593" y="131"/>
                    </a:cubicBezTo>
                    <a:cubicBezTo>
                      <a:pt x="594" y="131"/>
                      <a:pt x="595" y="131"/>
                      <a:pt x="596" y="131"/>
                    </a:cubicBezTo>
                    <a:cubicBezTo>
                      <a:pt x="671" y="131"/>
                      <a:pt x="670" y="20"/>
                      <a:pt x="593" y="14"/>
                    </a:cubicBezTo>
                    <a:cubicBezTo>
                      <a:pt x="498" y="5"/>
                      <a:pt x="398"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1"/>
              <p:cNvSpPr/>
              <p:nvPr/>
            </p:nvSpPr>
            <p:spPr>
              <a:xfrm>
                <a:off x="4974357" y="4314923"/>
                <a:ext cx="33163" cy="82547"/>
              </a:xfrm>
              <a:custGeom>
                <a:rect b="b" l="l" r="r" t="t"/>
                <a:pathLst>
                  <a:path extrusionOk="0" h="1257" w="505">
                    <a:moveTo>
                      <a:pt x="394" y="1"/>
                    </a:moveTo>
                    <a:cubicBezTo>
                      <a:pt x="384" y="1"/>
                      <a:pt x="374" y="4"/>
                      <a:pt x="366" y="11"/>
                    </a:cubicBezTo>
                    <a:cubicBezTo>
                      <a:pt x="185" y="196"/>
                      <a:pt x="0" y="423"/>
                      <a:pt x="10" y="698"/>
                    </a:cubicBezTo>
                    <a:cubicBezTo>
                      <a:pt x="16" y="935"/>
                      <a:pt x="195" y="1148"/>
                      <a:pt x="402" y="1249"/>
                    </a:cubicBezTo>
                    <a:cubicBezTo>
                      <a:pt x="412" y="1254"/>
                      <a:pt x="422" y="1256"/>
                      <a:pt x="431" y="1256"/>
                    </a:cubicBezTo>
                    <a:cubicBezTo>
                      <a:pt x="475" y="1256"/>
                      <a:pt x="505" y="1205"/>
                      <a:pt x="470" y="1168"/>
                    </a:cubicBezTo>
                    <a:cubicBezTo>
                      <a:pt x="305" y="990"/>
                      <a:pt x="110" y="886"/>
                      <a:pt x="143" y="601"/>
                    </a:cubicBezTo>
                    <a:cubicBezTo>
                      <a:pt x="169" y="390"/>
                      <a:pt x="318" y="228"/>
                      <a:pt x="438" y="66"/>
                    </a:cubicBezTo>
                    <a:cubicBezTo>
                      <a:pt x="463" y="36"/>
                      <a:pt x="42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1"/>
              <p:cNvSpPr/>
              <p:nvPr/>
            </p:nvSpPr>
            <p:spPr>
              <a:xfrm>
                <a:off x="5009686" y="4324576"/>
                <a:ext cx="42226" cy="65210"/>
              </a:xfrm>
              <a:custGeom>
                <a:rect b="b" l="l" r="r" t="t"/>
                <a:pathLst>
                  <a:path extrusionOk="0" h="993" w="643">
                    <a:moveTo>
                      <a:pt x="574" y="1"/>
                    </a:moveTo>
                    <a:cubicBezTo>
                      <a:pt x="550" y="1"/>
                      <a:pt x="526" y="14"/>
                      <a:pt x="515" y="46"/>
                    </a:cubicBezTo>
                    <a:cubicBezTo>
                      <a:pt x="476" y="185"/>
                      <a:pt x="441" y="321"/>
                      <a:pt x="402" y="464"/>
                    </a:cubicBezTo>
                    <a:cubicBezTo>
                      <a:pt x="386" y="532"/>
                      <a:pt x="350" y="788"/>
                      <a:pt x="288" y="872"/>
                    </a:cubicBezTo>
                    <a:cubicBezTo>
                      <a:pt x="217" y="723"/>
                      <a:pt x="152" y="567"/>
                      <a:pt x="91" y="415"/>
                    </a:cubicBezTo>
                    <a:cubicBezTo>
                      <a:pt x="83" y="395"/>
                      <a:pt x="66" y="387"/>
                      <a:pt x="49" y="387"/>
                    </a:cubicBezTo>
                    <a:cubicBezTo>
                      <a:pt x="24" y="387"/>
                      <a:pt x="0" y="405"/>
                      <a:pt x="10" y="434"/>
                    </a:cubicBezTo>
                    <a:cubicBezTo>
                      <a:pt x="75" y="616"/>
                      <a:pt x="152" y="791"/>
                      <a:pt x="230" y="969"/>
                    </a:cubicBezTo>
                    <a:cubicBezTo>
                      <a:pt x="235" y="983"/>
                      <a:pt x="252" y="992"/>
                      <a:pt x="267" y="992"/>
                    </a:cubicBezTo>
                    <a:cubicBezTo>
                      <a:pt x="272" y="992"/>
                      <a:pt x="277" y="991"/>
                      <a:pt x="282" y="988"/>
                    </a:cubicBezTo>
                    <a:cubicBezTo>
                      <a:pt x="408" y="956"/>
                      <a:pt x="424" y="823"/>
                      <a:pt x="450" y="713"/>
                    </a:cubicBezTo>
                    <a:cubicBezTo>
                      <a:pt x="512" y="502"/>
                      <a:pt x="577" y="289"/>
                      <a:pt x="625" y="75"/>
                    </a:cubicBezTo>
                    <a:cubicBezTo>
                      <a:pt x="643" y="30"/>
                      <a:pt x="609"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1"/>
              <p:cNvSpPr/>
              <p:nvPr/>
            </p:nvSpPr>
            <p:spPr>
              <a:xfrm>
                <a:off x="5056048" y="4358789"/>
                <a:ext cx="40453" cy="9259"/>
              </a:xfrm>
              <a:custGeom>
                <a:rect b="b" l="l" r="r" t="t"/>
                <a:pathLst>
                  <a:path extrusionOk="0" h="141" w="616">
                    <a:moveTo>
                      <a:pt x="68" y="1"/>
                    </a:moveTo>
                    <a:cubicBezTo>
                      <a:pt x="0" y="1"/>
                      <a:pt x="3" y="105"/>
                      <a:pt x="68" y="108"/>
                    </a:cubicBezTo>
                    <a:cubicBezTo>
                      <a:pt x="227" y="121"/>
                      <a:pt x="386" y="130"/>
                      <a:pt x="538" y="140"/>
                    </a:cubicBezTo>
                    <a:cubicBezTo>
                      <a:pt x="539" y="140"/>
                      <a:pt x="540" y="140"/>
                      <a:pt x="541" y="140"/>
                    </a:cubicBezTo>
                    <a:cubicBezTo>
                      <a:pt x="616" y="140"/>
                      <a:pt x="615" y="23"/>
                      <a:pt x="538" y="17"/>
                    </a:cubicBezTo>
                    <a:cubicBezTo>
                      <a:pt x="382" y="11"/>
                      <a:pt x="224" y="7"/>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1"/>
              <p:cNvSpPr/>
              <p:nvPr/>
            </p:nvSpPr>
            <p:spPr>
              <a:xfrm>
                <a:off x="5118235" y="4331209"/>
                <a:ext cx="17665" cy="76571"/>
              </a:xfrm>
              <a:custGeom>
                <a:rect b="b" l="l" r="r" t="t"/>
                <a:pathLst>
                  <a:path extrusionOk="0" h="1166" w="269">
                    <a:moveTo>
                      <a:pt x="202" y="1"/>
                    </a:moveTo>
                    <a:cubicBezTo>
                      <a:pt x="195" y="1"/>
                      <a:pt x="189" y="3"/>
                      <a:pt x="184" y="6"/>
                    </a:cubicBezTo>
                    <a:cubicBezTo>
                      <a:pt x="90" y="65"/>
                      <a:pt x="138" y="223"/>
                      <a:pt x="135" y="314"/>
                    </a:cubicBezTo>
                    <a:cubicBezTo>
                      <a:pt x="129" y="576"/>
                      <a:pt x="90" y="832"/>
                      <a:pt x="12" y="1082"/>
                    </a:cubicBezTo>
                    <a:cubicBezTo>
                      <a:pt x="0" y="1124"/>
                      <a:pt x="40" y="1165"/>
                      <a:pt x="80" y="1165"/>
                    </a:cubicBezTo>
                    <a:cubicBezTo>
                      <a:pt x="95" y="1165"/>
                      <a:pt x="110" y="1160"/>
                      <a:pt x="122" y="1147"/>
                    </a:cubicBezTo>
                    <a:lnTo>
                      <a:pt x="171" y="1085"/>
                    </a:lnTo>
                    <a:cubicBezTo>
                      <a:pt x="197" y="1059"/>
                      <a:pt x="187" y="1023"/>
                      <a:pt x="168" y="998"/>
                    </a:cubicBezTo>
                    <a:cubicBezTo>
                      <a:pt x="197" y="878"/>
                      <a:pt x="216" y="755"/>
                      <a:pt x="229" y="635"/>
                    </a:cubicBezTo>
                    <a:cubicBezTo>
                      <a:pt x="236" y="554"/>
                      <a:pt x="239" y="476"/>
                      <a:pt x="245" y="395"/>
                    </a:cubicBezTo>
                    <a:cubicBezTo>
                      <a:pt x="245" y="353"/>
                      <a:pt x="213" y="142"/>
                      <a:pt x="229" y="87"/>
                    </a:cubicBezTo>
                    <a:cubicBezTo>
                      <a:pt x="252" y="74"/>
                      <a:pt x="268" y="52"/>
                      <a:pt x="249" y="29"/>
                    </a:cubicBezTo>
                    <a:lnTo>
                      <a:pt x="239" y="22"/>
                    </a:lnTo>
                    <a:cubicBezTo>
                      <a:pt x="232" y="11"/>
                      <a:pt x="217"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1"/>
              <p:cNvSpPr/>
              <p:nvPr/>
            </p:nvSpPr>
            <p:spPr>
              <a:xfrm>
                <a:off x="5142007" y="4340337"/>
                <a:ext cx="68559" cy="41503"/>
              </a:xfrm>
              <a:custGeom>
                <a:rect b="b" l="l" r="r" t="t"/>
                <a:pathLst>
                  <a:path extrusionOk="0" h="632" w="1044">
                    <a:moveTo>
                      <a:pt x="207" y="191"/>
                    </a:moveTo>
                    <a:cubicBezTo>
                      <a:pt x="314" y="198"/>
                      <a:pt x="473" y="473"/>
                      <a:pt x="308" y="499"/>
                    </a:cubicBezTo>
                    <a:cubicBezTo>
                      <a:pt x="302" y="500"/>
                      <a:pt x="297" y="500"/>
                      <a:pt x="292" y="500"/>
                    </a:cubicBezTo>
                    <a:cubicBezTo>
                      <a:pt x="216" y="500"/>
                      <a:pt x="165" y="417"/>
                      <a:pt x="165" y="350"/>
                    </a:cubicBezTo>
                    <a:cubicBezTo>
                      <a:pt x="165" y="324"/>
                      <a:pt x="181" y="256"/>
                      <a:pt x="207" y="191"/>
                    </a:cubicBezTo>
                    <a:close/>
                    <a:moveTo>
                      <a:pt x="743" y="270"/>
                    </a:moveTo>
                    <a:cubicBezTo>
                      <a:pt x="755" y="270"/>
                      <a:pt x="768" y="272"/>
                      <a:pt x="781" y="275"/>
                    </a:cubicBezTo>
                    <a:cubicBezTo>
                      <a:pt x="858" y="295"/>
                      <a:pt x="897" y="366"/>
                      <a:pt x="878" y="437"/>
                    </a:cubicBezTo>
                    <a:cubicBezTo>
                      <a:pt x="867" y="486"/>
                      <a:pt x="834" y="507"/>
                      <a:pt x="797" y="507"/>
                    </a:cubicBezTo>
                    <a:cubicBezTo>
                      <a:pt x="767" y="507"/>
                      <a:pt x="734" y="493"/>
                      <a:pt x="709" y="467"/>
                    </a:cubicBezTo>
                    <a:cubicBezTo>
                      <a:pt x="654" y="411"/>
                      <a:pt x="658" y="343"/>
                      <a:pt x="680" y="279"/>
                    </a:cubicBezTo>
                    <a:cubicBezTo>
                      <a:pt x="701" y="275"/>
                      <a:pt x="721" y="270"/>
                      <a:pt x="743" y="270"/>
                    </a:cubicBezTo>
                    <a:close/>
                    <a:moveTo>
                      <a:pt x="276" y="0"/>
                    </a:moveTo>
                    <a:cubicBezTo>
                      <a:pt x="230" y="0"/>
                      <a:pt x="189" y="30"/>
                      <a:pt x="156" y="75"/>
                    </a:cubicBezTo>
                    <a:cubicBezTo>
                      <a:pt x="71" y="84"/>
                      <a:pt x="0" y="143"/>
                      <a:pt x="3" y="253"/>
                    </a:cubicBezTo>
                    <a:cubicBezTo>
                      <a:pt x="3" y="285"/>
                      <a:pt x="32" y="308"/>
                      <a:pt x="62" y="311"/>
                    </a:cubicBezTo>
                    <a:cubicBezTo>
                      <a:pt x="55" y="337"/>
                      <a:pt x="52" y="360"/>
                      <a:pt x="55" y="376"/>
                    </a:cubicBezTo>
                    <a:cubicBezTo>
                      <a:pt x="66" y="504"/>
                      <a:pt x="180" y="619"/>
                      <a:pt x="307" y="619"/>
                    </a:cubicBezTo>
                    <a:cubicBezTo>
                      <a:pt x="334" y="619"/>
                      <a:pt x="362" y="614"/>
                      <a:pt x="389" y="603"/>
                    </a:cubicBezTo>
                    <a:cubicBezTo>
                      <a:pt x="502" y="554"/>
                      <a:pt x="518" y="437"/>
                      <a:pt x="489" y="334"/>
                    </a:cubicBezTo>
                    <a:lnTo>
                      <a:pt x="489" y="334"/>
                    </a:lnTo>
                    <a:cubicBezTo>
                      <a:pt x="502" y="340"/>
                      <a:pt x="517" y="345"/>
                      <a:pt x="532" y="345"/>
                    </a:cubicBezTo>
                    <a:cubicBezTo>
                      <a:pt x="540" y="345"/>
                      <a:pt x="547" y="344"/>
                      <a:pt x="554" y="340"/>
                    </a:cubicBezTo>
                    <a:cubicBezTo>
                      <a:pt x="557" y="340"/>
                      <a:pt x="557" y="337"/>
                      <a:pt x="564" y="337"/>
                    </a:cubicBezTo>
                    <a:cubicBezTo>
                      <a:pt x="554" y="418"/>
                      <a:pt x="573" y="496"/>
                      <a:pt x="635" y="560"/>
                    </a:cubicBezTo>
                    <a:cubicBezTo>
                      <a:pt x="681" y="607"/>
                      <a:pt x="743" y="632"/>
                      <a:pt x="803" y="632"/>
                    </a:cubicBezTo>
                    <a:cubicBezTo>
                      <a:pt x="873" y="632"/>
                      <a:pt x="940" y="598"/>
                      <a:pt x="978" y="525"/>
                    </a:cubicBezTo>
                    <a:cubicBezTo>
                      <a:pt x="1043" y="415"/>
                      <a:pt x="1008" y="256"/>
                      <a:pt x="894" y="181"/>
                    </a:cubicBezTo>
                    <a:cubicBezTo>
                      <a:pt x="849" y="156"/>
                      <a:pt x="794" y="143"/>
                      <a:pt x="735" y="139"/>
                    </a:cubicBezTo>
                    <a:cubicBezTo>
                      <a:pt x="733" y="117"/>
                      <a:pt x="711" y="98"/>
                      <a:pt x="689" y="98"/>
                    </a:cubicBezTo>
                    <a:cubicBezTo>
                      <a:pt x="680" y="98"/>
                      <a:pt x="671" y="101"/>
                      <a:pt x="664" y="110"/>
                    </a:cubicBezTo>
                    <a:cubicBezTo>
                      <a:pt x="651" y="123"/>
                      <a:pt x="645" y="139"/>
                      <a:pt x="632" y="149"/>
                    </a:cubicBezTo>
                    <a:cubicBezTo>
                      <a:pt x="567" y="165"/>
                      <a:pt x="509" y="204"/>
                      <a:pt x="470" y="256"/>
                    </a:cubicBezTo>
                    <a:cubicBezTo>
                      <a:pt x="467" y="259"/>
                      <a:pt x="467" y="262"/>
                      <a:pt x="467" y="269"/>
                    </a:cubicBezTo>
                    <a:cubicBezTo>
                      <a:pt x="444" y="220"/>
                      <a:pt x="411" y="172"/>
                      <a:pt x="379" y="143"/>
                    </a:cubicBezTo>
                    <a:cubicBezTo>
                      <a:pt x="353" y="113"/>
                      <a:pt x="311" y="94"/>
                      <a:pt x="272" y="81"/>
                    </a:cubicBezTo>
                    <a:cubicBezTo>
                      <a:pt x="279" y="78"/>
                      <a:pt x="292" y="75"/>
                      <a:pt x="305" y="75"/>
                    </a:cubicBezTo>
                    <a:cubicBezTo>
                      <a:pt x="306" y="75"/>
                      <a:pt x="307" y="75"/>
                      <a:pt x="308" y="75"/>
                    </a:cubicBezTo>
                    <a:cubicBezTo>
                      <a:pt x="336" y="75"/>
                      <a:pt x="362" y="32"/>
                      <a:pt x="327" y="13"/>
                    </a:cubicBezTo>
                    <a:cubicBezTo>
                      <a:pt x="310" y="4"/>
                      <a:pt x="292" y="0"/>
                      <a:pt x="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1"/>
              <p:cNvSpPr/>
              <p:nvPr/>
            </p:nvSpPr>
            <p:spPr>
              <a:xfrm>
                <a:off x="5197300" y="4316828"/>
                <a:ext cx="30077" cy="96995"/>
              </a:xfrm>
              <a:custGeom>
                <a:rect b="b" l="l" r="r" t="t"/>
                <a:pathLst>
                  <a:path extrusionOk="0" h="1477" w="458">
                    <a:moveTo>
                      <a:pt x="94" y="1"/>
                    </a:moveTo>
                    <a:cubicBezTo>
                      <a:pt x="77" y="1"/>
                      <a:pt x="60" y="5"/>
                      <a:pt x="42" y="15"/>
                    </a:cubicBezTo>
                    <a:cubicBezTo>
                      <a:pt x="8" y="32"/>
                      <a:pt x="27" y="88"/>
                      <a:pt x="62" y="88"/>
                    </a:cubicBezTo>
                    <a:cubicBezTo>
                      <a:pt x="66" y="88"/>
                      <a:pt x="70" y="88"/>
                      <a:pt x="75" y="86"/>
                    </a:cubicBezTo>
                    <a:cubicBezTo>
                      <a:pt x="82" y="84"/>
                      <a:pt x="88" y="83"/>
                      <a:pt x="94" y="83"/>
                    </a:cubicBezTo>
                    <a:cubicBezTo>
                      <a:pt x="252" y="83"/>
                      <a:pt x="285" y="724"/>
                      <a:pt x="269" y="802"/>
                    </a:cubicBezTo>
                    <a:cubicBezTo>
                      <a:pt x="243" y="980"/>
                      <a:pt x="166" y="1148"/>
                      <a:pt x="72" y="1301"/>
                    </a:cubicBezTo>
                    <a:cubicBezTo>
                      <a:pt x="68" y="1304"/>
                      <a:pt x="65" y="1310"/>
                      <a:pt x="59" y="1317"/>
                    </a:cubicBezTo>
                    <a:cubicBezTo>
                      <a:pt x="49" y="1340"/>
                      <a:pt x="39" y="1359"/>
                      <a:pt x="29" y="1379"/>
                    </a:cubicBezTo>
                    <a:cubicBezTo>
                      <a:pt x="1" y="1430"/>
                      <a:pt x="43" y="1476"/>
                      <a:pt x="87" y="1476"/>
                    </a:cubicBezTo>
                    <a:cubicBezTo>
                      <a:pt x="107" y="1476"/>
                      <a:pt x="126" y="1467"/>
                      <a:pt x="140" y="1443"/>
                    </a:cubicBezTo>
                    <a:cubicBezTo>
                      <a:pt x="324" y="1139"/>
                      <a:pt x="457" y="792"/>
                      <a:pt x="376" y="433"/>
                    </a:cubicBezTo>
                    <a:cubicBezTo>
                      <a:pt x="356" y="337"/>
                      <a:pt x="241"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1"/>
              <p:cNvSpPr/>
              <p:nvPr/>
            </p:nvSpPr>
            <p:spPr>
              <a:xfrm>
                <a:off x="5232366" y="4332062"/>
                <a:ext cx="52536" cy="66195"/>
              </a:xfrm>
              <a:custGeom>
                <a:rect b="b" l="l" r="r" t="t"/>
                <a:pathLst>
                  <a:path extrusionOk="0" h="1008" w="800">
                    <a:moveTo>
                      <a:pt x="166" y="1"/>
                    </a:moveTo>
                    <a:cubicBezTo>
                      <a:pt x="134" y="1"/>
                      <a:pt x="100" y="21"/>
                      <a:pt x="98" y="61"/>
                    </a:cubicBezTo>
                    <a:cubicBezTo>
                      <a:pt x="75" y="307"/>
                      <a:pt x="46" y="550"/>
                      <a:pt x="4" y="800"/>
                    </a:cubicBezTo>
                    <a:cubicBezTo>
                      <a:pt x="1" y="832"/>
                      <a:pt x="17" y="868"/>
                      <a:pt x="46" y="881"/>
                    </a:cubicBezTo>
                    <a:cubicBezTo>
                      <a:pt x="50" y="903"/>
                      <a:pt x="73" y="917"/>
                      <a:pt x="94" y="917"/>
                    </a:cubicBezTo>
                    <a:cubicBezTo>
                      <a:pt x="113" y="917"/>
                      <a:pt x="131" y="907"/>
                      <a:pt x="134" y="884"/>
                    </a:cubicBezTo>
                    <a:cubicBezTo>
                      <a:pt x="134" y="874"/>
                      <a:pt x="134" y="868"/>
                      <a:pt x="137" y="865"/>
                    </a:cubicBezTo>
                    <a:cubicBezTo>
                      <a:pt x="169" y="852"/>
                      <a:pt x="202" y="839"/>
                      <a:pt x="231" y="826"/>
                    </a:cubicBezTo>
                    <a:cubicBezTo>
                      <a:pt x="390" y="855"/>
                      <a:pt x="535" y="910"/>
                      <a:pt x="671" y="997"/>
                    </a:cubicBezTo>
                    <a:cubicBezTo>
                      <a:pt x="683" y="1005"/>
                      <a:pt x="694" y="1008"/>
                      <a:pt x="705" y="1008"/>
                    </a:cubicBezTo>
                    <a:cubicBezTo>
                      <a:pt x="763" y="1008"/>
                      <a:pt x="799" y="916"/>
                      <a:pt x="736" y="881"/>
                    </a:cubicBezTo>
                    <a:cubicBezTo>
                      <a:pt x="633" y="816"/>
                      <a:pt x="526" y="771"/>
                      <a:pt x="412" y="735"/>
                    </a:cubicBezTo>
                    <a:cubicBezTo>
                      <a:pt x="503" y="680"/>
                      <a:pt x="590" y="622"/>
                      <a:pt x="671" y="550"/>
                    </a:cubicBezTo>
                    <a:cubicBezTo>
                      <a:pt x="714" y="516"/>
                      <a:pt x="679" y="439"/>
                      <a:pt x="628" y="439"/>
                    </a:cubicBezTo>
                    <a:cubicBezTo>
                      <a:pt x="621" y="439"/>
                      <a:pt x="614" y="440"/>
                      <a:pt x="607" y="444"/>
                    </a:cubicBezTo>
                    <a:cubicBezTo>
                      <a:pt x="451" y="499"/>
                      <a:pt x="305" y="567"/>
                      <a:pt x="163" y="657"/>
                    </a:cubicBezTo>
                    <a:lnTo>
                      <a:pt x="163" y="644"/>
                    </a:lnTo>
                    <a:cubicBezTo>
                      <a:pt x="192" y="450"/>
                      <a:pt x="215" y="256"/>
                      <a:pt x="228" y="61"/>
                    </a:cubicBezTo>
                    <a:cubicBezTo>
                      <a:pt x="231" y="21"/>
                      <a:pt x="199" y="1"/>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41"/>
            <p:cNvGrpSpPr/>
            <p:nvPr/>
          </p:nvGrpSpPr>
          <p:grpSpPr>
            <a:xfrm rot="-1659384">
              <a:off x="5666143" y="1941507"/>
              <a:ext cx="824112" cy="228854"/>
              <a:chOff x="4799352" y="1342220"/>
              <a:chExt cx="428026" cy="118862"/>
            </a:xfrm>
          </p:grpSpPr>
          <p:sp>
            <p:nvSpPr>
              <p:cNvPr id="4112" name="Google Shape;4112;p41"/>
              <p:cNvSpPr/>
              <p:nvPr/>
            </p:nvSpPr>
            <p:spPr>
              <a:xfrm>
                <a:off x="4799352" y="1373609"/>
                <a:ext cx="54834" cy="43211"/>
              </a:xfrm>
              <a:custGeom>
                <a:rect b="b" l="l" r="r" t="t"/>
                <a:pathLst>
                  <a:path extrusionOk="0" h="658" w="835">
                    <a:moveTo>
                      <a:pt x="136" y="0"/>
                    </a:moveTo>
                    <a:cubicBezTo>
                      <a:pt x="104" y="0"/>
                      <a:pt x="79" y="43"/>
                      <a:pt x="106" y="70"/>
                    </a:cubicBezTo>
                    <a:cubicBezTo>
                      <a:pt x="190" y="164"/>
                      <a:pt x="287" y="245"/>
                      <a:pt x="368" y="339"/>
                    </a:cubicBezTo>
                    <a:cubicBezTo>
                      <a:pt x="381" y="352"/>
                      <a:pt x="394" y="369"/>
                      <a:pt x="407" y="385"/>
                    </a:cubicBezTo>
                    <a:cubicBezTo>
                      <a:pt x="297" y="453"/>
                      <a:pt x="187" y="508"/>
                      <a:pt x="54" y="553"/>
                    </a:cubicBezTo>
                    <a:cubicBezTo>
                      <a:pt x="1" y="571"/>
                      <a:pt x="18" y="646"/>
                      <a:pt x="64" y="646"/>
                    </a:cubicBezTo>
                    <a:cubicBezTo>
                      <a:pt x="68" y="646"/>
                      <a:pt x="72" y="645"/>
                      <a:pt x="77" y="644"/>
                    </a:cubicBezTo>
                    <a:cubicBezTo>
                      <a:pt x="213" y="602"/>
                      <a:pt x="349" y="550"/>
                      <a:pt x="479" y="482"/>
                    </a:cubicBezTo>
                    <a:cubicBezTo>
                      <a:pt x="521" y="534"/>
                      <a:pt x="556" y="586"/>
                      <a:pt x="602" y="637"/>
                    </a:cubicBezTo>
                    <a:cubicBezTo>
                      <a:pt x="612" y="651"/>
                      <a:pt x="625" y="657"/>
                      <a:pt x="638" y="657"/>
                    </a:cubicBezTo>
                    <a:cubicBezTo>
                      <a:pt x="676" y="657"/>
                      <a:pt x="713" y="608"/>
                      <a:pt x="689" y="569"/>
                    </a:cubicBezTo>
                    <a:cubicBezTo>
                      <a:pt x="660" y="518"/>
                      <a:pt x="628" y="466"/>
                      <a:pt x="589" y="417"/>
                    </a:cubicBezTo>
                    <a:cubicBezTo>
                      <a:pt x="670" y="362"/>
                      <a:pt x="741" y="304"/>
                      <a:pt x="802" y="229"/>
                    </a:cubicBezTo>
                    <a:cubicBezTo>
                      <a:pt x="835" y="197"/>
                      <a:pt x="807" y="136"/>
                      <a:pt x="765" y="136"/>
                    </a:cubicBezTo>
                    <a:cubicBezTo>
                      <a:pt x="757" y="136"/>
                      <a:pt x="747" y="139"/>
                      <a:pt x="738" y="145"/>
                    </a:cubicBezTo>
                    <a:cubicBezTo>
                      <a:pt x="657" y="207"/>
                      <a:pt x="585" y="262"/>
                      <a:pt x="508" y="313"/>
                    </a:cubicBezTo>
                    <a:cubicBezTo>
                      <a:pt x="404" y="194"/>
                      <a:pt x="278" y="83"/>
                      <a:pt x="155" y="6"/>
                    </a:cubicBezTo>
                    <a:cubicBezTo>
                      <a:pt x="148" y="2"/>
                      <a:pt x="142"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1"/>
              <p:cNvSpPr/>
              <p:nvPr/>
            </p:nvSpPr>
            <p:spPr>
              <a:xfrm>
                <a:off x="4879007" y="1380570"/>
                <a:ext cx="41569" cy="36907"/>
              </a:xfrm>
              <a:custGeom>
                <a:rect b="b" l="l" r="r" t="t"/>
                <a:pathLst>
                  <a:path extrusionOk="0" h="562" w="633">
                    <a:moveTo>
                      <a:pt x="415" y="1"/>
                    </a:moveTo>
                    <a:cubicBezTo>
                      <a:pt x="383" y="1"/>
                      <a:pt x="349" y="22"/>
                      <a:pt x="351" y="58"/>
                    </a:cubicBezTo>
                    <a:cubicBezTo>
                      <a:pt x="357" y="133"/>
                      <a:pt x="351" y="198"/>
                      <a:pt x="335" y="256"/>
                    </a:cubicBezTo>
                    <a:cubicBezTo>
                      <a:pt x="244" y="256"/>
                      <a:pt x="150" y="256"/>
                      <a:pt x="59" y="253"/>
                    </a:cubicBezTo>
                    <a:cubicBezTo>
                      <a:pt x="1" y="253"/>
                      <a:pt x="1" y="347"/>
                      <a:pt x="59" y="350"/>
                    </a:cubicBezTo>
                    <a:cubicBezTo>
                      <a:pt x="134" y="353"/>
                      <a:pt x="211" y="363"/>
                      <a:pt x="283" y="369"/>
                    </a:cubicBezTo>
                    <a:cubicBezTo>
                      <a:pt x="260" y="412"/>
                      <a:pt x="228" y="444"/>
                      <a:pt x="186" y="476"/>
                    </a:cubicBezTo>
                    <a:cubicBezTo>
                      <a:pt x="148" y="503"/>
                      <a:pt x="182" y="562"/>
                      <a:pt x="223" y="562"/>
                    </a:cubicBezTo>
                    <a:cubicBezTo>
                      <a:pt x="231" y="562"/>
                      <a:pt x="239" y="559"/>
                      <a:pt x="247" y="554"/>
                    </a:cubicBezTo>
                    <a:cubicBezTo>
                      <a:pt x="312" y="509"/>
                      <a:pt x="364" y="447"/>
                      <a:pt x="406" y="379"/>
                    </a:cubicBezTo>
                    <a:cubicBezTo>
                      <a:pt x="430" y="381"/>
                      <a:pt x="455" y="382"/>
                      <a:pt x="480" y="382"/>
                    </a:cubicBezTo>
                    <a:cubicBezTo>
                      <a:pt x="505" y="382"/>
                      <a:pt x="531" y="381"/>
                      <a:pt x="555" y="379"/>
                    </a:cubicBezTo>
                    <a:cubicBezTo>
                      <a:pt x="610" y="379"/>
                      <a:pt x="633" y="285"/>
                      <a:pt x="571" y="272"/>
                    </a:cubicBezTo>
                    <a:cubicBezTo>
                      <a:pt x="535" y="269"/>
                      <a:pt x="497" y="266"/>
                      <a:pt x="458" y="263"/>
                    </a:cubicBezTo>
                    <a:cubicBezTo>
                      <a:pt x="477" y="191"/>
                      <a:pt x="480" y="117"/>
                      <a:pt x="471" y="42"/>
                    </a:cubicBezTo>
                    <a:cubicBezTo>
                      <a:pt x="465" y="14"/>
                      <a:pt x="441"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1"/>
              <p:cNvSpPr/>
              <p:nvPr/>
            </p:nvSpPr>
            <p:spPr>
              <a:xfrm>
                <a:off x="4927339" y="1370129"/>
                <a:ext cx="55688" cy="90953"/>
              </a:xfrm>
              <a:custGeom>
                <a:rect b="b" l="l" r="r" t="t"/>
                <a:pathLst>
                  <a:path extrusionOk="0" h="1385" w="848">
                    <a:moveTo>
                      <a:pt x="693" y="1"/>
                    </a:moveTo>
                    <a:cubicBezTo>
                      <a:pt x="666" y="1"/>
                      <a:pt x="639" y="16"/>
                      <a:pt x="632" y="49"/>
                    </a:cubicBezTo>
                    <a:cubicBezTo>
                      <a:pt x="600" y="198"/>
                      <a:pt x="596" y="266"/>
                      <a:pt x="425" y="282"/>
                    </a:cubicBezTo>
                    <a:cubicBezTo>
                      <a:pt x="394" y="299"/>
                      <a:pt x="367" y="308"/>
                      <a:pt x="343" y="308"/>
                    </a:cubicBezTo>
                    <a:cubicBezTo>
                      <a:pt x="305" y="308"/>
                      <a:pt x="276" y="286"/>
                      <a:pt x="256" y="243"/>
                    </a:cubicBezTo>
                    <a:cubicBezTo>
                      <a:pt x="224" y="188"/>
                      <a:pt x="178" y="149"/>
                      <a:pt x="130" y="111"/>
                    </a:cubicBezTo>
                    <a:lnTo>
                      <a:pt x="130" y="111"/>
                    </a:lnTo>
                    <a:cubicBezTo>
                      <a:pt x="132" y="111"/>
                      <a:pt x="134" y="111"/>
                      <a:pt x="136" y="111"/>
                    </a:cubicBezTo>
                    <a:cubicBezTo>
                      <a:pt x="185" y="111"/>
                      <a:pt x="190" y="35"/>
                      <a:pt x="143" y="17"/>
                    </a:cubicBezTo>
                    <a:cubicBezTo>
                      <a:pt x="136" y="17"/>
                      <a:pt x="133" y="10"/>
                      <a:pt x="130" y="10"/>
                    </a:cubicBezTo>
                    <a:cubicBezTo>
                      <a:pt x="126" y="9"/>
                      <a:pt x="123" y="8"/>
                      <a:pt x="119" y="8"/>
                    </a:cubicBezTo>
                    <a:cubicBezTo>
                      <a:pt x="101" y="8"/>
                      <a:pt x="80" y="20"/>
                      <a:pt x="75" y="36"/>
                    </a:cubicBezTo>
                    <a:cubicBezTo>
                      <a:pt x="0" y="182"/>
                      <a:pt x="214" y="428"/>
                      <a:pt x="340" y="480"/>
                    </a:cubicBezTo>
                    <a:cubicBezTo>
                      <a:pt x="374" y="495"/>
                      <a:pt x="406" y="502"/>
                      <a:pt x="436" y="502"/>
                    </a:cubicBezTo>
                    <a:cubicBezTo>
                      <a:pt x="509" y="502"/>
                      <a:pt x="571" y="461"/>
                      <a:pt x="619" y="399"/>
                    </a:cubicBezTo>
                    <a:lnTo>
                      <a:pt x="619" y="399"/>
                    </a:lnTo>
                    <a:cubicBezTo>
                      <a:pt x="616" y="716"/>
                      <a:pt x="632" y="1031"/>
                      <a:pt x="700" y="1338"/>
                    </a:cubicBezTo>
                    <a:cubicBezTo>
                      <a:pt x="710" y="1370"/>
                      <a:pt x="737" y="1384"/>
                      <a:pt x="764" y="1384"/>
                    </a:cubicBezTo>
                    <a:cubicBezTo>
                      <a:pt x="805" y="1384"/>
                      <a:pt x="848" y="1352"/>
                      <a:pt x="836" y="1303"/>
                    </a:cubicBezTo>
                    <a:cubicBezTo>
                      <a:pt x="742" y="894"/>
                      <a:pt x="749" y="480"/>
                      <a:pt x="762" y="65"/>
                    </a:cubicBezTo>
                    <a:cubicBezTo>
                      <a:pt x="762" y="24"/>
                      <a:pt x="727"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1"/>
              <p:cNvSpPr/>
              <p:nvPr/>
            </p:nvSpPr>
            <p:spPr>
              <a:xfrm>
                <a:off x="5005812" y="1404341"/>
                <a:ext cx="37498" cy="9719"/>
              </a:xfrm>
              <a:custGeom>
                <a:rect b="b" l="l" r="r" t="t"/>
                <a:pathLst>
                  <a:path extrusionOk="0" h="148" w="571">
                    <a:moveTo>
                      <a:pt x="445" y="1"/>
                    </a:moveTo>
                    <a:cubicBezTo>
                      <a:pt x="420" y="1"/>
                      <a:pt x="400" y="20"/>
                      <a:pt x="393" y="40"/>
                    </a:cubicBezTo>
                    <a:cubicBezTo>
                      <a:pt x="373" y="41"/>
                      <a:pt x="353" y="42"/>
                      <a:pt x="334" y="42"/>
                    </a:cubicBezTo>
                    <a:cubicBezTo>
                      <a:pt x="245" y="42"/>
                      <a:pt x="159" y="30"/>
                      <a:pt x="69" y="17"/>
                    </a:cubicBezTo>
                    <a:cubicBezTo>
                      <a:pt x="66" y="17"/>
                      <a:pt x="63" y="16"/>
                      <a:pt x="60" y="16"/>
                    </a:cubicBezTo>
                    <a:cubicBezTo>
                      <a:pt x="18" y="16"/>
                      <a:pt x="1" y="80"/>
                      <a:pt x="49" y="95"/>
                    </a:cubicBezTo>
                    <a:cubicBezTo>
                      <a:pt x="172" y="137"/>
                      <a:pt x="303" y="147"/>
                      <a:pt x="432" y="147"/>
                    </a:cubicBezTo>
                    <a:cubicBezTo>
                      <a:pt x="453" y="147"/>
                      <a:pt x="473" y="147"/>
                      <a:pt x="493" y="147"/>
                    </a:cubicBezTo>
                    <a:cubicBezTo>
                      <a:pt x="551" y="143"/>
                      <a:pt x="571" y="69"/>
                      <a:pt x="522" y="40"/>
                    </a:cubicBezTo>
                    <a:cubicBezTo>
                      <a:pt x="506" y="30"/>
                      <a:pt x="487" y="20"/>
                      <a:pt x="470" y="7"/>
                    </a:cubicBezTo>
                    <a:cubicBezTo>
                      <a:pt x="462" y="3"/>
                      <a:pt x="453"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1"/>
              <p:cNvSpPr/>
              <p:nvPr/>
            </p:nvSpPr>
            <p:spPr>
              <a:xfrm>
                <a:off x="4998588" y="1386414"/>
                <a:ext cx="49647" cy="7224"/>
              </a:xfrm>
              <a:custGeom>
                <a:rect b="b" l="l" r="r" t="t"/>
                <a:pathLst>
                  <a:path extrusionOk="0" h="110" w="756">
                    <a:moveTo>
                      <a:pt x="467" y="0"/>
                    </a:moveTo>
                    <a:cubicBezTo>
                      <a:pt x="330" y="0"/>
                      <a:pt x="192" y="5"/>
                      <a:pt x="59" y="12"/>
                    </a:cubicBezTo>
                    <a:cubicBezTo>
                      <a:pt x="1" y="15"/>
                      <a:pt x="1" y="99"/>
                      <a:pt x="59" y="99"/>
                    </a:cubicBezTo>
                    <a:cubicBezTo>
                      <a:pt x="181" y="105"/>
                      <a:pt x="308" y="109"/>
                      <a:pt x="435" y="109"/>
                    </a:cubicBezTo>
                    <a:cubicBezTo>
                      <a:pt x="519" y="109"/>
                      <a:pt x="602" y="107"/>
                      <a:pt x="684" y="102"/>
                    </a:cubicBezTo>
                    <a:cubicBezTo>
                      <a:pt x="686" y="102"/>
                      <a:pt x="689" y="103"/>
                      <a:pt x="691" y="103"/>
                    </a:cubicBezTo>
                    <a:cubicBezTo>
                      <a:pt x="755" y="103"/>
                      <a:pt x="753" y="11"/>
                      <a:pt x="684" y="5"/>
                    </a:cubicBezTo>
                    <a:cubicBezTo>
                      <a:pt x="613" y="2"/>
                      <a:pt x="540"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1"/>
              <p:cNvSpPr/>
              <p:nvPr/>
            </p:nvSpPr>
            <p:spPr>
              <a:xfrm>
                <a:off x="5070626" y="1382343"/>
                <a:ext cx="61401" cy="41700"/>
              </a:xfrm>
              <a:custGeom>
                <a:rect b="b" l="l" r="r" t="t"/>
                <a:pathLst>
                  <a:path extrusionOk="0" h="635" w="935">
                    <a:moveTo>
                      <a:pt x="488" y="1"/>
                    </a:moveTo>
                    <a:cubicBezTo>
                      <a:pt x="427" y="1"/>
                      <a:pt x="360" y="17"/>
                      <a:pt x="322" y="31"/>
                    </a:cubicBezTo>
                    <a:cubicBezTo>
                      <a:pt x="164" y="93"/>
                      <a:pt x="34" y="239"/>
                      <a:pt x="15" y="407"/>
                    </a:cubicBezTo>
                    <a:cubicBezTo>
                      <a:pt x="1" y="550"/>
                      <a:pt x="97" y="634"/>
                      <a:pt x="222" y="634"/>
                    </a:cubicBezTo>
                    <a:cubicBezTo>
                      <a:pt x="242" y="634"/>
                      <a:pt x="263" y="632"/>
                      <a:pt x="284" y="627"/>
                    </a:cubicBezTo>
                    <a:cubicBezTo>
                      <a:pt x="407" y="598"/>
                      <a:pt x="494" y="514"/>
                      <a:pt x="559" y="407"/>
                    </a:cubicBezTo>
                    <a:cubicBezTo>
                      <a:pt x="591" y="475"/>
                      <a:pt x="646" y="537"/>
                      <a:pt x="718" y="563"/>
                    </a:cubicBezTo>
                    <a:cubicBezTo>
                      <a:pt x="735" y="568"/>
                      <a:pt x="752" y="571"/>
                      <a:pt x="768" y="571"/>
                    </a:cubicBezTo>
                    <a:cubicBezTo>
                      <a:pt x="859" y="571"/>
                      <a:pt x="934" y="494"/>
                      <a:pt x="896" y="401"/>
                    </a:cubicBezTo>
                    <a:cubicBezTo>
                      <a:pt x="885" y="373"/>
                      <a:pt x="858" y="359"/>
                      <a:pt x="833" y="359"/>
                    </a:cubicBezTo>
                    <a:cubicBezTo>
                      <a:pt x="804" y="359"/>
                      <a:pt x="778" y="377"/>
                      <a:pt x="779" y="417"/>
                    </a:cubicBezTo>
                    <a:cubicBezTo>
                      <a:pt x="776" y="417"/>
                      <a:pt x="773" y="417"/>
                      <a:pt x="770" y="417"/>
                    </a:cubicBezTo>
                    <a:cubicBezTo>
                      <a:pt x="723" y="417"/>
                      <a:pt x="694" y="394"/>
                      <a:pt x="679" y="342"/>
                    </a:cubicBezTo>
                    <a:cubicBezTo>
                      <a:pt x="656" y="304"/>
                      <a:pt x="646" y="258"/>
                      <a:pt x="640" y="213"/>
                    </a:cubicBezTo>
                    <a:cubicBezTo>
                      <a:pt x="636" y="174"/>
                      <a:pt x="602" y="150"/>
                      <a:pt x="570" y="150"/>
                    </a:cubicBezTo>
                    <a:cubicBezTo>
                      <a:pt x="545" y="150"/>
                      <a:pt x="520" y="164"/>
                      <a:pt x="510" y="197"/>
                    </a:cubicBezTo>
                    <a:cubicBezTo>
                      <a:pt x="491" y="271"/>
                      <a:pt x="462" y="339"/>
                      <a:pt x="413" y="397"/>
                    </a:cubicBezTo>
                    <a:cubicBezTo>
                      <a:pt x="383" y="433"/>
                      <a:pt x="283" y="505"/>
                      <a:pt x="214" y="505"/>
                    </a:cubicBezTo>
                    <a:cubicBezTo>
                      <a:pt x="170" y="505"/>
                      <a:pt x="138" y="476"/>
                      <a:pt x="144" y="391"/>
                    </a:cubicBezTo>
                    <a:cubicBezTo>
                      <a:pt x="151" y="307"/>
                      <a:pt x="225" y="219"/>
                      <a:pt x="293" y="167"/>
                    </a:cubicBezTo>
                    <a:cubicBezTo>
                      <a:pt x="310" y="156"/>
                      <a:pt x="486" y="95"/>
                      <a:pt x="527" y="95"/>
                    </a:cubicBezTo>
                    <a:cubicBezTo>
                      <a:pt x="533" y="95"/>
                      <a:pt x="537" y="97"/>
                      <a:pt x="536" y="99"/>
                    </a:cubicBezTo>
                    <a:cubicBezTo>
                      <a:pt x="534" y="125"/>
                      <a:pt x="558" y="141"/>
                      <a:pt x="580" y="141"/>
                    </a:cubicBezTo>
                    <a:cubicBezTo>
                      <a:pt x="597" y="141"/>
                      <a:pt x="613" y="132"/>
                      <a:pt x="617" y="112"/>
                    </a:cubicBezTo>
                    <a:cubicBezTo>
                      <a:pt x="630" y="26"/>
                      <a:pt x="56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1"/>
              <p:cNvSpPr/>
              <p:nvPr/>
            </p:nvSpPr>
            <p:spPr>
              <a:xfrm>
                <a:off x="5111800" y="1343271"/>
                <a:ext cx="37695" cy="41109"/>
              </a:xfrm>
              <a:custGeom>
                <a:rect b="b" l="l" r="r" t="t"/>
                <a:pathLst>
                  <a:path extrusionOk="0" h="626" w="574">
                    <a:moveTo>
                      <a:pt x="201" y="1"/>
                    </a:moveTo>
                    <a:cubicBezTo>
                      <a:pt x="112" y="1"/>
                      <a:pt x="24" y="63"/>
                      <a:pt x="6" y="166"/>
                    </a:cubicBezTo>
                    <a:cubicBezTo>
                      <a:pt x="1" y="200"/>
                      <a:pt x="26" y="222"/>
                      <a:pt x="52" y="222"/>
                    </a:cubicBezTo>
                    <a:cubicBezTo>
                      <a:pt x="68" y="222"/>
                      <a:pt x="84" y="212"/>
                      <a:pt x="91" y="189"/>
                    </a:cubicBezTo>
                    <a:cubicBezTo>
                      <a:pt x="104" y="143"/>
                      <a:pt x="145" y="106"/>
                      <a:pt x="189" y="106"/>
                    </a:cubicBezTo>
                    <a:cubicBezTo>
                      <a:pt x="210" y="106"/>
                      <a:pt x="231" y="114"/>
                      <a:pt x="249" y="134"/>
                    </a:cubicBezTo>
                    <a:cubicBezTo>
                      <a:pt x="298" y="183"/>
                      <a:pt x="266" y="254"/>
                      <a:pt x="236" y="302"/>
                    </a:cubicBezTo>
                    <a:cubicBezTo>
                      <a:pt x="191" y="383"/>
                      <a:pt x="126" y="448"/>
                      <a:pt x="58" y="507"/>
                    </a:cubicBezTo>
                    <a:cubicBezTo>
                      <a:pt x="10" y="542"/>
                      <a:pt x="55" y="610"/>
                      <a:pt x="104" y="613"/>
                    </a:cubicBezTo>
                    <a:cubicBezTo>
                      <a:pt x="195" y="620"/>
                      <a:pt x="287" y="626"/>
                      <a:pt x="378" y="626"/>
                    </a:cubicBezTo>
                    <a:cubicBezTo>
                      <a:pt x="413" y="626"/>
                      <a:pt x="448" y="625"/>
                      <a:pt x="483" y="623"/>
                    </a:cubicBezTo>
                    <a:cubicBezTo>
                      <a:pt x="573" y="613"/>
                      <a:pt x="573" y="494"/>
                      <a:pt x="489" y="494"/>
                    </a:cubicBezTo>
                    <a:lnTo>
                      <a:pt x="262" y="494"/>
                    </a:lnTo>
                    <a:cubicBezTo>
                      <a:pt x="366" y="377"/>
                      <a:pt x="450" y="209"/>
                      <a:pt x="353" y="79"/>
                    </a:cubicBezTo>
                    <a:cubicBezTo>
                      <a:pt x="313" y="25"/>
                      <a:pt x="257"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1"/>
              <p:cNvSpPr/>
              <p:nvPr/>
            </p:nvSpPr>
            <p:spPr>
              <a:xfrm>
                <a:off x="5171558" y="1342220"/>
                <a:ext cx="55819" cy="88917"/>
              </a:xfrm>
              <a:custGeom>
                <a:rect b="b" l="l" r="r" t="t"/>
                <a:pathLst>
                  <a:path extrusionOk="0" h="1354" w="850">
                    <a:moveTo>
                      <a:pt x="478" y="838"/>
                    </a:moveTo>
                    <a:cubicBezTo>
                      <a:pt x="599" y="838"/>
                      <a:pt x="635" y="878"/>
                      <a:pt x="583" y="963"/>
                    </a:cubicBezTo>
                    <a:cubicBezTo>
                      <a:pt x="535" y="1125"/>
                      <a:pt x="357" y="1219"/>
                      <a:pt x="195" y="1226"/>
                    </a:cubicBezTo>
                    <a:cubicBezTo>
                      <a:pt x="211" y="1128"/>
                      <a:pt x="230" y="1047"/>
                      <a:pt x="282" y="960"/>
                    </a:cubicBezTo>
                    <a:cubicBezTo>
                      <a:pt x="311" y="921"/>
                      <a:pt x="340" y="885"/>
                      <a:pt x="366" y="847"/>
                    </a:cubicBezTo>
                    <a:cubicBezTo>
                      <a:pt x="409" y="841"/>
                      <a:pt x="447" y="838"/>
                      <a:pt x="478" y="838"/>
                    </a:cubicBezTo>
                    <a:close/>
                    <a:moveTo>
                      <a:pt x="103" y="0"/>
                    </a:moveTo>
                    <a:cubicBezTo>
                      <a:pt x="68" y="0"/>
                      <a:pt x="30" y="30"/>
                      <a:pt x="42" y="69"/>
                    </a:cubicBezTo>
                    <a:cubicBezTo>
                      <a:pt x="104" y="250"/>
                      <a:pt x="81" y="451"/>
                      <a:pt x="75" y="642"/>
                    </a:cubicBezTo>
                    <a:lnTo>
                      <a:pt x="65" y="1219"/>
                    </a:lnTo>
                    <a:lnTo>
                      <a:pt x="65" y="1226"/>
                    </a:lnTo>
                    <a:cubicBezTo>
                      <a:pt x="10" y="1251"/>
                      <a:pt x="0" y="1339"/>
                      <a:pt x="68" y="1349"/>
                    </a:cubicBezTo>
                    <a:cubicBezTo>
                      <a:pt x="90" y="1352"/>
                      <a:pt x="113" y="1353"/>
                      <a:pt x="137" y="1353"/>
                    </a:cubicBezTo>
                    <a:cubicBezTo>
                      <a:pt x="434" y="1353"/>
                      <a:pt x="849" y="1117"/>
                      <a:pt x="732" y="772"/>
                    </a:cubicBezTo>
                    <a:cubicBezTo>
                      <a:pt x="700" y="672"/>
                      <a:pt x="615" y="628"/>
                      <a:pt x="524" y="628"/>
                    </a:cubicBezTo>
                    <a:cubicBezTo>
                      <a:pt x="480" y="628"/>
                      <a:pt x="434" y="638"/>
                      <a:pt x="392" y="659"/>
                    </a:cubicBezTo>
                    <a:cubicBezTo>
                      <a:pt x="311" y="701"/>
                      <a:pt x="247" y="766"/>
                      <a:pt x="198" y="840"/>
                    </a:cubicBezTo>
                    <a:cubicBezTo>
                      <a:pt x="198" y="727"/>
                      <a:pt x="198" y="613"/>
                      <a:pt x="201" y="500"/>
                    </a:cubicBezTo>
                    <a:cubicBezTo>
                      <a:pt x="201" y="335"/>
                      <a:pt x="211" y="186"/>
                      <a:pt x="146" y="27"/>
                    </a:cubicBezTo>
                    <a:cubicBezTo>
                      <a:pt x="137" y="8"/>
                      <a:pt x="120"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41"/>
            <p:cNvGrpSpPr/>
            <p:nvPr/>
          </p:nvGrpSpPr>
          <p:grpSpPr>
            <a:xfrm rot="935572">
              <a:off x="6099250" y="2129693"/>
              <a:ext cx="873825" cy="1222061"/>
              <a:chOff x="3735990" y="4115688"/>
              <a:chExt cx="349166" cy="488320"/>
            </a:xfrm>
          </p:grpSpPr>
          <p:sp>
            <p:nvSpPr>
              <p:cNvPr id="4121" name="Google Shape;4121;p41"/>
              <p:cNvSpPr/>
              <p:nvPr/>
            </p:nvSpPr>
            <p:spPr>
              <a:xfrm>
                <a:off x="3772568" y="4159291"/>
                <a:ext cx="312589" cy="444717"/>
              </a:xfrm>
              <a:custGeom>
                <a:rect b="b" l="l" r="r" t="t"/>
                <a:pathLst>
                  <a:path extrusionOk="0" h="6772" w="4760">
                    <a:moveTo>
                      <a:pt x="2414" y="175"/>
                    </a:moveTo>
                    <a:cubicBezTo>
                      <a:pt x="3004" y="1957"/>
                      <a:pt x="3746" y="3680"/>
                      <a:pt x="4624" y="5336"/>
                    </a:cubicBezTo>
                    <a:cubicBezTo>
                      <a:pt x="4624" y="5342"/>
                      <a:pt x="4627" y="5342"/>
                      <a:pt x="4627" y="5345"/>
                    </a:cubicBezTo>
                    <a:cubicBezTo>
                      <a:pt x="4415" y="6312"/>
                      <a:pt x="3390" y="6674"/>
                      <a:pt x="2475" y="6674"/>
                    </a:cubicBezTo>
                    <a:cubicBezTo>
                      <a:pt x="2455" y="6674"/>
                      <a:pt x="2434" y="6674"/>
                      <a:pt x="2414" y="6674"/>
                    </a:cubicBezTo>
                    <a:cubicBezTo>
                      <a:pt x="1423" y="6657"/>
                      <a:pt x="254" y="6346"/>
                      <a:pt x="92" y="5213"/>
                    </a:cubicBezTo>
                    <a:cubicBezTo>
                      <a:pt x="208" y="5102"/>
                      <a:pt x="335" y="4973"/>
                      <a:pt x="419" y="4834"/>
                    </a:cubicBezTo>
                    <a:cubicBezTo>
                      <a:pt x="438" y="4804"/>
                      <a:pt x="410" y="4773"/>
                      <a:pt x="381" y="4773"/>
                    </a:cubicBezTo>
                    <a:cubicBezTo>
                      <a:pt x="372" y="4773"/>
                      <a:pt x="362" y="4777"/>
                      <a:pt x="354" y="4785"/>
                    </a:cubicBezTo>
                    <a:cubicBezTo>
                      <a:pt x="299" y="4843"/>
                      <a:pt x="250" y="4911"/>
                      <a:pt x="202" y="4976"/>
                    </a:cubicBezTo>
                    <a:cubicBezTo>
                      <a:pt x="189" y="4996"/>
                      <a:pt x="173" y="5012"/>
                      <a:pt x="160" y="5034"/>
                    </a:cubicBezTo>
                    <a:cubicBezTo>
                      <a:pt x="918" y="3470"/>
                      <a:pt x="1407" y="1746"/>
                      <a:pt x="2346" y="282"/>
                    </a:cubicBezTo>
                    <a:lnTo>
                      <a:pt x="2346" y="282"/>
                    </a:lnTo>
                    <a:cubicBezTo>
                      <a:pt x="2343" y="340"/>
                      <a:pt x="2343" y="392"/>
                      <a:pt x="2346" y="450"/>
                    </a:cubicBezTo>
                    <a:cubicBezTo>
                      <a:pt x="2350" y="475"/>
                      <a:pt x="2368" y="487"/>
                      <a:pt x="2386" y="487"/>
                    </a:cubicBezTo>
                    <a:cubicBezTo>
                      <a:pt x="2405" y="487"/>
                      <a:pt x="2422" y="475"/>
                      <a:pt x="2424" y="450"/>
                    </a:cubicBezTo>
                    <a:cubicBezTo>
                      <a:pt x="2431" y="360"/>
                      <a:pt x="2424" y="263"/>
                      <a:pt x="2414" y="175"/>
                    </a:cubicBezTo>
                    <a:close/>
                    <a:moveTo>
                      <a:pt x="2438" y="1"/>
                    </a:moveTo>
                    <a:cubicBezTo>
                      <a:pt x="2422" y="1"/>
                      <a:pt x="2406" y="8"/>
                      <a:pt x="2395" y="23"/>
                    </a:cubicBezTo>
                    <a:cubicBezTo>
                      <a:pt x="1886" y="823"/>
                      <a:pt x="1511" y="1685"/>
                      <a:pt x="1135" y="2550"/>
                    </a:cubicBezTo>
                    <a:cubicBezTo>
                      <a:pt x="756" y="3437"/>
                      <a:pt x="335" y="4315"/>
                      <a:pt x="11" y="5222"/>
                    </a:cubicBezTo>
                    <a:cubicBezTo>
                      <a:pt x="1" y="5239"/>
                      <a:pt x="17" y="5255"/>
                      <a:pt x="33" y="5255"/>
                    </a:cubicBezTo>
                    <a:cubicBezTo>
                      <a:pt x="30" y="6366"/>
                      <a:pt x="1417" y="6726"/>
                      <a:pt x="2301" y="6768"/>
                    </a:cubicBezTo>
                    <a:cubicBezTo>
                      <a:pt x="2358" y="6770"/>
                      <a:pt x="2417" y="6772"/>
                      <a:pt x="2475" y="6772"/>
                    </a:cubicBezTo>
                    <a:cubicBezTo>
                      <a:pt x="3455" y="6772"/>
                      <a:pt x="4549" y="6379"/>
                      <a:pt x="4757" y="5303"/>
                    </a:cubicBezTo>
                    <a:cubicBezTo>
                      <a:pt x="4760" y="5268"/>
                      <a:pt x="4734" y="5242"/>
                      <a:pt x="4705" y="5239"/>
                    </a:cubicBezTo>
                    <a:cubicBezTo>
                      <a:pt x="3820" y="3567"/>
                      <a:pt x="3085" y="1831"/>
                      <a:pt x="2489" y="36"/>
                    </a:cubicBezTo>
                    <a:cubicBezTo>
                      <a:pt x="2481" y="13"/>
                      <a:pt x="2460" y="1"/>
                      <a:pt x="2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1"/>
              <p:cNvSpPr/>
              <p:nvPr/>
            </p:nvSpPr>
            <p:spPr>
              <a:xfrm>
                <a:off x="3808751" y="4455517"/>
                <a:ext cx="25808" cy="13922"/>
              </a:xfrm>
              <a:custGeom>
                <a:rect b="b" l="l" r="r" t="t"/>
                <a:pathLst>
                  <a:path extrusionOk="0" h="212" w="393">
                    <a:moveTo>
                      <a:pt x="336" y="0"/>
                    </a:moveTo>
                    <a:cubicBezTo>
                      <a:pt x="332" y="0"/>
                      <a:pt x="328" y="1"/>
                      <a:pt x="325" y="2"/>
                    </a:cubicBezTo>
                    <a:cubicBezTo>
                      <a:pt x="224" y="41"/>
                      <a:pt x="124" y="96"/>
                      <a:pt x="30" y="148"/>
                    </a:cubicBezTo>
                    <a:cubicBezTo>
                      <a:pt x="1" y="168"/>
                      <a:pt x="13" y="211"/>
                      <a:pt x="44" y="211"/>
                    </a:cubicBezTo>
                    <a:cubicBezTo>
                      <a:pt x="47" y="211"/>
                      <a:pt x="51" y="211"/>
                      <a:pt x="56" y="209"/>
                    </a:cubicBezTo>
                    <a:cubicBezTo>
                      <a:pt x="156" y="174"/>
                      <a:pt x="266" y="128"/>
                      <a:pt x="360" y="76"/>
                    </a:cubicBezTo>
                    <a:cubicBezTo>
                      <a:pt x="393" y="59"/>
                      <a:pt x="374" y="0"/>
                      <a:pt x="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1"/>
              <p:cNvSpPr/>
              <p:nvPr/>
            </p:nvSpPr>
            <p:spPr>
              <a:xfrm>
                <a:off x="3843620" y="4440874"/>
                <a:ext cx="24758" cy="12149"/>
              </a:xfrm>
              <a:custGeom>
                <a:rect b="b" l="l" r="r" t="t"/>
                <a:pathLst>
                  <a:path extrusionOk="0" h="185" w="377">
                    <a:moveTo>
                      <a:pt x="317" y="0"/>
                    </a:moveTo>
                    <a:cubicBezTo>
                      <a:pt x="315" y="0"/>
                      <a:pt x="312" y="1"/>
                      <a:pt x="309" y="1"/>
                    </a:cubicBezTo>
                    <a:cubicBezTo>
                      <a:pt x="211" y="18"/>
                      <a:pt x="114" y="69"/>
                      <a:pt x="33" y="118"/>
                    </a:cubicBezTo>
                    <a:cubicBezTo>
                      <a:pt x="0" y="137"/>
                      <a:pt x="21" y="184"/>
                      <a:pt x="54" y="184"/>
                    </a:cubicBezTo>
                    <a:cubicBezTo>
                      <a:pt x="60" y="184"/>
                      <a:pt x="66" y="183"/>
                      <a:pt x="72" y="180"/>
                    </a:cubicBezTo>
                    <a:cubicBezTo>
                      <a:pt x="160" y="134"/>
                      <a:pt x="254" y="105"/>
                      <a:pt x="338" y="63"/>
                    </a:cubicBezTo>
                    <a:cubicBezTo>
                      <a:pt x="377" y="51"/>
                      <a:pt x="352"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1"/>
              <p:cNvSpPr/>
              <p:nvPr/>
            </p:nvSpPr>
            <p:spPr>
              <a:xfrm>
                <a:off x="3883218" y="4430695"/>
                <a:ext cx="26334" cy="10639"/>
              </a:xfrm>
              <a:custGeom>
                <a:rect b="b" l="l" r="r" t="t"/>
                <a:pathLst>
                  <a:path extrusionOk="0" h="162" w="401">
                    <a:moveTo>
                      <a:pt x="342" y="0"/>
                    </a:moveTo>
                    <a:cubicBezTo>
                      <a:pt x="339" y="0"/>
                      <a:pt x="337" y="1"/>
                      <a:pt x="334" y="1"/>
                    </a:cubicBezTo>
                    <a:cubicBezTo>
                      <a:pt x="237" y="17"/>
                      <a:pt x="137" y="53"/>
                      <a:pt x="43" y="85"/>
                    </a:cubicBezTo>
                    <a:cubicBezTo>
                      <a:pt x="1" y="100"/>
                      <a:pt x="11" y="161"/>
                      <a:pt x="51" y="161"/>
                    </a:cubicBezTo>
                    <a:cubicBezTo>
                      <a:pt x="54" y="161"/>
                      <a:pt x="58" y="161"/>
                      <a:pt x="62" y="160"/>
                    </a:cubicBezTo>
                    <a:cubicBezTo>
                      <a:pt x="159" y="134"/>
                      <a:pt x="266" y="117"/>
                      <a:pt x="360" y="82"/>
                    </a:cubicBezTo>
                    <a:cubicBezTo>
                      <a:pt x="400" y="57"/>
                      <a:pt x="38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1"/>
              <p:cNvSpPr/>
              <p:nvPr/>
            </p:nvSpPr>
            <p:spPr>
              <a:xfrm>
                <a:off x="3926625" y="4432993"/>
                <a:ext cx="22787" cy="5910"/>
              </a:xfrm>
              <a:custGeom>
                <a:rect b="b" l="l" r="r" t="t"/>
                <a:pathLst>
                  <a:path extrusionOk="0" h="90" w="347">
                    <a:moveTo>
                      <a:pt x="245" y="1"/>
                    </a:moveTo>
                    <a:cubicBezTo>
                      <a:pt x="178" y="1"/>
                      <a:pt x="109" y="6"/>
                      <a:pt x="42" y="14"/>
                    </a:cubicBezTo>
                    <a:cubicBezTo>
                      <a:pt x="0" y="18"/>
                      <a:pt x="0" y="76"/>
                      <a:pt x="42" y="76"/>
                    </a:cubicBezTo>
                    <a:cubicBezTo>
                      <a:pt x="112" y="82"/>
                      <a:pt x="185" y="90"/>
                      <a:pt x="255" y="90"/>
                    </a:cubicBezTo>
                    <a:cubicBezTo>
                      <a:pt x="266" y="90"/>
                      <a:pt x="278" y="89"/>
                      <a:pt x="289" y="89"/>
                    </a:cubicBezTo>
                    <a:cubicBezTo>
                      <a:pt x="347" y="89"/>
                      <a:pt x="347" y="8"/>
                      <a:pt x="289" y="1"/>
                    </a:cubicBezTo>
                    <a:cubicBezTo>
                      <a:pt x="274" y="1"/>
                      <a:pt x="260"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1"/>
              <p:cNvSpPr/>
              <p:nvPr/>
            </p:nvSpPr>
            <p:spPr>
              <a:xfrm>
                <a:off x="3969177" y="4435161"/>
                <a:ext cx="26531" cy="9456"/>
              </a:xfrm>
              <a:custGeom>
                <a:rect b="b" l="l" r="r" t="t"/>
                <a:pathLst>
                  <a:path extrusionOk="0" h="144" w="404">
                    <a:moveTo>
                      <a:pt x="46" y="1"/>
                    </a:moveTo>
                    <a:cubicBezTo>
                      <a:pt x="16" y="1"/>
                      <a:pt x="0" y="46"/>
                      <a:pt x="29" y="62"/>
                    </a:cubicBezTo>
                    <a:cubicBezTo>
                      <a:pt x="120" y="105"/>
                      <a:pt x="227" y="127"/>
                      <a:pt x="324" y="143"/>
                    </a:cubicBezTo>
                    <a:cubicBezTo>
                      <a:pt x="326" y="144"/>
                      <a:pt x="329" y="144"/>
                      <a:pt x="331" y="144"/>
                    </a:cubicBezTo>
                    <a:cubicBezTo>
                      <a:pt x="384" y="144"/>
                      <a:pt x="403" y="68"/>
                      <a:pt x="350" y="56"/>
                    </a:cubicBezTo>
                    <a:cubicBezTo>
                      <a:pt x="256" y="30"/>
                      <a:pt x="143"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1"/>
              <p:cNvSpPr/>
              <p:nvPr/>
            </p:nvSpPr>
            <p:spPr>
              <a:xfrm>
                <a:off x="4007002" y="4448294"/>
                <a:ext cx="22131" cy="9850"/>
              </a:xfrm>
              <a:custGeom>
                <a:rect b="b" l="l" r="r" t="t"/>
                <a:pathLst>
                  <a:path extrusionOk="0" h="150" w="337">
                    <a:moveTo>
                      <a:pt x="103" y="1"/>
                    </a:moveTo>
                    <a:cubicBezTo>
                      <a:pt x="76" y="1"/>
                      <a:pt x="49" y="4"/>
                      <a:pt x="24" y="11"/>
                    </a:cubicBezTo>
                    <a:cubicBezTo>
                      <a:pt x="4" y="21"/>
                      <a:pt x="1" y="54"/>
                      <a:pt x="24" y="57"/>
                    </a:cubicBezTo>
                    <a:cubicBezTo>
                      <a:pt x="111" y="73"/>
                      <a:pt x="179" y="96"/>
                      <a:pt x="257" y="141"/>
                    </a:cubicBezTo>
                    <a:cubicBezTo>
                      <a:pt x="266" y="147"/>
                      <a:pt x="275" y="149"/>
                      <a:pt x="282" y="149"/>
                    </a:cubicBezTo>
                    <a:cubicBezTo>
                      <a:pt x="319" y="149"/>
                      <a:pt x="336" y="96"/>
                      <a:pt x="299" y="67"/>
                    </a:cubicBezTo>
                    <a:cubicBezTo>
                      <a:pt x="247" y="24"/>
                      <a:pt x="174"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1"/>
              <p:cNvSpPr/>
              <p:nvPr/>
            </p:nvSpPr>
            <p:spPr>
              <a:xfrm>
                <a:off x="4040361" y="4466418"/>
                <a:ext cx="15301" cy="13331"/>
              </a:xfrm>
              <a:custGeom>
                <a:rect b="b" l="l" r="r" t="t"/>
                <a:pathLst>
                  <a:path extrusionOk="0" h="203" w="233">
                    <a:moveTo>
                      <a:pt x="40" y="0"/>
                    </a:moveTo>
                    <a:cubicBezTo>
                      <a:pt x="18" y="0"/>
                      <a:pt x="0" y="27"/>
                      <a:pt x="18" y="50"/>
                    </a:cubicBezTo>
                    <a:cubicBezTo>
                      <a:pt x="60" y="98"/>
                      <a:pt x="99" y="150"/>
                      <a:pt x="147" y="189"/>
                    </a:cubicBezTo>
                    <a:cubicBezTo>
                      <a:pt x="157" y="198"/>
                      <a:pt x="168" y="202"/>
                      <a:pt x="178" y="202"/>
                    </a:cubicBezTo>
                    <a:cubicBezTo>
                      <a:pt x="209" y="202"/>
                      <a:pt x="233" y="163"/>
                      <a:pt x="206" y="134"/>
                    </a:cubicBezTo>
                    <a:cubicBezTo>
                      <a:pt x="163" y="89"/>
                      <a:pt x="108" y="50"/>
                      <a:pt x="60" y="8"/>
                    </a:cubicBezTo>
                    <a:cubicBezTo>
                      <a:pt x="53" y="3"/>
                      <a:pt x="47"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1"/>
              <p:cNvSpPr/>
              <p:nvPr/>
            </p:nvSpPr>
            <p:spPr>
              <a:xfrm>
                <a:off x="3925114" y="4200071"/>
                <a:ext cx="5845" cy="21474"/>
              </a:xfrm>
              <a:custGeom>
                <a:rect b="b" l="l" r="r" t="t"/>
                <a:pathLst>
                  <a:path extrusionOk="0" h="327" w="89">
                    <a:moveTo>
                      <a:pt x="44" y="0"/>
                    </a:moveTo>
                    <a:cubicBezTo>
                      <a:pt x="33" y="0"/>
                      <a:pt x="22" y="6"/>
                      <a:pt x="20" y="17"/>
                    </a:cubicBezTo>
                    <a:cubicBezTo>
                      <a:pt x="7" y="111"/>
                      <a:pt x="1" y="209"/>
                      <a:pt x="14" y="302"/>
                    </a:cubicBezTo>
                    <a:cubicBezTo>
                      <a:pt x="15" y="319"/>
                      <a:pt x="31" y="327"/>
                      <a:pt x="48" y="327"/>
                    </a:cubicBezTo>
                    <a:cubicBezTo>
                      <a:pt x="64" y="327"/>
                      <a:pt x="80" y="319"/>
                      <a:pt x="82" y="302"/>
                    </a:cubicBezTo>
                    <a:cubicBezTo>
                      <a:pt x="88" y="209"/>
                      <a:pt x="82" y="111"/>
                      <a:pt x="69" y="17"/>
                    </a:cubicBezTo>
                    <a:cubicBezTo>
                      <a:pt x="67" y="6"/>
                      <a:pt x="56" y="0"/>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1"/>
              <p:cNvSpPr/>
              <p:nvPr/>
            </p:nvSpPr>
            <p:spPr>
              <a:xfrm>
                <a:off x="3922487" y="4236451"/>
                <a:ext cx="9062" cy="18782"/>
              </a:xfrm>
              <a:custGeom>
                <a:rect b="b" l="l" r="r" t="t"/>
                <a:pathLst>
                  <a:path extrusionOk="0" h="286" w="138">
                    <a:moveTo>
                      <a:pt x="42" y="0"/>
                    </a:moveTo>
                    <a:cubicBezTo>
                      <a:pt x="20" y="0"/>
                      <a:pt x="0" y="22"/>
                      <a:pt x="11" y="46"/>
                    </a:cubicBezTo>
                    <a:cubicBezTo>
                      <a:pt x="44" y="111"/>
                      <a:pt x="57" y="186"/>
                      <a:pt x="54" y="254"/>
                    </a:cubicBezTo>
                    <a:cubicBezTo>
                      <a:pt x="50" y="274"/>
                      <a:pt x="66" y="285"/>
                      <a:pt x="84" y="285"/>
                    </a:cubicBezTo>
                    <a:cubicBezTo>
                      <a:pt x="98" y="285"/>
                      <a:pt x="113" y="278"/>
                      <a:pt x="118" y="260"/>
                    </a:cubicBezTo>
                    <a:cubicBezTo>
                      <a:pt x="138" y="176"/>
                      <a:pt x="122" y="89"/>
                      <a:pt x="70" y="14"/>
                    </a:cubicBezTo>
                    <a:cubicBezTo>
                      <a:pt x="62" y="4"/>
                      <a:pt x="52" y="0"/>
                      <a:pt x="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1"/>
              <p:cNvSpPr/>
              <p:nvPr/>
            </p:nvSpPr>
            <p:spPr>
              <a:xfrm>
                <a:off x="3923407" y="4269613"/>
                <a:ext cx="6239" cy="22787"/>
              </a:xfrm>
              <a:custGeom>
                <a:rect b="b" l="l" r="r" t="t"/>
                <a:pathLst>
                  <a:path extrusionOk="0" h="347" w="95">
                    <a:moveTo>
                      <a:pt x="50" y="1"/>
                    </a:moveTo>
                    <a:cubicBezTo>
                      <a:pt x="40" y="1"/>
                      <a:pt x="31" y="6"/>
                      <a:pt x="30" y="18"/>
                    </a:cubicBezTo>
                    <a:cubicBezTo>
                      <a:pt x="14" y="115"/>
                      <a:pt x="1" y="228"/>
                      <a:pt x="17" y="322"/>
                    </a:cubicBezTo>
                    <a:cubicBezTo>
                      <a:pt x="20" y="338"/>
                      <a:pt x="36" y="347"/>
                      <a:pt x="51" y="347"/>
                    </a:cubicBezTo>
                    <a:cubicBezTo>
                      <a:pt x="66" y="347"/>
                      <a:pt x="82" y="338"/>
                      <a:pt x="85" y="322"/>
                    </a:cubicBezTo>
                    <a:cubicBezTo>
                      <a:pt x="95" y="222"/>
                      <a:pt x="82" y="115"/>
                      <a:pt x="72" y="18"/>
                    </a:cubicBezTo>
                    <a:cubicBezTo>
                      <a:pt x="69" y="6"/>
                      <a:pt x="59"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1"/>
              <p:cNvSpPr/>
              <p:nvPr/>
            </p:nvSpPr>
            <p:spPr>
              <a:xfrm>
                <a:off x="3920452" y="4314464"/>
                <a:ext cx="6239" cy="22722"/>
              </a:xfrm>
              <a:custGeom>
                <a:rect b="b" l="l" r="r" t="t"/>
                <a:pathLst>
                  <a:path extrusionOk="0" h="346" w="95">
                    <a:moveTo>
                      <a:pt x="47" y="0"/>
                    </a:moveTo>
                    <a:cubicBezTo>
                      <a:pt x="31" y="0"/>
                      <a:pt x="15" y="12"/>
                      <a:pt x="13" y="34"/>
                    </a:cubicBezTo>
                    <a:cubicBezTo>
                      <a:pt x="7" y="119"/>
                      <a:pt x="0" y="216"/>
                      <a:pt x="7" y="307"/>
                    </a:cubicBezTo>
                    <a:cubicBezTo>
                      <a:pt x="8" y="332"/>
                      <a:pt x="29" y="345"/>
                      <a:pt x="49" y="345"/>
                    </a:cubicBezTo>
                    <a:cubicBezTo>
                      <a:pt x="69" y="345"/>
                      <a:pt x="89" y="332"/>
                      <a:pt x="91" y="307"/>
                    </a:cubicBezTo>
                    <a:cubicBezTo>
                      <a:pt x="94" y="216"/>
                      <a:pt x="91" y="119"/>
                      <a:pt x="81" y="34"/>
                    </a:cubicBezTo>
                    <a:cubicBezTo>
                      <a:pt x="80" y="12"/>
                      <a:pt x="64"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1"/>
              <p:cNvSpPr/>
              <p:nvPr/>
            </p:nvSpPr>
            <p:spPr>
              <a:xfrm>
                <a:off x="3918285" y="4355768"/>
                <a:ext cx="7946" cy="19635"/>
              </a:xfrm>
              <a:custGeom>
                <a:rect b="b" l="l" r="r" t="t"/>
                <a:pathLst>
                  <a:path extrusionOk="0" h="299" w="121">
                    <a:moveTo>
                      <a:pt x="60" y="1"/>
                    </a:moveTo>
                    <a:cubicBezTo>
                      <a:pt x="47" y="1"/>
                      <a:pt x="33" y="8"/>
                      <a:pt x="27" y="24"/>
                    </a:cubicBezTo>
                    <a:cubicBezTo>
                      <a:pt x="1" y="102"/>
                      <a:pt x="1" y="193"/>
                      <a:pt x="30" y="270"/>
                    </a:cubicBezTo>
                    <a:cubicBezTo>
                      <a:pt x="40" y="290"/>
                      <a:pt x="57" y="298"/>
                      <a:pt x="74" y="298"/>
                    </a:cubicBezTo>
                    <a:cubicBezTo>
                      <a:pt x="98" y="298"/>
                      <a:pt x="120" y="279"/>
                      <a:pt x="114" y="248"/>
                    </a:cubicBezTo>
                    <a:cubicBezTo>
                      <a:pt x="105" y="173"/>
                      <a:pt x="95" y="105"/>
                      <a:pt x="92" y="31"/>
                    </a:cubicBezTo>
                    <a:cubicBezTo>
                      <a:pt x="92" y="11"/>
                      <a:pt x="76"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1"/>
              <p:cNvSpPr/>
              <p:nvPr/>
            </p:nvSpPr>
            <p:spPr>
              <a:xfrm>
                <a:off x="3921502" y="4391492"/>
                <a:ext cx="6895" cy="23379"/>
              </a:xfrm>
              <a:custGeom>
                <a:rect b="b" l="l" r="r" t="t"/>
                <a:pathLst>
                  <a:path extrusionOk="0" h="356" w="105">
                    <a:moveTo>
                      <a:pt x="52" y="1"/>
                    </a:moveTo>
                    <a:cubicBezTo>
                      <a:pt x="40" y="1"/>
                      <a:pt x="28" y="7"/>
                      <a:pt x="26" y="18"/>
                    </a:cubicBezTo>
                    <a:cubicBezTo>
                      <a:pt x="10" y="112"/>
                      <a:pt x="1" y="225"/>
                      <a:pt x="14" y="319"/>
                    </a:cubicBezTo>
                    <a:cubicBezTo>
                      <a:pt x="18" y="344"/>
                      <a:pt x="35" y="356"/>
                      <a:pt x="52" y="356"/>
                    </a:cubicBezTo>
                    <a:cubicBezTo>
                      <a:pt x="69" y="356"/>
                      <a:pt x="86" y="344"/>
                      <a:pt x="91" y="319"/>
                    </a:cubicBezTo>
                    <a:cubicBezTo>
                      <a:pt x="104" y="225"/>
                      <a:pt x="95" y="112"/>
                      <a:pt x="78" y="18"/>
                    </a:cubicBezTo>
                    <a:cubicBezTo>
                      <a:pt x="77" y="7"/>
                      <a:pt x="65" y="1"/>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1"/>
              <p:cNvSpPr/>
              <p:nvPr/>
            </p:nvSpPr>
            <p:spPr>
              <a:xfrm>
                <a:off x="3920255" y="4429644"/>
                <a:ext cx="7224" cy="20817"/>
              </a:xfrm>
              <a:custGeom>
                <a:rect b="b" l="l" r="r" t="t"/>
                <a:pathLst>
                  <a:path extrusionOk="0" h="317" w="110">
                    <a:moveTo>
                      <a:pt x="50" y="0"/>
                    </a:moveTo>
                    <a:cubicBezTo>
                      <a:pt x="39" y="0"/>
                      <a:pt x="29" y="6"/>
                      <a:pt x="26" y="20"/>
                    </a:cubicBezTo>
                    <a:cubicBezTo>
                      <a:pt x="0" y="108"/>
                      <a:pt x="7" y="205"/>
                      <a:pt x="29" y="289"/>
                    </a:cubicBezTo>
                    <a:cubicBezTo>
                      <a:pt x="36" y="308"/>
                      <a:pt x="50" y="316"/>
                      <a:pt x="65" y="316"/>
                    </a:cubicBezTo>
                    <a:cubicBezTo>
                      <a:pt x="87" y="316"/>
                      <a:pt x="110" y="297"/>
                      <a:pt x="104" y="270"/>
                    </a:cubicBezTo>
                    <a:cubicBezTo>
                      <a:pt x="88" y="189"/>
                      <a:pt x="81" y="114"/>
                      <a:pt x="81" y="30"/>
                    </a:cubicBezTo>
                    <a:cubicBezTo>
                      <a:pt x="81" y="11"/>
                      <a:pt x="65"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1"/>
              <p:cNvSpPr/>
              <p:nvPr/>
            </p:nvSpPr>
            <p:spPr>
              <a:xfrm>
                <a:off x="3920846" y="4469439"/>
                <a:ext cx="5385" cy="15892"/>
              </a:xfrm>
              <a:custGeom>
                <a:rect b="b" l="l" r="r" t="t"/>
                <a:pathLst>
                  <a:path extrusionOk="0" h="242" w="82">
                    <a:moveTo>
                      <a:pt x="41" y="0"/>
                    </a:moveTo>
                    <a:cubicBezTo>
                      <a:pt x="26" y="0"/>
                      <a:pt x="11" y="10"/>
                      <a:pt x="7" y="30"/>
                    </a:cubicBezTo>
                    <a:cubicBezTo>
                      <a:pt x="4" y="91"/>
                      <a:pt x="1" y="153"/>
                      <a:pt x="4" y="208"/>
                    </a:cubicBezTo>
                    <a:cubicBezTo>
                      <a:pt x="6" y="230"/>
                      <a:pt x="22" y="242"/>
                      <a:pt x="38" y="242"/>
                    </a:cubicBezTo>
                    <a:cubicBezTo>
                      <a:pt x="54" y="242"/>
                      <a:pt x="70" y="230"/>
                      <a:pt x="72" y="208"/>
                    </a:cubicBezTo>
                    <a:cubicBezTo>
                      <a:pt x="82" y="149"/>
                      <a:pt x="75" y="88"/>
                      <a:pt x="72" y="30"/>
                    </a:cubicBezTo>
                    <a:cubicBezTo>
                      <a:pt x="70" y="10"/>
                      <a:pt x="56" y="0"/>
                      <a:pt x="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1"/>
              <p:cNvSpPr/>
              <p:nvPr/>
            </p:nvSpPr>
            <p:spPr>
              <a:xfrm>
                <a:off x="3906399" y="4455452"/>
                <a:ext cx="167064" cy="55360"/>
              </a:xfrm>
              <a:custGeom>
                <a:rect b="b" l="l" r="r" t="t"/>
                <a:pathLst>
                  <a:path extrusionOk="0" h="843" w="2544">
                    <a:moveTo>
                      <a:pt x="239" y="1"/>
                    </a:moveTo>
                    <a:cubicBezTo>
                      <a:pt x="169" y="1"/>
                      <a:pt x="98" y="9"/>
                      <a:pt x="30" y="26"/>
                    </a:cubicBezTo>
                    <a:cubicBezTo>
                      <a:pt x="1" y="32"/>
                      <a:pt x="7" y="77"/>
                      <a:pt x="39" y="77"/>
                    </a:cubicBezTo>
                    <a:cubicBezTo>
                      <a:pt x="54" y="77"/>
                      <a:pt x="68" y="77"/>
                      <a:pt x="83" y="77"/>
                    </a:cubicBezTo>
                    <a:cubicBezTo>
                      <a:pt x="451" y="77"/>
                      <a:pt x="922" y="235"/>
                      <a:pt x="872" y="680"/>
                    </a:cubicBezTo>
                    <a:cubicBezTo>
                      <a:pt x="833" y="683"/>
                      <a:pt x="665" y="701"/>
                      <a:pt x="523" y="701"/>
                    </a:cubicBezTo>
                    <a:cubicBezTo>
                      <a:pt x="403" y="701"/>
                      <a:pt x="301" y="689"/>
                      <a:pt x="308" y="644"/>
                    </a:cubicBezTo>
                    <a:cubicBezTo>
                      <a:pt x="312" y="627"/>
                      <a:pt x="300" y="616"/>
                      <a:pt x="287" y="616"/>
                    </a:cubicBezTo>
                    <a:cubicBezTo>
                      <a:pt x="279" y="616"/>
                      <a:pt x="270" y="621"/>
                      <a:pt x="266" y="631"/>
                    </a:cubicBezTo>
                    <a:cubicBezTo>
                      <a:pt x="215" y="772"/>
                      <a:pt x="322" y="806"/>
                      <a:pt x="449" y="806"/>
                    </a:cubicBezTo>
                    <a:cubicBezTo>
                      <a:pt x="564" y="806"/>
                      <a:pt x="695" y="778"/>
                      <a:pt x="746" y="774"/>
                    </a:cubicBezTo>
                    <a:cubicBezTo>
                      <a:pt x="804" y="771"/>
                      <a:pt x="856" y="771"/>
                      <a:pt x="914" y="767"/>
                    </a:cubicBezTo>
                    <a:cubicBezTo>
                      <a:pt x="919" y="769"/>
                      <a:pt x="925" y="770"/>
                      <a:pt x="932" y="770"/>
                    </a:cubicBezTo>
                    <a:cubicBezTo>
                      <a:pt x="939" y="770"/>
                      <a:pt x="947" y="769"/>
                      <a:pt x="953" y="767"/>
                    </a:cubicBezTo>
                    <a:cubicBezTo>
                      <a:pt x="1052" y="764"/>
                      <a:pt x="1151" y="763"/>
                      <a:pt x="1250" y="763"/>
                    </a:cubicBezTo>
                    <a:cubicBezTo>
                      <a:pt x="1662" y="763"/>
                      <a:pt x="2071" y="790"/>
                      <a:pt x="2479" y="842"/>
                    </a:cubicBezTo>
                    <a:cubicBezTo>
                      <a:pt x="2482" y="842"/>
                      <a:pt x="2485" y="843"/>
                      <a:pt x="2488" y="843"/>
                    </a:cubicBezTo>
                    <a:cubicBezTo>
                      <a:pt x="2543" y="843"/>
                      <a:pt x="2541" y="754"/>
                      <a:pt x="2479" y="745"/>
                    </a:cubicBezTo>
                    <a:cubicBezTo>
                      <a:pt x="2119" y="706"/>
                      <a:pt x="1756" y="680"/>
                      <a:pt x="1390" y="677"/>
                    </a:cubicBezTo>
                    <a:cubicBezTo>
                      <a:pt x="1258" y="677"/>
                      <a:pt x="1125" y="677"/>
                      <a:pt x="995" y="680"/>
                    </a:cubicBezTo>
                    <a:cubicBezTo>
                      <a:pt x="1014" y="252"/>
                      <a:pt x="62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1"/>
              <p:cNvSpPr/>
              <p:nvPr/>
            </p:nvSpPr>
            <p:spPr>
              <a:xfrm>
                <a:off x="3994263" y="4459917"/>
                <a:ext cx="20489" cy="27516"/>
              </a:xfrm>
              <a:custGeom>
                <a:rect b="b" l="l" r="r" t="t"/>
                <a:pathLst>
                  <a:path extrusionOk="0" h="419" w="312">
                    <a:moveTo>
                      <a:pt x="46" y="1"/>
                    </a:moveTo>
                    <a:cubicBezTo>
                      <a:pt x="28" y="1"/>
                      <a:pt x="10" y="13"/>
                      <a:pt x="7" y="39"/>
                    </a:cubicBezTo>
                    <a:cubicBezTo>
                      <a:pt x="0" y="155"/>
                      <a:pt x="23" y="269"/>
                      <a:pt x="65" y="379"/>
                    </a:cubicBezTo>
                    <a:cubicBezTo>
                      <a:pt x="77" y="407"/>
                      <a:pt x="102" y="419"/>
                      <a:pt x="126" y="419"/>
                    </a:cubicBezTo>
                    <a:cubicBezTo>
                      <a:pt x="163" y="419"/>
                      <a:pt x="200" y="390"/>
                      <a:pt x="182" y="346"/>
                    </a:cubicBezTo>
                    <a:cubicBezTo>
                      <a:pt x="153" y="269"/>
                      <a:pt x="195" y="191"/>
                      <a:pt x="266" y="165"/>
                    </a:cubicBezTo>
                    <a:cubicBezTo>
                      <a:pt x="311" y="143"/>
                      <a:pt x="311" y="61"/>
                      <a:pt x="253" y="61"/>
                    </a:cubicBezTo>
                    <a:cubicBezTo>
                      <a:pt x="252" y="61"/>
                      <a:pt x="251" y="61"/>
                      <a:pt x="250" y="61"/>
                    </a:cubicBezTo>
                    <a:cubicBezTo>
                      <a:pt x="192" y="68"/>
                      <a:pt x="137" y="100"/>
                      <a:pt x="101" y="142"/>
                    </a:cubicBezTo>
                    <a:cubicBezTo>
                      <a:pt x="94" y="107"/>
                      <a:pt x="88" y="74"/>
                      <a:pt x="85" y="39"/>
                    </a:cubicBezTo>
                    <a:cubicBezTo>
                      <a:pt x="83" y="14"/>
                      <a:pt x="65" y="1"/>
                      <a:pt x="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1"/>
              <p:cNvSpPr/>
              <p:nvPr/>
            </p:nvSpPr>
            <p:spPr>
              <a:xfrm>
                <a:off x="3881117" y="4303037"/>
                <a:ext cx="32769" cy="51617"/>
              </a:xfrm>
              <a:custGeom>
                <a:rect b="b" l="l" r="r" t="t"/>
                <a:pathLst>
                  <a:path extrusionOk="0" h="786" w="499">
                    <a:moveTo>
                      <a:pt x="134" y="1"/>
                    </a:moveTo>
                    <a:cubicBezTo>
                      <a:pt x="121" y="1"/>
                      <a:pt x="110" y="7"/>
                      <a:pt x="107" y="21"/>
                    </a:cubicBezTo>
                    <a:cubicBezTo>
                      <a:pt x="62" y="257"/>
                      <a:pt x="32" y="497"/>
                      <a:pt x="7" y="730"/>
                    </a:cubicBezTo>
                    <a:cubicBezTo>
                      <a:pt x="1" y="765"/>
                      <a:pt x="32" y="785"/>
                      <a:pt x="62" y="785"/>
                    </a:cubicBezTo>
                    <a:cubicBezTo>
                      <a:pt x="82" y="785"/>
                      <a:pt x="101" y="777"/>
                      <a:pt x="110" y="759"/>
                    </a:cubicBezTo>
                    <a:cubicBezTo>
                      <a:pt x="143" y="701"/>
                      <a:pt x="175" y="643"/>
                      <a:pt x="207" y="584"/>
                    </a:cubicBezTo>
                    <a:cubicBezTo>
                      <a:pt x="220" y="555"/>
                      <a:pt x="237" y="532"/>
                      <a:pt x="253" y="506"/>
                    </a:cubicBezTo>
                    <a:cubicBezTo>
                      <a:pt x="257" y="506"/>
                      <a:pt x="261" y="506"/>
                      <a:pt x="265" y="506"/>
                    </a:cubicBezTo>
                    <a:cubicBezTo>
                      <a:pt x="372" y="506"/>
                      <a:pt x="407" y="549"/>
                      <a:pt x="363" y="636"/>
                    </a:cubicBezTo>
                    <a:cubicBezTo>
                      <a:pt x="355" y="677"/>
                      <a:pt x="389" y="707"/>
                      <a:pt x="420" y="707"/>
                    </a:cubicBezTo>
                    <a:cubicBezTo>
                      <a:pt x="441" y="707"/>
                      <a:pt x="460" y="694"/>
                      <a:pt x="467" y="665"/>
                    </a:cubicBezTo>
                    <a:cubicBezTo>
                      <a:pt x="499" y="545"/>
                      <a:pt x="496" y="341"/>
                      <a:pt x="327" y="335"/>
                    </a:cubicBezTo>
                    <a:cubicBezTo>
                      <a:pt x="323" y="334"/>
                      <a:pt x="319" y="334"/>
                      <a:pt x="315" y="334"/>
                    </a:cubicBezTo>
                    <a:cubicBezTo>
                      <a:pt x="243" y="334"/>
                      <a:pt x="185" y="387"/>
                      <a:pt x="139" y="451"/>
                    </a:cubicBezTo>
                    <a:cubicBezTo>
                      <a:pt x="152" y="309"/>
                      <a:pt x="165" y="166"/>
                      <a:pt x="169" y="30"/>
                    </a:cubicBezTo>
                    <a:cubicBezTo>
                      <a:pt x="169" y="12"/>
                      <a:pt x="150"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1"/>
              <p:cNvSpPr/>
              <p:nvPr/>
            </p:nvSpPr>
            <p:spPr>
              <a:xfrm>
                <a:off x="3906005" y="4115688"/>
                <a:ext cx="52405" cy="34542"/>
              </a:xfrm>
              <a:custGeom>
                <a:rect b="b" l="l" r="r" t="t"/>
                <a:pathLst>
                  <a:path extrusionOk="0" h="526" w="798">
                    <a:moveTo>
                      <a:pt x="97" y="0"/>
                    </a:moveTo>
                    <a:cubicBezTo>
                      <a:pt x="61" y="0"/>
                      <a:pt x="32" y="43"/>
                      <a:pt x="65" y="78"/>
                    </a:cubicBezTo>
                    <a:cubicBezTo>
                      <a:pt x="130" y="143"/>
                      <a:pt x="185" y="211"/>
                      <a:pt x="246" y="279"/>
                    </a:cubicBezTo>
                    <a:cubicBezTo>
                      <a:pt x="175" y="324"/>
                      <a:pt x="101" y="363"/>
                      <a:pt x="29" y="408"/>
                    </a:cubicBezTo>
                    <a:cubicBezTo>
                      <a:pt x="0" y="426"/>
                      <a:pt x="13" y="479"/>
                      <a:pt x="43" y="479"/>
                    </a:cubicBezTo>
                    <a:cubicBezTo>
                      <a:pt x="47" y="479"/>
                      <a:pt x="51" y="478"/>
                      <a:pt x="55" y="476"/>
                    </a:cubicBezTo>
                    <a:cubicBezTo>
                      <a:pt x="146" y="441"/>
                      <a:pt x="230" y="402"/>
                      <a:pt x="314" y="360"/>
                    </a:cubicBezTo>
                    <a:cubicBezTo>
                      <a:pt x="356" y="408"/>
                      <a:pt x="402" y="457"/>
                      <a:pt x="444" y="505"/>
                    </a:cubicBezTo>
                    <a:cubicBezTo>
                      <a:pt x="457" y="520"/>
                      <a:pt x="472" y="526"/>
                      <a:pt x="486" y="526"/>
                    </a:cubicBezTo>
                    <a:cubicBezTo>
                      <a:pt x="528" y="526"/>
                      <a:pt x="563" y="468"/>
                      <a:pt x="531" y="421"/>
                    </a:cubicBezTo>
                    <a:cubicBezTo>
                      <a:pt x="499" y="379"/>
                      <a:pt x="467" y="343"/>
                      <a:pt x="428" y="305"/>
                    </a:cubicBezTo>
                    <a:cubicBezTo>
                      <a:pt x="538" y="246"/>
                      <a:pt x="645" y="185"/>
                      <a:pt x="745" y="120"/>
                    </a:cubicBezTo>
                    <a:cubicBezTo>
                      <a:pt x="797" y="87"/>
                      <a:pt x="764" y="15"/>
                      <a:pt x="715" y="15"/>
                    </a:cubicBezTo>
                    <a:cubicBezTo>
                      <a:pt x="706" y="15"/>
                      <a:pt x="696" y="17"/>
                      <a:pt x="687" y="23"/>
                    </a:cubicBezTo>
                    <a:lnTo>
                      <a:pt x="347" y="217"/>
                    </a:lnTo>
                    <a:cubicBezTo>
                      <a:pt x="275" y="146"/>
                      <a:pt x="201" y="78"/>
                      <a:pt x="130" y="13"/>
                    </a:cubicBezTo>
                    <a:cubicBezTo>
                      <a:pt x="119" y="4"/>
                      <a:pt x="108"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1"/>
              <p:cNvSpPr/>
              <p:nvPr/>
            </p:nvSpPr>
            <p:spPr>
              <a:xfrm>
                <a:off x="3735990" y="4475874"/>
                <a:ext cx="28304" cy="43014"/>
              </a:xfrm>
              <a:custGeom>
                <a:rect b="b" l="l" r="r" t="t"/>
                <a:pathLst>
                  <a:path extrusionOk="0" h="655" w="431">
                    <a:moveTo>
                      <a:pt x="151" y="80"/>
                    </a:moveTo>
                    <a:cubicBezTo>
                      <a:pt x="195" y="80"/>
                      <a:pt x="239" y="97"/>
                      <a:pt x="260" y="136"/>
                    </a:cubicBezTo>
                    <a:cubicBezTo>
                      <a:pt x="308" y="211"/>
                      <a:pt x="225" y="299"/>
                      <a:pt x="149" y="299"/>
                    </a:cubicBezTo>
                    <a:cubicBezTo>
                      <a:pt x="142" y="299"/>
                      <a:pt x="136" y="299"/>
                      <a:pt x="130" y="298"/>
                    </a:cubicBezTo>
                    <a:lnTo>
                      <a:pt x="117" y="298"/>
                    </a:lnTo>
                    <a:cubicBezTo>
                      <a:pt x="104" y="230"/>
                      <a:pt x="98" y="162"/>
                      <a:pt x="85" y="94"/>
                    </a:cubicBezTo>
                    <a:cubicBezTo>
                      <a:pt x="105" y="85"/>
                      <a:pt x="128" y="80"/>
                      <a:pt x="151" y="80"/>
                    </a:cubicBezTo>
                    <a:close/>
                    <a:moveTo>
                      <a:pt x="170" y="0"/>
                    </a:moveTo>
                    <a:cubicBezTo>
                      <a:pt x="128" y="0"/>
                      <a:pt x="87" y="12"/>
                      <a:pt x="52" y="35"/>
                    </a:cubicBezTo>
                    <a:cubicBezTo>
                      <a:pt x="50" y="34"/>
                      <a:pt x="47" y="34"/>
                      <a:pt x="44" y="34"/>
                    </a:cubicBezTo>
                    <a:cubicBezTo>
                      <a:pt x="30" y="34"/>
                      <a:pt x="17" y="46"/>
                      <a:pt x="17" y="68"/>
                    </a:cubicBezTo>
                    <a:lnTo>
                      <a:pt x="17" y="71"/>
                    </a:lnTo>
                    <a:lnTo>
                      <a:pt x="10" y="77"/>
                    </a:lnTo>
                    <a:cubicBezTo>
                      <a:pt x="1" y="90"/>
                      <a:pt x="4" y="107"/>
                      <a:pt x="14" y="116"/>
                    </a:cubicBezTo>
                    <a:cubicBezTo>
                      <a:pt x="10" y="285"/>
                      <a:pt x="33" y="479"/>
                      <a:pt x="101" y="628"/>
                    </a:cubicBezTo>
                    <a:cubicBezTo>
                      <a:pt x="110" y="647"/>
                      <a:pt x="124" y="654"/>
                      <a:pt x="138" y="654"/>
                    </a:cubicBezTo>
                    <a:cubicBezTo>
                      <a:pt x="166" y="654"/>
                      <a:pt x="196" y="625"/>
                      <a:pt x="192" y="592"/>
                    </a:cubicBezTo>
                    <a:cubicBezTo>
                      <a:pt x="179" y="531"/>
                      <a:pt x="159" y="473"/>
                      <a:pt x="137" y="411"/>
                    </a:cubicBezTo>
                    <a:lnTo>
                      <a:pt x="137" y="411"/>
                    </a:lnTo>
                    <a:cubicBezTo>
                      <a:pt x="138" y="411"/>
                      <a:pt x="140" y="411"/>
                      <a:pt x="141" y="411"/>
                    </a:cubicBezTo>
                    <a:cubicBezTo>
                      <a:pt x="292" y="411"/>
                      <a:pt x="431" y="244"/>
                      <a:pt x="354" y="103"/>
                    </a:cubicBezTo>
                    <a:cubicBezTo>
                      <a:pt x="317" y="35"/>
                      <a:pt x="243"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41"/>
            <p:cNvGrpSpPr/>
            <p:nvPr/>
          </p:nvGrpSpPr>
          <p:grpSpPr>
            <a:xfrm rot="1825564">
              <a:off x="6608665" y="603793"/>
              <a:ext cx="1513122" cy="855162"/>
              <a:chOff x="4710963" y="556836"/>
              <a:chExt cx="599550" cy="338855"/>
            </a:xfrm>
          </p:grpSpPr>
          <p:sp>
            <p:nvSpPr>
              <p:cNvPr id="4143" name="Google Shape;4143;p41"/>
              <p:cNvSpPr/>
              <p:nvPr/>
            </p:nvSpPr>
            <p:spPr>
              <a:xfrm>
                <a:off x="4771180" y="608845"/>
                <a:ext cx="491277" cy="286847"/>
              </a:xfrm>
              <a:custGeom>
                <a:rect b="b" l="l" r="r" t="t"/>
                <a:pathLst>
                  <a:path extrusionOk="0" h="4368" w="7481">
                    <a:moveTo>
                      <a:pt x="3723" y="307"/>
                    </a:moveTo>
                    <a:lnTo>
                      <a:pt x="3723" y="307"/>
                    </a:lnTo>
                    <a:cubicBezTo>
                      <a:pt x="3690" y="602"/>
                      <a:pt x="3661" y="903"/>
                      <a:pt x="3635" y="1204"/>
                    </a:cubicBezTo>
                    <a:cubicBezTo>
                      <a:pt x="3441" y="1168"/>
                      <a:pt x="3253" y="1068"/>
                      <a:pt x="3078" y="919"/>
                    </a:cubicBezTo>
                    <a:cubicBezTo>
                      <a:pt x="3292" y="712"/>
                      <a:pt x="3506" y="508"/>
                      <a:pt x="3723" y="307"/>
                    </a:cubicBezTo>
                    <a:close/>
                    <a:moveTo>
                      <a:pt x="3813" y="248"/>
                    </a:moveTo>
                    <a:cubicBezTo>
                      <a:pt x="3985" y="508"/>
                      <a:pt x="4173" y="760"/>
                      <a:pt x="4364" y="1007"/>
                    </a:cubicBezTo>
                    <a:cubicBezTo>
                      <a:pt x="4178" y="1152"/>
                      <a:pt x="3979" y="1217"/>
                      <a:pt x="3788" y="1217"/>
                    </a:cubicBezTo>
                    <a:cubicBezTo>
                      <a:pt x="3784" y="1217"/>
                      <a:pt x="3779" y="1217"/>
                      <a:pt x="3775" y="1217"/>
                    </a:cubicBezTo>
                    <a:cubicBezTo>
                      <a:pt x="3791" y="893"/>
                      <a:pt x="3804" y="572"/>
                      <a:pt x="3813" y="248"/>
                    </a:cubicBezTo>
                    <a:close/>
                    <a:moveTo>
                      <a:pt x="3901" y="148"/>
                    </a:moveTo>
                    <a:cubicBezTo>
                      <a:pt x="4957" y="213"/>
                      <a:pt x="5994" y="527"/>
                      <a:pt x="6625" y="1428"/>
                    </a:cubicBezTo>
                    <a:cubicBezTo>
                      <a:pt x="7092" y="2089"/>
                      <a:pt x="7225" y="2808"/>
                      <a:pt x="7270" y="3563"/>
                    </a:cubicBezTo>
                    <a:cubicBezTo>
                      <a:pt x="7267" y="3563"/>
                      <a:pt x="7264" y="3569"/>
                      <a:pt x="7257" y="3575"/>
                    </a:cubicBezTo>
                    <a:cubicBezTo>
                      <a:pt x="7193" y="3509"/>
                      <a:pt x="7104" y="3442"/>
                      <a:pt x="7104" y="3442"/>
                    </a:cubicBezTo>
                    <a:lnTo>
                      <a:pt x="7104" y="3442"/>
                    </a:lnTo>
                    <a:cubicBezTo>
                      <a:pt x="7104" y="3442"/>
                      <a:pt x="7104" y="3442"/>
                      <a:pt x="7105" y="3443"/>
                    </a:cubicBezTo>
                    <a:cubicBezTo>
                      <a:pt x="7043" y="3401"/>
                      <a:pt x="6978" y="3355"/>
                      <a:pt x="6917" y="3310"/>
                    </a:cubicBezTo>
                    <a:cubicBezTo>
                      <a:pt x="6723" y="3164"/>
                      <a:pt x="6528" y="3018"/>
                      <a:pt x="6344" y="2863"/>
                    </a:cubicBezTo>
                    <a:cubicBezTo>
                      <a:pt x="6036" y="2607"/>
                      <a:pt x="5734" y="2335"/>
                      <a:pt x="5453" y="2053"/>
                    </a:cubicBezTo>
                    <a:cubicBezTo>
                      <a:pt x="4870" y="1470"/>
                      <a:pt x="4351" y="828"/>
                      <a:pt x="3885" y="148"/>
                    </a:cubicBezTo>
                    <a:close/>
                    <a:moveTo>
                      <a:pt x="3593" y="140"/>
                    </a:moveTo>
                    <a:cubicBezTo>
                      <a:pt x="3638" y="140"/>
                      <a:pt x="3682" y="140"/>
                      <a:pt x="3726" y="142"/>
                    </a:cubicBezTo>
                    <a:cubicBezTo>
                      <a:pt x="2537" y="1259"/>
                      <a:pt x="1358" y="2400"/>
                      <a:pt x="260" y="3614"/>
                    </a:cubicBezTo>
                    <a:cubicBezTo>
                      <a:pt x="318" y="2678"/>
                      <a:pt x="480" y="1781"/>
                      <a:pt x="1173" y="1052"/>
                    </a:cubicBezTo>
                    <a:cubicBezTo>
                      <a:pt x="1800" y="391"/>
                      <a:pt x="2705" y="140"/>
                      <a:pt x="3593" y="140"/>
                    </a:cubicBezTo>
                    <a:close/>
                    <a:moveTo>
                      <a:pt x="4422" y="1087"/>
                    </a:moveTo>
                    <a:cubicBezTo>
                      <a:pt x="4763" y="1518"/>
                      <a:pt x="5132" y="1923"/>
                      <a:pt x="5524" y="2302"/>
                    </a:cubicBezTo>
                    <a:cubicBezTo>
                      <a:pt x="5858" y="2623"/>
                      <a:pt x="6201" y="2921"/>
                      <a:pt x="6567" y="3206"/>
                    </a:cubicBezTo>
                    <a:cubicBezTo>
                      <a:pt x="6719" y="3326"/>
                      <a:pt x="6878" y="3446"/>
                      <a:pt x="7040" y="3559"/>
                    </a:cubicBezTo>
                    <a:cubicBezTo>
                      <a:pt x="7072" y="3582"/>
                      <a:pt x="7105" y="3608"/>
                      <a:pt x="7134" y="3631"/>
                    </a:cubicBezTo>
                    <a:cubicBezTo>
                      <a:pt x="6301" y="3666"/>
                      <a:pt x="5469" y="3699"/>
                      <a:pt x="4633" y="3712"/>
                    </a:cubicBezTo>
                    <a:lnTo>
                      <a:pt x="4633" y="3708"/>
                    </a:lnTo>
                    <a:cubicBezTo>
                      <a:pt x="4510" y="3316"/>
                      <a:pt x="4079" y="2966"/>
                      <a:pt x="3655" y="2966"/>
                    </a:cubicBezTo>
                    <a:cubicBezTo>
                      <a:pt x="3700" y="2419"/>
                      <a:pt x="3739" y="1875"/>
                      <a:pt x="3768" y="1324"/>
                    </a:cubicBezTo>
                    <a:cubicBezTo>
                      <a:pt x="4001" y="1324"/>
                      <a:pt x="4238" y="1237"/>
                      <a:pt x="4422" y="1087"/>
                    </a:cubicBezTo>
                    <a:close/>
                    <a:moveTo>
                      <a:pt x="3039" y="955"/>
                    </a:moveTo>
                    <a:cubicBezTo>
                      <a:pt x="3182" y="1165"/>
                      <a:pt x="3396" y="1279"/>
                      <a:pt x="3626" y="1311"/>
                    </a:cubicBezTo>
                    <a:cubicBezTo>
                      <a:pt x="3557" y="2105"/>
                      <a:pt x="3512" y="2905"/>
                      <a:pt x="3473" y="3699"/>
                    </a:cubicBezTo>
                    <a:cubicBezTo>
                      <a:pt x="3473" y="3708"/>
                      <a:pt x="3473" y="3712"/>
                      <a:pt x="3476" y="3721"/>
                    </a:cubicBezTo>
                    <a:cubicBezTo>
                      <a:pt x="2424" y="3712"/>
                      <a:pt x="1374" y="3673"/>
                      <a:pt x="321" y="3650"/>
                    </a:cubicBezTo>
                    <a:cubicBezTo>
                      <a:pt x="1225" y="2749"/>
                      <a:pt x="2119" y="1842"/>
                      <a:pt x="3039" y="955"/>
                    </a:cubicBezTo>
                    <a:close/>
                    <a:moveTo>
                      <a:pt x="3651" y="3031"/>
                    </a:moveTo>
                    <a:cubicBezTo>
                      <a:pt x="4060" y="3122"/>
                      <a:pt x="4354" y="3316"/>
                      <a:pt x="4542" y="3712"/>
                    </a:cubicBezTo>
                    <a:cubicBezTo>
                      <a:pt x="4290" y="3721"/>
                      <a:pt x="4043" y="3721"/>
                      <a:pt x="3791" y="3721"/>
                    </a:cubicBezTo>
                    <a:lnTo>
                      <a:pt x="3590" y="3721"/>
                    </a:lnTo>
                    <a:cubicBezTo>
                      <a:pt x="3593" y="3715"/>
                      <a:pt x="3593" y="3708"/>
                      <a:pt x="3593" y="3699"/>
                    </a:cubicBezTo>
                    <a:cubicBezTo>
                      <a:pt x="3613" y="3478"/>
                      <a:pt x="3629" y="3255"/>
                      <a:pt x="3651" y="3031"/>
                    </a:cubicBezTo>
                    <a:close/>
                    <a:moveTo>
                      <a:pt x="3655" y="1"/>
                    </a:moveTo>
                    <a:cubicBezTo>
                      <a:pt x="2555" y="1"/>
                      <a:pt x="1466" y="376"/>
                      <a:pt x="810" y="1298"/>
                    </a:cubicBezTo>
                    <a:cubicBezTo>
                      <a:pt x="227" y="2118"/>
                      <a:pt x="0" y="3261"/>
                      <a:pt x="179" y="4246"/>
                    </a:cubicBezTo>
                    <a:cubicBezTo>
                      <a:pt x="182" y="4261"/>
                      <a:pt x="194" y="4267"/>
                      <a:pt x="206" y="4267"/>
                    </a:cubicBezTo>
                    <a:cubicBezTo>
                      <a:pt x="221" y="4267"/>
                      <a:pt x="237" y="4257"/>
                      <a:pt x="237" y="4240"/>
                    </a:cubicBezTo>
                    <a:cubicBezTo>
                      <a:pt x="243" y="4068"/>
                      <a:pt x="250" y="3903"/>
                      <a:pt x="260" y="3731"/>
                    </a:cubicBezTo>
                    <a:cubicBezTo>
                      <a:pt x="1395" y="3834"/>
                      <a:pt x="2546" y="3877"/>
                      <a:pt x="3697" y="3877"/>
                    </a:cubicBezTo>
                    <a:cubicBezTo>
                      <a:pt x="4902" y="3877"/>
                      <a:pt x="6107" y="3830"/>
                      <a:pt x="7296" y="3754"/>
                    </a:cubicBezTo>
                    <a:cubicBezTo>
                      <a:pt x="7302" y="3935"/>
                      <a:pt x="7306" y="4116"/>
                      <a:pt x="7312" y="4304"/>
                    </a:cubicBezTo>
                    <a:cubicBezTo>
                      <a:pt x="7312" y="4346"/>
                      <a:pt x="7345" y="4368"/>
                      <a:pt x="7379" y="4368"/>
                    </a:cubicBezTo>
                    <a:cubicBezTo>
                      <a:pt x="7412" y="4368"/>
                      <a:pt x="7445" y="4346"/>
                      <a:pt x="7445" y="4304"/>
                    </a:cubicBezTo>
                    <a:cubicBezTo>
                      <a:pt x="7442" y="4113"/>
                      <a:pt x="7435" y="3925"/>
                      <a:pt x="7429" y="3741"/>
                    </a:cubicBezTo>
                    <a:cubicBezTo>
                      <a:pt x="7481" y="3724"/>
                      <a:pt x="7481" y="3627"/>
                      <a:pt x="7416" y="3618"/>
                    </a:cubicBezTo>
                    <a:cubicBezTo>
                      <a:pt x="7383" y="3002"/>
                      <a:pt x="7302" y="2409"/>
                      <a:pt x="7021" y="1826"/>
                    </a:cubicBezTo>
                    <a:cubicBezTo>
                      <a:pt x="6674" y="1117"/>
                      <a:pt x="6104" y="556"/>
                      <a:pt x="5359" y="294"/>
                    </a:cubicBezTo>
                    <a:cubicBezTo>
                      <a:pt x="4830" y="107"/>
                      <a:pt x="4241"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1"/>
              <p:cNvSpPr/>
              <p:nvPr/>
            </p:nvSpPr>
            <p:spPr>
              <a:xfrm>
                <a:off x="4710963" y="837171"/>
                <a:ext cx="32835" cy="49712"/>
              </a:xfrm>
              <a:custGeom>
                <a:rect b="b" l="l" r="r" t="t"/>
                <a:pathLst>
                  <a:path extrusionOk="0" h="757" w="500">
                    <a:moveTo>
                      <a:pt x="224" y="179"/>
                    </a:moveTo>
                    <a:cubicBezTo>
                      <a:pt x="253" y="270"/>
                      <a:pt x="282" y="364"/>
                      <a:pt x="315" y="455"/>
                    </a:cubicBezTo>
                    <a:cubicBezTo>
                      <a:pt x="260" y="455"/>
                      <a:pt x="205" y="461"/>
                      <a:pt x="153" y="471"/>
                    </a:cubicBezTo>
                    <a:cubicBezTo>
                      <a:pt x="156" y="448"/>
                      <a:pt x="163" y="429"/>
                      <a:pt x="169" y="413"/>
                    </a:cubicBezTo>
                    <a:cubicBezTo>
                      <a:pt x="182" y="361"/>
                      <a:pt x="195" y="251"/>
                      <a:pt x="224" y="179"/>
                    </a:cubicBezTo>
                    <a:close/>
                    <a:moveTo>
                      <a:pt x="241" y="0"/>
                    </a:moveTo>
                    <a:cubicBezTo>
                      <a:pt x="233" y="0"/>
                      <a:pt x="223" y="2"/>
                      <a:pt x="214" y="8"/>
                    </a:cubicBezTo>
                    <a:cubicBezTo>
                      <a:pt x="117" y="69"/>
                      <a:pt x="114" y="179"/>
                      <a:pt x="88" y="283"/>
                    </a:cubicBezTo>
                    <a:cubicBezTo>
                      <a:pt x="75" y="348"/>
                      <a:pt x="59" y="416"/>
                      <a:pt x="43" y="487"/>
                    </a:cubicBezTo>
                    <a:lnTo>
                      <a:pt x="33" y="487"/>
                    </a:lnTo>
                    <a:cubicBezTo>
                      <a:pt x="1" y="490"/>
                      <a:pt x="4" y="539"/>
                      <a:pt x="33" y="546"/>
                    </a:cubicBezTo>
                    <a:cubicBezTo>
                      <a:pt x="20" y="607"/>
                      <a:pt x="10" y="665"/>
                      <a:pt x="7" y="724"/>
                    </a:cubicBezTo>
                    <a:cubicBezTo>
                      <a:pt x="5" y="746"/>
                      <a:pt x="20" y="757"/>
                      <a:pt x="36" y="757"/>
                    </a:cubicBezTo>
                    <a:cubicBezTo>
                      <a:pt x="51" y="757"/>
                      <a:pt x="66" y="749"/>
                      <a:pt x="72" y="733"/>
                    </a:cubicBezTo>
                    <a:cubicBezTo>
                      <a:pt x="98" y="672"/>
                      <a:pt x="114" y="610"/>
                      <a:pt x="127" y="546"/>
                    </a:cubicBezTo>
                    <a:cubicBezTo>
                      <a:pt x="198" y="546"/>
                      <a:pt x="270" y="546"/>
                      <a:pt x="341" y="539"/>
                    </a:cubicBezTo>
                    <a:cubicBezTo>
                      <a:pt x="357" y="584"/>
                      <a:pt x="376" y="633"/>
                      <a:pt x="396" y="672"/>
                    </a:cubicBezTo>
                    <a:cubicBezTo>
                      <a:pt x="407" y="693"/>
                      <a:pt x="424" y="701"/>
                      <a:pt x="441" y="701"/>
                    </a:cubicBezTo>
                    <a:cubicBezTo>
                      <a:pt x="470" y="701"/>
                      <a:pt x="499" y="673"/>
                      <a:pt x="493" y="639"/>
                    </a:cubicBezTo>
                    <a:cubicBezTo>
                      <a:pt x="451" y="439"/>
                      <a:pt x="363" y="238"/>
                      <a:pt x="295" y="40"/>
                    </a:cubicBezTo>
                    <a:cubicBezTo>
                      <a:pt x="286" y="17"/>
                      <a:pt x="265"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1"/>
              <p:cNvSpPr/>
              <p:nvPr/>
            </p:nvSpPr>
            <p:spPr>
              <a:xfrm>
                <a:off x="5018354" y="556836"/>
                <a:ext cx="37104" cy="34739"/>
              </a:xfrm>
              <a:custGeom>
                <a:rect b="b" l="l" r="r" t="t"/>
                <a:pathLst>
                  <a:path extrusionOk="0" h="529" w="565">
                    <a:moveTo>
                      <a:pt x="271" y="1"/>
                    </a:moveTo>
                    <a:cubicBezTo>
                      <a:pt x="131" y="1"/>
                      <a:pt x="0" y="163"/>
                      <a:pt x="23" y="295"/>
                    </a:cubicBezTo>
                    <a:cubicBezTo>
                      <a:pt x="47" y="457"/>
                      <a:pt x="170" y="529"/>
                      <a:pt x="304" y="529"/>
                    </a:cubicBezTo>
                    <a:cubicBezTo>
                      <a:pt x="377" y="529"/>
                      <a:pt x="454" y="507"/>
                      <a:pt x="519" y="467"/>
                    </a:cubicBezTo>
                    <a:cubicBezTo>
                      <a:pt x="564" y="440"/>
                      <a:pt x="540" y="372"/>
                      <a:pt x="490" y="372"/>
                    </a:cubicBezTo>
                    <a:cubicBezTo>
                      <a:pt x="486" y="372"/>
                      <a:pt x="481" y="372"/>
                      <a:pt x="477" y="373"/>
                    </a:cubicBezTo>
                    <a:cubicBezTo>
                      <a:pt x="416" y="387"/>
                      <a:pt x="353" y="422"/>
                      <a:pt x="288" y="422"/>
                    </a:cubicBezTo>
                    <a:cubicBezTo>
                      <a:pt x="276" y="422"/>
                      <a:pt x="265" y="421"/>
                      <a:pt x="254" y="418"/>
                    </a:cubicBezTo>
                    <a:cubicBezTo>
                      <a:pt x="198" y="405"/>
                      <a:pt x="150" y="357"/>
                      <a:pt x="137" y="302"/>
                    </a:cubicBezTo>
                    <a:cubicBezTo>
                      <a:pt x="121" y="237"/>
                      <a:pt x="147" y="175"/>
                      <a:pt x="198" y="140"/>
                    </a:cubicBezTo>
                    <a:cubicBezTo>
                      <a:pt x="247" y="101"/>
                      <a:pt x="299" y="107"/>
                      <a:pt x="357" y="101"/>
                    </a:cubicBezTo>
                    <a:cubicBezTo>
                      <a:pt x="393" y="101"/>
                      <a:pt x="406" y="52"/>
                      <a:pt x="373" y="33"/>
                    </a:cubicBezTo>
                    <a:cubicBezTo>
                      <a:pt x="340" y="11"/>
                      <a:pt x="305"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1"/>
              <p:cNvSpPr/>
              <p:nvPr/>
            </p:nvSpPr>
            <p:spPr>
              <a:xfrm>
                <a:off x="5276824" y="836514"/>
                <a:ext cx="33689" cy="49778"/>
              </a:xfrm>
              <a:custGeom>
                <a:rect b="b" l="l" r="r" t="t"/>
                <a:pathLst>
                  <a:path extrusionOk="0" h="758" w="513">
                    <a:moveTo>
                      <a:pt x="238" y="101"/>
                    </a:moveTo>
                    <a:cubicBezTo>
                      <a:pt x="267" y="101"/>
                      <a:pt x="294" y="110"/>
                      <a:pt x="315" y="131"/>
                    </a:cubicBezTo>
                    <a:cubicBezTo>
                      <a:pt x="390" y="209"/>
                      <a:pt x="189" y="274"/>
                      <a:pt x="134" y="306"/>
                    </a:cubicBezTo>
                    <a:cubicBezTo>
                      <a:pt x="124" y="309"/>
                      <a:pt x="121" y="316"/>
                      <a:pt x="118" y="326"/>
                    </a:cubicBezTo>
                    <a:cubicBezTo>
                      <a:pt x="114" y="270"/>
                      <a:pt x="114" y="212"/>
                      <a:pt x="108" y="160"/>
                    </a:cubicBezTo>
                    <a:cubicBezTo>
                      <a:pt x="142" y="124"/>
                      <a:pt x="192" y="101"/>
                      <a:pt x="238" y="101"/>
                    </a:cubicBezTo>
                    <a:close/>
                    <a:moveTo>
                      <a:pt x="118" y="394"/>
                    </a:moveTo>
                    <a:cubicBezTo>
                      <a:pt x="124" y="407"/>
                      <a:pt x="140" y="419"/>
                      <a:pt x="163" y="419"/>
                    </a:cubicBezTo>
                    <a:cubicBezTo>
                      <a:pt x="172" y="419"/>
                      <a:pt x="182" y="419"/>
                      <a:pt x="192" y="419"/>
                    </a:cubicBezTo>
                    <a:cubicBezTo>
                      <a:pt x="272" y="419"/>
                      <a:pt x="368" y="434"/>
                      <a:pt x="373" y="530"/>
                    </a:cubicBezTo>
                    <a:cubicBezTo>
                      <a:pt x="373" y="619"/>
                      <a:pt x="292" y="640"/>
                      <a:pt x="208" y="640"/>
                    </a:cubicBezTo>
                    <a:cubicBezTo>
                      <a:pt x="175" y="640"/>
                      <a:pt x="143" y="637"/>
                      <a:pt x="114" y="633"/>
                    </a:cubicBezTo>
                    <a:cubicBezTo>
                      <a:pt x="114" y="630"/>
                      <a:pt x="118" y="620"/>
                      <a:pt x="118" y="617"/>
                    </a:cubicBezTo>
                    <a:cubicBezTo>
                      <a:pt x="121" y="546"/>
                      <a:pt x="121" y="471"/>
                      <a:pt x="118" y="394"/>
                    </a:cubicBezTo>
                    <a:close/>
                    <a:moveTo>
                      <a:pt x="271" y="0"/>
                    </a:moveTo>
                    <a:cubicBezTo>
                      <a:pt x="198" y="0"/>
                      <a:pt x="118" y="22"/>
                      <a:pt x="69" y="63"/>
                    </a:cubicBezTo>
                    <a:cubicBezTo>
                      <a:pt x="67" y="63"/>
                      <a:pt x="64" y="63"/>
                      <a:pt x="62" y="63"/>
                    </a:cubicBezTo>
                    <a:cubicBezTo>
                      <a:pt x="44" y="63"/>
                      <a:pt x="27" y="73"/>
                      <a:pt x="27" y="99"/>
                    </a:cubicBezTo>
                    <a:cubicBezTo>
                      <a:pt x="11" y="270"/>
                      <a:pt x="4" y="449"/>
                      <a:pt x="11" y="614"/>
                    </a:cubicBezTo>
                    <a:cubicBezTo>
                      <a:pt x="11" y="627"/>
                      <a:pt x="17" y="637"/>
                      <a:pt x="24" y="646"/>
                    </a:cubicBezTo>
                    <a:cubicBezTo>
                      <a:pt x="1" y="679"/>
                      <a:pt x="4" y="740"/>
                      <a:pt x="53" y="747"/>
                    </a:cubicBezTo>
                    <a:cubicBezTo>
                      <a:pt x="90" y="753"/>
                      <a:pt x="133" y="758"/>
                      <a:pt x="178" y="758"/>
                    </a:cubicBezTo>
                    <a:cubicBezTo>
                      <a:pt x="328" y="758"/>
                      <a:pt x="494" y="708"/>
                      <a:pt x="506" y="533"/>
                    </a:cubicBezTo>
                    <a:cubicBezTo>
                      <a:pt x="513" y="423"/>
                      <a:pt x="441" y="358"/>
                      <a:pt x="348" y="326"/>
                    </a:cubicBezTo>
                    <a:cubicBezTo>
                      <a:pt x="383" y="303"/>
                      <a:pt x="416" y="274"/>
                      <a:pt x="432" y="232"/>
                    </a:cubicBezTo>
                    <a:cubicBezTo>
                      <a:pt x="464" y="164"/>
                      <a:pt x="461" y="79"/>
                      <a:pt x="396" y="31"/>
                    </a:cubicBezTo>
                    <a:cubicBezTo>
                      <a:pt x="365" y="10"/>
                      <a:pt x="319"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v</a:t>
            </a:r>
            <a:r>
              <a:rPr lang="en"/>
              <a:t>ector operations</a:t>
            </a:r>
            <a:endParaRPr/>
          </a:p>
        </p:txBody>
      </p:sp>
      <p:sp>
        <p:nvSpPr>
          <p:cNvPr id="4152" name="Google Shape;4152;p42"/>
          <p:cNvSpPr txBox="1"/>
          <p:nvPr>
            <p:ph idx="1" type="subTitle"/>
          </p:nvPr>
        </p:nvSpPr>
        <p:spPr>
          <a:xfrm>
            <a:off x="4923075" y="2835250"/>
            <a:ext cx="27996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4153" name="Google Shape;4153;p42"/>
          <p:cNvSpPr txBox="1"/>
          <p:nvPr>
            <p:ph idx="2" type="subTitle"/>
          </p:nvPr>
        </p:nvSpPr>
        <p:spPr>
          <a:xfrm>
            <a:off x="1580900" y="2835250"/>
            <a:ext cx="27996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4154" name="Google Shape;4154;p42"/>
          <p:cNvSpPr txBox="1"/>
          <p:nvPr>
            <p:ph idx="3" type="subTitle"/>
          </p:nvPr>
        </p:nvSpPr>
        <p:spPr>
          <a:xfrm>
            <a:off x="1580899" y="2428825"/>
            <a:ext cx="2799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 operations</a:t>
            </a:r>
            <a:endParaRPr/>
          </a:p>
        </p:txBody>
      </p:sp>
      <p:sp>
        <p:nvSpPr>
          <p:cNvPr id="4155" name="Google Shape;4155;p42"/>
          <p:cNvSpPr txBox="1"/>
          <p:nvPr>
            <p:ph idx="4" type="subTitle"/>
          </p:nvPr>
        </p:nvSpPr>
        <p:spPr>
          <a:xfrm>
            <a:off x="4923078" y="2428825"/>
            <a:ext cx="2799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 coordinate</a:t>
            </a:r>
            <a:endParaRPr/>
          </a:p>
        </p:txBody>
      </p:sp>
      <p:grpSp>
        <p:nvGrpSpPr>
          <p:cNvPr id="4156" name="Google Shape;4156;p42"/>
          <p:cNvGrpSpPr/>
          <p:nvPr/>
        </p:nvGrpSpPr>
        <p:grpSpPr>
          <a:xfrm>
            <a:off x="1709583" y="1995510"/>
            <a:ext cx="397908" cy="433108"/>
            <a:chOff x="1276331" y="4057110"/>
            <a:chExt cx="340587" cy="370748"/>
          </a:xfrm>
        </p:grpSpPr>
        <p:sp>
          <p:nvSpPr>
            <p:cNvPr id="4157" name="Google Shape;4157;p42"/>
            <p:cNvSpPr/>
            <p:nvPr/>
          </p:nvSpPr>
          <p:spPr>
            <a:xfrm>
              <a:off x="1300432" y="4062897"/>
              <a:ext cx="310699" cy="359912"/>
            </a:xfrm>
            <a:custGeom>
              <a:rect b="b" l="l" r="r" t="t"/>
              <a:pathLst>
                <a:path extrusionOk="0" h="13186" w="11383">
                  <a:moveTo>
                    <a:pt x="1769" y="1"/>
                  </a:moveTo>
                  <a:cubicBezTo>
                    <a:pt x="792" y="1"/>
                    <a:pt x="1" y="792"/>
                    <a:pt x="1" y="1768"/>
                  </a:cubicBezTo>
                  <a:lnTo>
                    <a:pt x="1" y="11418"/>
                  </a:lnTo>
                  <a:cubicBezTo>
                    <a:pt x="1" y="12394"/>
                    <a:pt x="792" y="13186"/>
                    <a:pt x="1769" y="13186"/>
                  </a:cubicBezTo>
                  <a:lnTo>
                    <a:pt x="9612" y="13186"/>
                  </a:lnTo>
                  <a:cubicBezTo>
                    <a:pt x="10588" y="13186"/>
                    <a:pt x="11382" y="12394"/>
                    <a:pt x="11382" y="11418"/>
                  </a:cubicBezTo>
                  <a:lnTo>
                    <a:pt x="11382" y="1768"/>
                  </a:lnTo>
                  <a:cubicBezTo>
                    <a:pt x="11382" y="792"/>
                    <a:pt x="10591" y="1"/>
                    <a:pt x="9614"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1299750" y="4062897"/>
              <a:ext cx="64252" cy="359912"/>
            </a:xfrm>
            <a:custGeom>
              <a:rect b="b" l="l" r="r" t="t"/>
              <a:pathLst>
                <a:path extrusionOk="0" h="13186" w="2354">
                  <a:moveTo>
                    <a:pt x="1798" y="1"/>
                  </a:moveTo>
                  <a:cubicBezTo>
                    <a:pt x="802" y="1"/>
                    <a:pt x="0" y="792"/>
                    <a:pt x="0" y="1768"/>
                  </a:cubicBezTo>
                  <a:lnTo>
                    <a:pt x="0" y="11418"/>
                  </a:lnTo>
                  <a:cubicBezTo>
                    <a:pt x="0" y="12394"/>
                    <a:pt x="790" y="13186"/>
                    <a:pt x="1766" y="13186"/>
                  </a:cubicBezTo>
                  <a:lnTo>
                    <a:pt x="2352" y="13186"/>
                  </a:lnTo>
                  <a:cubicBezTo>
                    <a:pt x="1361" y="13186"/>
                    <a:pt x="556" y="12394"/>
                    <a:pt x="556" y="11418"/>
                  </a:cubicBezTo>
                  <a:lnTo>
                    <a:pt x="556" y="1768"/>
                  </a:lnTo>
                  <a:cubicBezTo>
                    <a:pt x="556" y="792"/>
                    <a:pt x="1363" y="1"/>
                    <a:pt x="2354" y="1"/>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1329338" y="4091857"/>
              <a:ext cx="252834" cy="302046"/>
            </a:xfrm>
            <a:custGeom>
              <a:rect b="b" l="l" r="r" t="t"/>
              <a:pathLst>
                <a:path extrusionOk="0" h="11066" w="9263">
                  <a:moveTo>
                    <a:pt x="1431" y="1"/>
                  </a:moveTo>
                  <a:cubicBezTo>
                    <a:pt x="1431" y="792"/>
                    <a:pt x="788" y="1431"/>
                    <a:pt x="1" y="1431"/>
                  </a:cubicBezTo>
                  <a:lnTo>
                    <a:pt x="1" y="9635"/>
                  </a:lnTo>
                  <a:cubicBezTo>
                    <a:pt x="790" y="9635"/>
                    <a:pt x="1431" y="10278"/>
                    <a:pt x="1431" y="11066"/>
                  </a:cubicBezTo>
                  <a:lnTo>
                    <a:pt x="7834" y="11066"/>
                  </a:lnTo>
                  <a:cubicBezTo>
                    <a:pt x="7834" y="10276"/>
                    <a:pt x="8473" y="9635"/>
                    <a:pt x="9262" y="9635"/>
                  </a:cubicBezTo>
                  <a:lnTo>
                    <a:pt x="9262" y="1431"/>
                  </a:lnTo>
                  <a:cubicBezTo>
                    <a:pt x="8470" y="1431"/>
                    <a:pt x="7832" y="792"/>
                    <a:pt x="7832" y="1"/>
                  </a:cubicBezTo>
                  <a:close/>
                </a:path>
              </a:pathLst>
            </a:custGeom>
            <a:solidFill>
              <a:srgbClr val="EEC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1348171" y="4062897"/>
              <a:ext cx="88409" cy="90756"/>
            </a:xfrm>
            <a:custGeom>
              <a:rect b="b" l="l" r="r" t="t"/>
              <a:pathLst>
                <a:path extrusionOk="0" h="3325" w="3239">
                  <a:moveTo>
                    <a:pt x="0" y="1"/>
                  </a:moveTo>
                  <a:lnTo>
                    <a:pt x="0" y="2834"/>
                  </a:lnTo>
                  <a:cubicBezTo>
                    <a:pt x="0" y="3124"/>
                    <a:pt x="236" y="3324"/>
                    <a:pt x="490" y="3324"/>
                  </a:cubicBezTo>
                  <a:cubicBezTo>
                    <a:pt x="583" y="3324"/>
                    <a:pt x="679" y="3297"/>
                    <a:pt x="767" y="3237"/>
                  </a:cubicBezTo>
                  <a:lnTo>
                    <a:pt x="1342" y="2842"/>
                  </a:lnTo>
                  <a:cubicBezTo>
                    <a:pt x="1426" y="2785"/>
                    <a:pt x="1523" y="2756"/>
                    <a:pt x="1619" y="2756"/>
                  </a:cubicBezTo>
                  <a:cubicBezTo>
                    <a:pt x="1716" y="2756"/>
                    <a:pt x="1813" y="2785"/>
                    <a:pt x="1896" y="2842"/>
                  </a:cubicBezTo>
                  <a:lnTo>
                    <a:pt x="2473" y="3237"/>
                  </a:lnTo>
                  <a:cubicBezTo>
                    <a:pt x="2560" y="3297"/>
                    <a:pt x="2655" y="3324"/>
                    <a:pt x="2749" y="3324"/>
                  </a:cubicBezTo>
                  <a:cubicBezTo>
                    <a:pt x="3002" y="3324"/>
                    <a:pt x="3238" y="3124"/>
                    <a:pt x="3237" y="2834"/>
                  </a:cubicBezTo>
                  <a:lnTo>
                    <a:pt x="3237"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1411086" y="4286552"/>
              <a:ext cx="84696" cy="76126"/>
            </a:xfrm>
            <a:custGeom>
              <a:rect b="b" l="l" r="r" t="t"/>
              <a:pathLst>
                <a:path extrusionOk="0" h="2789" w="3103">
                  <a:moveTo>
                    <a:pt x="1931" y="0"/>
                  </a:moveTo>
                  <a:cubicBezTo>
                    <a:pt x="1874" y="0"/>
                    <a:pt x="1821" y="41"/>
                    <a:pt x="1804" y="98"/>
                  </a:cubicBezTo>
                  <a:lnTo>
                    <a:pt x="1439" y="1365"/>
                  </a:lnTo>
                  <a:lnTo>
                    <a:pt x="1322" y="1159"/>
                  </a:lnTo>
                  <a:cubicBezTo>
                    <a:pt x="1297" y="1119"/>
                    <a:pt x="1252" y="1091"/>
                    <a:pt x="1206" y="1091"/>
                  </a:cubicBezTo>
                  <a:lnTo>
                    <a:pt x="422" y="1091"/>
                  </a:lnTo>
                  <a:cubicBezTo>
                    <a:pt x="189" y="1091"/>
                    <a:pt x="0" y="1297"/>
                    <a:pt x="28" y="1535"/>
                  </a:cubicBezTo>
                  <a:cubicBezTo>
                    <a:pt x="49" y="1738"/>
                    <a:pt x="227" y="1887"/>
                    <a:pt x="433" y="1887"/>
                  </a:cubicBezTo>
                  <a:lnTo>
                    <a:pt x="813" y="1887"/>
                  </a:lnTo>
                  <a:lnTo>
                    <a:pt x="1208" y="2585"/>
                  </a:lnTo>
                  <a:cubicBezTo>
                    <a:pt x="1280" y="2713"/>
                    <a:pt x="1414" y="2789"/>
                    <a:pt x="1558" y="2789"/>
                  </a:cubicBezTo>
                  <a:cubicBezTo>
                    <a:pt x="1573" y="2789"/>
                    <a:pt x="1590" y="2789"/>
                    <a:pt x="1602" y="2785"/>
                  </a:cubicBezTo>
                  <a:cubicBezTo>
                    <a:pt x="1764" y="2766"/>
                    <a:pt x="1897" y="2653"/>
                    <a:pt x="1942" y="2498"/>
                  </a:cubicBezTo>
                  <a:lnTo>
                    <a:pt x="2436" y="796"/>
                  </a:lnTo>
                  <a:lnTo>
                    <a:pt x="2683" y="796"/>
                  </a:lnTo>
                  <a:cubicBezTo>
                    <a:pt x="2916" y="796"/>
                    <a:pt x="3103" y="592"/>
                    <a:pt x="3077" y="355"/>
                  </a:cubicBezTo>
                  <a:cubicBezTo>
                    <a:pt x="3056" y="151"/>
                    <a:pt x="2876" y="0"/>
                    <a:pt x="2672"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1281544" y="4110690"/>
              <a:ext cx="18124" cy="80438"/>
            </a:xfrm>
            <a:custGeom>
              <a:rect b="b" l="l" r="r" t="t"/>
              <a:pathLst>
                <a:path extrusionOk="0" h="2947" w="664">
                  <a:moveTo>
                    <a:pt x="629" y="0"/>
                  </a:moveTo>
                  <a:cubicBezTo>
                    <a:pt x="281" y="0"/>
                    <a:pt x="1" y="283"/>
                    <a:pt x="1" y="631"/>
                  </a:cubicBezTo>
                  <a:lnTo>
                    <a:pt x="1" y="2318"/>
                  </a:lnTo>
                  <a:cubicBezTo>
                    <a:pt x="3" y="2664"/>
                    <a:pt x="285" y="2946"/>
                    <a:pt x="629" y="2946"/>
                  </a:cubicBezTo>
                  <a:lnTo>
                    <a:pt x="663" y="2946"/>
                  </a:lnTo>
                  <a:lnTo>
                    <a:pt x="663"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1281544" y="4291711"/>
              <a:ext cx="18233" cy="80411"/>
            </a:xfrm>
            <a:custGeom>
              <a:rect b="b" l="l" r="r" t="t"/>
              <a:pathLst>
                <a:path extrusionOk="0" h="2946" w="668">
                  <a:moveTo>
                    <a:pt x="629" y="0"/>
                  </a:moveTo>
                  <a:cubicBezTo>
                    <a:pt x="281" y="0"/>
                    <a:pt x="1" y="283"/>
                    <a:pt x="1" y="631"/>
                  </a:cubicBezTo>
                  <a:lnTo>
                    <a:pt x="1" y="2318"/>
                  </a:lnTo>
                  <a:cubicBezTo>
                    <a:pt x="3" y="2664"/>
                    <a:pt x="279" y="2946"/>
                    <a:pt x="621" y="2946"/>
                  </a:cubicBezTo>
                  <a:lnTo>
                    <a:pt x="667" y="2946"/>
                  </a:lnTo>
                  <a:lnTo>
                    <a:pt x="667" y="0"/>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1276331" y="4057110"/>
              <a:ext cx="340587" cy="370748"/>
            </a:xfrm>
            <a:custGeom>
              <a:rect b="b" l="l" r="r" t="t"/>
              <a:pathLst>
                <a:path extrusionOk="0" h="13583" w="12478">
                  <a:moveTo>
                    <a:pt x="672" y="2203"/>
                  </a:moveTo>
                  <a:lnTo>
                    <a:pt x="672" y="4697"/>
                  </a:lnTo>
                  <a:cubicBezTo>
                    <a:pt x="514" y="4635"/>
                    <a:pt x="406" y="4478"/>
                    <a:pt x="406" y="4296"/>
                  </a:cubicBezTo>
                  <a:lnTo>
                    <a:pt x="406" y="2602"/>
                  </a:lnTo>
                  <a:cubicBezTo>
                    <a:pt x="406" y="2420"/>
                    <a:pt x="519" y="2263"/>
                    <a:pt x="672" y="2203"/>
                  </a:cubicBezTo>
                  <a:close/>
                  <a:moveTo>
                    <a:pt x="672" y="8824"/>
                  </a:moveTo>
                  <a:lnTo>
                    <a:pt x="672" y="11318"/>
                  </a:lnTo>
                  <a:cubicBezTo>
                    <a:pt x="514" y="11256"/>
                    <a:pt x="406" y="11099"/>
                    <a:pt x="406" y="10917"/>
                  </a:cubicBezTo>
                  <a:lnTo>
                    <a:pt x="406" y="9226"/>
                  </a:lnTo>
                  <a:cubicBezTo>
                    <a:pt x="406" y="9041"/>
                    <a:pt x="519" y="8884"/>
                    <a:pt x="672" y="8824"/>
                  </a:cubicBezTo>
                  <a:close/>
                  <a:moveTo>
                    <a:pt x="10510" y="389"/>
                  </a:moveTo>
                  <a:cubicBezTo>
                    <a:pt x="11376" y="389"/>
                    <a:pt x="12078" y="1091"/>
                    <a:pt x="12078" y="1955"/>
                  </a:cubicBezTo>
                  <a:lnTo>
                    <a:pt x="12078" y="11617"/>
                  </a:lnTo>
                  <a:cubicBezTo>
                    <a:pt x="12078" y="12483"/>
                    <a:pt x="11374" y="13186"/>
                    <a:pt x="10508" y="13186"/>
                  </a:cubicBezTo>
                  <a:lnTo>
                    <a:pt x="2637" y="13186"/>
                  </a:lnTo>
                  <a:cubicBezTo>
                    <a:pt x="1773" y="13186"/>
                    <a:pt x="1071" y="12483"/>
                    <a:pt x="1071" y="11617"/>
                  </a:cubicBezTo>
                  <a:lnTo>
                    <a:pt x="1071" y="11537"/>
                  </a:lnTo>
                  <a:lnTo>
                    <a:pt x="1071" y="8591"/>
                  </a:lnTo>
                  <a:lnTo>
                    <a:pt x="1071" y="4915"/>
                  </a:lnTo>
                  <a:lnTo>
                    <a:pt x="1071" y="1970"/>
                  </a:lnTo>
                  <a:cubicBezTo>
                    <a:pt x="1071" y="1170"/>
                    <a:pt x="1671" y="512"/>
                    <a:pt x="2450" y="414"/>
                  </a:cubicBezTo>
                  <a:lnTo>
                    <a:pt x="2450" y="2384"/>
                  </a:lnTo>
                  <a:cubicBezTo>
                    <a:pt x="2291" y="2452"/>
                    <a:pt x="2119" y="2492"/>
                    <a:pt x="1946" y="2492"/>
                  </a:cubicBezTo>
                  <a:cubicBezTo>
                    <a:pt x="1941" y="2492"/>
                    <a:pt x="1937" y="2492"/>
                    <a:pt x="1932" y="2492"/>
                  </a:cubicBezTo>
                  <a:cubicBezTo>
                    <a:pt x="1822" y="2492"/>
                    <a:pt x="1733" y="2581"/>
                    <a:pt x="1733" y="2691"/>
                  </a:cubicBezTo>
                  <a:lnTo>
                    <a:pt x="1733" y="10896"/>
                  </a:lnTo>
                  <a:cubicBezTo>
                    <a:pt x="1733" y="11004"/>
                    <a:pt x="1822" y="11095"/>
                    <a:pt x="1932" y="11095"/>
                  </a:cubicBezTo>
                  <a:cubicBezTo>
                    <a:pt x="2622" y="11095"/>
                    <a:pt x="3182" y="11647"/>
                    <a:pt x="3182" y="12322"/>
                  </a:cubicBezTo>
                  <a:cubicBezTo>
                    <a:pt x="3182" y="12432"/>
                    <a:pt x="3271" y="12521"/>
                    <a:pt x="3379" y="12521"/>
                  </a:cubicBezTo>
                  <a:lnTo>
                    <a:pt x="9772" y="12521"/>
                  </a:lnTo>
                  <a:cubicBezTo>
                    <a:pt x="9772" y="12521"/>
                    <a:pt x="9969" y="12439"/>
                    <a:pt x="9969" y="12330"/>
                  </a:cubicBezTo>
                  <a:cubicBezTo>
                    <a:pt x="9969" y="12192"/>
                    <a:pt x="9990" y="12057"/>
                    <a:pt x="10037" y="11929"/>
                  </a:cubicBezTo>
                  <a:cubicBezTo>
                    <a:pt x="10073" y="11827"/>
                    <a:pt x="10018" y="11713"/>
                    <a:pt x="9914" y="11679"/>
                  </a:cubicBezTo>
                  <a:cubicBezTo>
                    <a:pt x="9892" y="11671"/>
                    <a:pt x="9869" y="11668"/>
                    <a:pt x="9847" y="11668"/>
                  </a:cubicBezTo>
                  <a:cubicBezTo>
                    <a:pt x="9765" y="11668"/>
                    <a:pt x="9688" y="11718"/>
                    <a:pt x="9661" y="11800"/>
                  </a:cubicBezTo>
                  <a:cubicBezTo>
                    <a:pt x="9625" y="11908"/>
                    <a:pt x="9598" y="12018"/>
                    <a:pt x="9585" y="12124"/>
                  </a:cubicBezTo>
                  <a:lnTo>
                    <a:pt x="3549" y="12124"/>
                  </a:lnTo>
                  <a:cubicBezTo>
                    <a:pt x="3460" y="11392"/>
                    <a:pt x="2870" y="10804"/>
                    <a:pt x="2132" y="10715"/>
                  </a:cubicBezTo>
                  <a:lnTo>
                    <a:pt x="2132" y="2884"/>
                  </a:lnTo>
                  <a:cubicBezTo>
                    <a:pt x="2240" y="2872"/>
                    <a:pt x="2450" y="2814"/>
                    <a:pt x="2450" y="2814"/>
                  </a:cubicBezTo>
                  <a:lnTo>
                    <a:pt x="2450" y="3027"/>
                  </a:lnTo>
                  <a:cubicBezTo>
                    <a:pt x="2450" y="3239"/>
                    <a:pt x="2539" y="3447"/>
                    <a:pt x="2707" y="3576"/>
                  </a:cubicBezTo>
                  <a:cubicBezTo>
                    <a:pt x="2835" y="3678"/>
                    <a:pt x="2986" y="3728"/>
                    <a:pt x="3137" y="3728"/>
                  </a:cubicBezTo>
                  <a:cubicBezTo>
                    <a:pt x="3273" y="3728"/>
                    <a:pt x="3409" y="3687"/>
                    <a:pt x="3526" y="3606"/>
                  </a:cubicBezTo>
                  <a:lnTo>
                    <a:pt x="4101" y="3211"/>
                  </a:lnTo>
                  <a:cubicBezTo>
                    <a:pt x="4151" y="3176"/>
                    <a:pt x="4209" y="3159"/>
                    <a:pt x="4266" y="3159"/>
                  </a:cubicBezTo>
                  <a:cubicBezTo>
                    <a:pt x="4324" y="3159"/>
                    <a:pt x="4381" y="3176"/>
                    <a:pt x="4430" y="3211"/>
                  </a:cubicBezTo>
                  <a:lnTo>
                    <a:pt x="5007" y="3606"/>
                  </a:lnTo>
                  <a:cubicBezTo>
                    <a:pt x="5125" y="3687"/>
                    <a:pt x="5260" y="3728"/>
                    <a:pt x="5396" y="3728"/>
                  </a:cubicBezTo>
                  <a:cubicBezTo>
                    <a:pt x="5506" y="3728"/>
                    <a:pt x="5616" y="3701"/>
                    <a:pt x="5718" y="3648"/>
                  </a:cubicBezTo>
                  <a:cubicBezTo>
                    <a:pt x="5945" y="3530"/>
                    <a:pt x="6085" y="3296"/>
                    <a:pt x="6085" y="3037"/>
                  </a:cubicBezTo>
                  <a:lnTo>
                    <a:pt x="6085" y="2670"/>
                  </a:lnTo>
                  <a:cubicBezTo>
                    <a:pt x="6085" y="2568"/>
                    <a:pt x="6011" y="2475"/>
                    <a:pt x="5911" y="2464"/>
                  </a:cubicBezTo>
                  <a:cubicBezTo>
                    <a:pt x="5903" y="2463"/>
                    <a:pt x="5894" y="2463"/>
                    <a:pt x="5886" y="2463"/>
                  </a:cubicBezTo>
                  <a:cubicBezTo>
                    <a:pt x="5775" y="2463"/>
                    <a:pt x="5688" y="2553"/>
                    <a:pt x="5688" y="2662"/>
                  </a:cubicBezTo>
                  <a:lnTo>
                    <a:pt x="5688" y="3022"/>
                  </a:lnTo>
                  <a:cubicBezTo>
                    <a:pt x="5688" y="3124"/>
                    <a:pt x="5640" y="3218"/>
                    <a:pt x="5559" y="3271"/>
                  </a:cubicBezTo>
                  <a:cubicBezTo>
                    <a:pt x="5509" y="3304"/>
                    <a:pt x="5454" y="3320"/>
                    <a:pt x="5399" y="3320"/>
                  </a:cubicBezTo>
                  <a:cubicBezTo>
                    <a:pt x="5342" y="3320"/>
                    <a:pt x="5285" y="3301"/>
                    <a:pt x="5234" y="3266"/>
                  </a:cubicBezTo>
                  <a:lnTo>
                    <a:pt x="4659" y="2867"/>
                  </a:lnTo>
                  <a:cubicBezTo>
                    <a:pt x="4542" y="2787"/>
                    <a:pt x="4406" y="2747"/>
                    <a:pt x="4269" y="2747"/>
                  </a:cubicBezTo>
                  <a:cubicBezTo>
                    <a:pt x="4132" y="2747"/>
                    <a:pt x="3995" y="2787"/>
                    <a:pt x="3878" y="2867"/>
                  </a:cubicBezTo>
                  <a:lnTo>
                    <a:pt x="3303" y="3264"/>
                  </a:lnTo>
                  <a:cubicBezTo>
                    <a:pt x="3253" y="3298"/>
                    <a:pt x="3196" y="3315"/>
                    <a:pt x="3139" y="3315"/>
                  </a:cubicBezTo>
                  <a:cubicBezTo>
                    <a:pt x="3084" y="3315"/>
                    <a:pt x="3029" y="3300"/>
                    <a:pt x="2978" y="3269"/>
                  </a:cubicBezTo>
                  <a:cubicBezTo>
                    <a:pt x="2893" y="3216"/>
                    <a:pt x="2849" y="3118"/>
                    <a:pt x="2849" y="3020"/>
                  </a:cubicBezTo>
                  <a:lnTo>
                    <a:pt x="2849" y="391"/>
                  </a:lnTo>
                  <a:lnTo>
                    <a:pt x="5688" y="391"/>
                  </a:lnTo>
                  <a:lnTo>
                    <a:pt x="5688" y="1845"/>
                  </a:lnTo>
                  <a:cubicBezTo>
                    <a:pt x="5688" y="1944"/>
                    <a:pt x="5763" y="2038"/>
                    <a:pt x="5862" y="2048"/>
                  </a:cubicBezTo>
                  <a:cubicBezTo>
                    <a:pt x="5872" y="2050"/>
                    <a:pt x="5881" y="2050"/>
                    <a:pt x="5891" y="2050"/>
                  </a:cubicBezTo>
                  <a:cubicBezTo>
                    <a:pt x="6000" y="2050"/>
                    <a:pt x="6085" y="1961"/>
                    <a:pt x="6085" y="1853"/>
                  </a:cubicBezTo>
                  <a:lnTo>
                    <a:pt x="6085" y="1452"/>
                  </a:lnTo>
                  <a:lnTo>
                    <a:pt x="9587" y="1452"/>
                  </a:lnTo>
                  <a:cubicBezTo>
                    <a:pt x="9587" y="1452"/>
                    <a:pt x="10264" y="2787"/>
                    <a:pt x="10994" y="2876"/>
                  </a:cubicBezTo>
                  <a:lnTo>
                    <a:pt x="10994" y="10707"/>
                  </a:lnTo>
                  <a:cubicBezTo>
                    <a:pt x="10707" y="10745"/>
                    <a:pt x="10421" y="10864"/>
                    <a:pt x="10187" y="11053"/>
                  </a:cubicBezTo>
                  <a:cubicBezTo>
                    <a:pt x="10103" y="11121"/>
                    <a:pt x="10088" y="11246"/>
                    <a:pt x="10156" y="11331"/>
                  </a:cubicBezTo>
                  <a:cubicBezTo>
                    <a:pt x="10194" y="11377"/>
                    <a:pt x="10253" y="11405"/>
                    <a:pt x="10311" y="11405"/>
                  </a:cubicBezTo>
                  <a:cubicBezTo>
                    <a:pt x="10353" y="11405"/>
                    <a:pt x="10400" y="11392"/>
                    <a:pt x="10436" y="11360"/>
                  </a:cubicBezTo>
                  <a:cubicBezTo>
                    <a:pt x="10656" y="11184"/>
                    <a:pt x="10922" y="11089"/>
                    <a:pt x="11202" y="11089"/>
                  </a:cubicBezTo>
                  <a:cubicBezTo>
                    <a:pt x="11312" y="11089"/>
                    <a:pt x="11418" y="10889"/>
                    <a:pt x="11418" y="10889"/>
                  </a:cubicBezTo>
                  <a:lnTo>
                    <a:pt x="11418" y="2676"/>
                  </a:lnTo>
                  <a:cubicBezTo>
                    <a:pt x="11418" y="2568"/>
                    <a:pt x="11327" y="2479"/>
                    <a:pt x="11219" y="2479"/>
                  </a:cubicBezTo>
                  <a:cubicBezTo>
                    <a:pt x="10540" y="2479"/>
                    <a:pt x="9988" y="1927"/>
                    <a:pt x="9988" y="1250"/>
                  </a:cubicBezTo>
                  <a:cubicBezTo>
                    <a:pt x="9988" y="1142"/>
                    <a:pt x="9899" y="1051"/>
                    <a:pt x="9789" y="1051"/>
                  </a:cubicBezTo>
                  <a:lnTo>
                    <a:pt x="6083" y="1051"/>
                  </a:lnTo>
                  <a:lnTo>
                    <a:pt x="6083" y="389"/>
                  </a:lnTo>
                  <a:close/>
                  <a:moveTo>
                    <a:pt x="5879" y="0"/>
                  </a:moveTo>
                  <a:lnTo>
                    <a:pt x="5879" y="28"/>
                  </a:lnTo>
                  <a:lnTo>
                    <a:pt x="2643" y="28"/>
                  </a:lnTo>
                  <a:cubicBezTo>
                    <a:pt x="2643" y="9"/>
                    <a:pt x="2641" y="9"/>
                    <a:pt x="2641" y="9"/>
                  </a:cubicBezTo>
                  <a:cubicBezTo>
                    <a:pt x="1618" y="9"/>
                    <a:pt x="780" y="792"/>
                    <a:pt x="684" y="1789"/>
                  </a:cubicBezTo>
                  <a:cubicBezTo>
                    <a:pt x="298" y="1857"/>
                    <a:pt x="1" y="2197"/>
                    <a:pt x="9" y="2604"/>
                  </a:cubicBezTo>
                  <a:lnTo>
                    <a:pt x="9" y="4296"/>
                  </a:lnTo>
                  <a:cubicBezTo>
                    <a:pt x="1" y="4699"/>
                    <a:pt x="292" y="5036"/>
                    <a:pt x="672" y="5109"/>
                  </a:cubicBezTo>
                  <a:lnTo>
                    <a:pt x="672" y="8411"/>
                  </a:lnTo>
                  <a:cubicBezTo>
                    <a:pt x="292" y="8483"/>
                    <a:pt x="9" y="9221"/>
                    <a:pt x="9" y="9221"/>
                  </a:cubicBezTo>
                  <a:lnTo>
                    <a:pt x="9" y="10906"/>
                  </a:lnTo>
                  <a:cubicBezTo>
                    <a:pt x="9" y="11312"/>
                    <a:pt x="300" y="11649"/>
                    <a:pt x="684" y="11721"/>
                  </a:cubicBezTo>
                  <a:cubicBezTo>
                    <a:pt x="742" y="12755"/>
                    <a:pt x="1601" y="13582"/>
                    <a:pt x="2652" y="13582"/>
                  </a:cubicBezTo>
                  <a:lnTo>
                    <a:pt x="10510" y="13582"/>
                  </a:lnTo>
                  <a:cubicBezTo>
                    <a:pt x="11597" y="13582"/>
                    <a:pt x="12477" y="12702"/>
                    <a:pt x="12477" y="11617"/>
                  </a:cubicBezTo>
                  <a:lnTo>
                    <a:pt x="12477" y="1968"/>
                  </a:lnTo>
                  <a:cubicBezTo>
                    <a:pt x="12477" y="885"/>
                    <a:pt x="11592" y="0"/>
                    <a:pt x="1050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1419193" y="4196178"/>
              <a:ext cx="52379" cy="61796"/>
            </a:xfrm>
            <a:custGeom>
              <a:rect b="b" l="l" r="r" t="t"/>
              <a:pathLst>
                <a:path extrusionOk="0" h="2264" w="1919">
                  <a:moveTo>
                    <a:pt x="964" y="678"/>
                  </a:moveTo>
                  <a:lnTo>
                    <a:pt x="1240" y="1408"/>
                  </a:lnTo>
                  <a:lnTo>
                    <a:pt x="688" y="1408"/>
                  </a:lnTo>
                  <a:lnTo>
                    <a:pt x="964" y="678"/>
                  </a:lnTo>
                  <a:close/>
                  <a:moveTo>
                    <a:pt x="962" y="1"/>
                  </a:moveTo>
                  <a:cubicBezTo>
                    <a:pt x="862" y="1"/>
                    <a:pt x="777" y="62"/>
                    <a:pt x="741" y="154"/>
                  </a:cubicBezTo>
                  <a:cubicBezTo>
                    <a:pt x="741" y="154"/>
                    <a:pt x="741" y="156"/>
                    <a:pt x="739" y="156"/>
                  </a:cubicBezTo>
                  <a:lnTo>
                    <a:pt x="38" y="1994"/>
                  </a:lnTo>
                  <a:cubicBezTo>
                    <a:pt x="0" y="2095"/>
                    <a:pt x="51" y="2210"/>
                    <a:pt x="155" y="2248"/>
                  </a:cubicBezTo>
                  <a:cubicBezTo>
                    <a:pt x="179" y="2257"/>
                    <a:pt x="203" y="2262"/>
                    <a:pt x="226" y="2262"/>
                  </a:cubicBezTo>
                  <a:cubicBezTo>
                    <a:pt x="306" y="2262"/>
                    <a:pt x="380" y="2213"/>
                    <a:pt x="410" y="2136"/>
                  </a:cubicBezTo>
                  <a:lnTo>
                    <a:pt x="533" y="1807"/>
                  </a:lnTo>
                  <a:lnTo>
                    <a:pt x="1386" y="1807"/>
                  </a:lnTo>
                  <a:lnTo>
                    <a:pt x="1509" y="2136"/>
                  </a:lnTo>
                  <a:cubicBezTo>
                    <a:pt x="1539" y="2214"/>
                    <a:pt x="1615" y="2263"/>
                    <a:pt x="1696" y="2263"/>
                  </a:cubicBezTo>
                  <a:cubicBezTo>
                    <a:pt x="1719" y="2263"/>
                    <a:pt x="1743" y="2257"/>
                    <a:pt x="1764" y="2248"/>
                  </a:cubicBezTo>
                  <a:cubicBezTo>
                    <a:pt x="1868" y="2210"/>
                    <a:pt x="1919" y="2095"/>
                    <a:pt x="1881" y="1994"/>
                  </a:cubicBezTo>
                  <a:lnTo>
                    <a:pt x="1187" y="156"/>
                  </a:lnTo>
                  <a:lnTo>
                    <a:pt x="1187" y="154"/>
                  </a:lnTo>
                  <a:cubicBezTo>
                    <a:pt x="1148" y="60"/>
                    <a:pt x="1061" y="1"/>
                    <a:pt x="964"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1347025" y="4195605"/>
              <a:ext cx="65481" cy="62014"/>
            </a:xfrm>
            <a:custGeom>
              <a:rect b="b" l="l" r="r" t="t"/>
              <a:pathLst>
                <a:path extrusionOk="0" h="2272" w="2399">
                  <a:moveTo>
                    <a:pt x="581" y="0"/>
                  </a:moveTo>
                  <a:cubicBezTo>
                    <a:pt x="576" y="0"/>
                    <a:pt x="571" y="0"/>
                    <a:pt x="567" y="1"/>
                  </a:cubicBezTo>
                  <a:cubicBezTo>
                    <a:pt x="458" y="9"/>
                    <a:pt x="367" y="90"/>
                    <a:pt x="346" y="198"/>
                  </a:cubicBezTo>
                  <a:lnTo>
                    <a:pt x="19" y="2021"/>
                  </a:lnTo>
                  <a:cubicBezTo>
                    <a:pt x="0" y="2129"/>
                    <a:pt x="72" y="2233"/>
                    <a:pt x="178" y="2250"/>
                  </a:cubicBezTo>
                  <a:cubicBezTo>
                    <a:pt x="190" y="2252"/>
                    <a:pt x="202" y="2253"/>
                    <a:pt x="213" y="2253"/>
                  </a:cubicBezTo>
                  <a:cubicBezTo>
                    <a:pt x="308" y="2253"/>
                    <a:pt x="392" y="2186"/>
                    <a:pt x="407" y="2091"/>
                  </a:cubicBezTo>
                  <a:lnTo>
                    <a:pt x="620" y="922"/>
                  </a:lnTo>
                  <a:lnTo>
                    <a:pt x="968" y="2099"/>
                  </a:lnTo>
                  <a:cubicBezTo>
                    <a:pt x="968" y="2102"/>
                    <a:pt x="968" y="2102"/>
                    <a:pt x="970" y="2106"/>
                  </a:cubicBezTo>
                  <a:cubicBezTo>
                    <a:pt x="1002" y="2203"/>
                    <a:pt x="1095" y="2271"/>
                    <a:pt x="1199" y="2271"/>
                  </a:cubicBezTo>
                  <a:lnTo>
                    <a:pt x="1201" y="2271"/>
                  </a:lnTo>
                  <a:cubicBezTo>
                    <a:pt x="1305" y="2271"/>
                    <a:pt x="1399" y="2206"/>
                    <a:pt x="1430" y="2106"/>
                  </a:cubicBezTo>
                  <a:cubicBezTo>
                    <a:pt x="1430" y="2102"/>
                    <a:pt x="1432" y="2099"/>
                    <a:pt x="1432" y="2097"/>
                  </a:cubicBezTo>
                  <a:lnTo>
                    <a:pt x="1766" y="919"/>
                  </a:lnTo>
                  <a:lnTo>
                    <a:pt x="1993" y="2095"/>
                  </a:lnTo>
                  <a:cubicBezTo>
                    <a:pt x="2006" y="2193"/>
                    <a:pt x="2090" y="2260"/>
                    <a:pt x="2182" y="2260"/>
                  </a:cubicBezTo>
                  <a:cubicBezTo>
                    <a:pt x="2195" y="2260"/>
                    <a:pt x="2207" y="2259"/>
                    <a:pt x="2220" y="2256"/>
                  </a:cubicBezTo>
                  <a:cubicBezTo>
                    <a:pt x="2328" y="2235"/>
                    <a:pt x="2398" y="2131"/>
                    <a:pt x="2379" y="2023"/>
                  </a:cubicBezTo>
                  <a:lnTo>
                    <a:pt x="2031" y="198"/>
                  </a:lnTo>
                  <a:cubicBezTo>
                    <a:pt x="2010" y="90"/>
                    <a:pt x="1914" y="9"/>
                    <a:pt x="1806" y="5"/>
                  </a:cubicBezTo>
                  <a:cubicBezTo>
                    <a:pt x="1802" y="5"/>
                    <a:pt x="1798" y="4"/>
                    <a:pt x="1794" y="4"/>
                  </a:cubicBezTo>
                  <a:cubicBezTo>
                    <a:pt x="1727" y="4"/>
                    <a:pt x="1663" y="39"/>
                    <a:pt x="1619" y="90"/>
                  </a:cubicBezTo>
                  <a:cubicBezTo>
                    <a:pt x="1581" y="134"/>
                    <a:pt x="1573" y="155"/>
                    <a:pt x="1564" y="177"/>
                  </a:cubicBezTo>
                  <a:lnTo>
                    <a:pt x="1195" y="1469"/>
                  </a:lnTo>
                  <a:lnTo>
                    <a:pt x="815" y="175"/>
                  </a:lnTo>
                  <a:cubicBezTo>
                    <a:pt x="815" y="170"/>
                    <a:pt x="811" y="168"/>
                    <a:pt x="811" y="166"/>
                  </a:cubicBezTo>
                  <a:cubicBezTo>
                    <a:pt x="778" y="67"/>
                    <a:pt x="684" y="0"/>
                    <a:pt x="581"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1517673" y="4196097"/>
              <a:ext cx="46347" cy="61960"/>
            </a:xfrm>
            <a:custGeom>
              <a:rect b="b" l="l" r="r" t="t"/>
              <a:pathLst>
                <a:path extrusionOk="0" h="2270" w="1698">
                  <a:moveTo>
                    <a:pt x="198" y="0"/>
                  </a:moveTo>
                  <a:cubicBezTo>
                    <a:pt x="88" y="0"/>
                    <a:pt x="0" y="90"/>
                    <a:pt x="0" y="199"/>
                  </a:cubicBezTo>
                  <a:lnTo>
                    <a:pt x="0" y="2064"/>
                  </a:lnTo>
                  <a:cubicBezTo>
                    <a:pt x="0" y="2164"/>
                    <a:pt x="74" y="2258"/>
                    <a:pt x="176" y="2268"/>
                  </a:cubicBezTo>
                  <a:cubicBezTo>
                    <a:pt x="185" y="2269"/>
                    <a:pt x="193" y="2270"/>
                    <a:pt x="201" y="2270"/>
                  </a:cubicBezTo>
                  <a:cubicBezTo>
                    <a:pt x="311" y="2270"/>
                    <a:pt x="399" y="2179"/>
                    <a:pt x="399" y="2071"/>
                  </a:cubicBezTo>
                  <a:lnTo>
                    <a:pt x="399" y="1303"/>
                  </a:lnTo>
                  <a:lnTo>
                    <a:pt x="1301" y="1303"/>
                  </a:lnTo>
                  <a:lnTo>
                    <a:pt x="1301" y="2064"/>
                  </a:lnTo>
                  <a:cubicBezTo>
                    <a:pt x="1301" y="2164"/>
                    <a:pt x="1375" y="2258"/>
                    <a:pt x="1475" y="2268"/>
                  </a:cubicBezTo>
                  <a:cubicBezTo>
                    <a:pt x="1483" y="2269"/>
                    <a:pt x="1492" y="2270"/>
                    <a:pt x="1500" y="2270"/>
                  </a:cubicBezTo>
                  <a:cubicBezTo>
                    <a:pt x="1611" y="2270"/>
                    <a:pt x="1698" y="2179"/>
                    <a:pt x="1698" y="2071"/>
                  </a:cubicBezTo>
                  <a:lnTo>
                    <a:pt x="1698" y="208"/>
                  </a:lnTo>
                  <a:cubicBezTo>
                    <a:pt x="1698" y="106"/>
                    <a:pt x="1623" y="12"/>
                    <a:pt x="1524" y="2"/>
                  </a:cubicBezTo>
                  <a:cubicBezTo>
                    <a:pt x="1515" y="1"/>
                    <a:pt x="1507" y="0"/>
                    <a:pt x="1499" y="0"/>
                  </a:cubicBezTo>
                  <a:cubicBezTo>
                    <a:pt x="1387" y="0"/>
                    <a:pt x="1301" y="90"/>
                    <a:pt x="1301" y="199"/>
                  </a:cubicBezTo>
                  <a:lnTo>
                    <a:pt x="1301" y="904"/>
                  </a:lnTo>
                  <a:lnTo>
                    <a:pt x="399" y="904"/>
                  </a:lnTo>
                  <a:lnTo>
                    <a:pt x="399" y="208"/>
                  </a:lnTo>
                  <a:cubicBezTo>
                    <a:pt x="399" y="106"/>
                    <a:pt x="325" y="12"/>
                    <a:pt x="223" y="2"/>
                  </a:cubicBezTo>
                  <a:cubicBezTo>
                    <a:pt x="214" y="1"/>
                    <a:pt x="206" y="0"/>
                    <a:pt x="19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1469115" y="4196124"/>
              <a:ext cx="39878" cy="62014"/>
            </a:xfrm>
            <a:custGeom>
              <a:rect b="b" l="l" r="r" t="t"/>
              <a:pathLst>
                <a:path extrusionOk="0" h="2272" w="1461">
                  <a:moveTo>
                    <a:pt x="221" y="1"/>
                  </a:moveTo>
                  <a:cubicBezTo>
                    <a:pt x="122" y="1"/>
                    <a:pt x="28" y="75"/>
                    <a:pt x="18" y="177"/>
                  </a:cubicBezTo>
                  <a:cubicBezTo>
                    <a:pt x="1" y="298"/>
                    <a:pt x="96" y="400"/>
                    <a:pt x="213" y="400"/>
                  </a:cubicBezTo>
                  <a:lnTo>
                    <a:pt x="529" y="400"/>
                  </a:lnTo>
                  <a:lnTo>
                    <a:pt x="529" y="2066"/>
                  </a:lnTo>
                  <a:cubicBezTo>
                    <a:pt x="529" y="2165"/>
                    <a:pt x="603" y="2259"/>
                    <a:pt x="705" y="2269"/>
                  </a:cubicBezTo>
                  <a:cubicBezTo>
                    <a:pt x="715" y="2271"/>
                    <a:pt x="724" y="2271"/>
                    <a:pt x="733" y="2271"/>
                  </a:cubicBezTo>
                  <a:cubicBezTo>
                    <a:pt x="841" y="2271"/>
                    <a:pt x="928" y="2182"/>
                    <a:pt x="928" y="2074"/>
                  </a:cubicBezTo>
                  <a:lnTo>
                    <a:pt x="928" y="402"/>
                  </a:lnTo>
                  <a:lnTo>
                    <a:pt x="1240" y="402"/>
                  </a:lnTo>
                  <a:cubicBezTo>
                    <a:pt x="1342" y="402"/>
                    <a:pt x="1433" y="327"/>
                    <a:pt x="1444" y="228"/>
                  </a:cubicBezTo>
                  <a:cubicBezTo>
                    <a:pt x="1461" y="105"/>
                    <a:pt x="1367" y="1"/>
                    <a:pt x="1248"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1405682" y="4280875"/>
              <a:ext cx="95205" cy="86907"/>
            </a:xfrm>
            <a:custGeom>
              <a:rect b="b" l="l" r="r" t="t"/>
              <a:pathLst>
                <a:path extrusionOk="0" h="3184" w="3488">
                  <a:moveTo>
                    <a:pt x="2878" y="402"/>
                  </a:moveTo>
                  <a:cubicBezTo>
                    <a:pt x="2959" y="402"/>
                    <a:pt x="3038" y="448"/>
                    <a:pt x="3065" y="522"/>
                  </a:cubicBezTo>
                  <a:cubicBezTo>
                    <a:pt x="3133" y="677"/>
                    <a:pt x="3019" y="822"/>
                    <a:pt x="2874" y="822"/>
                  </a:cubicBezTo>
                  <a:lnTo>
                    <a:pt x="2626" y="822"/>
                  </a:lnTo>
                  <a:cubicBezTo>
                    <a:pt x="2539" y="822"/>
                    <a:pt x="2460" y="881"/>
                    <a:pt x="2435" y="966"/>
                  </a:cubicBezTo>
                  <a:lnTo>
                    <a:pt x="1949" y="2643"/>
                  </a:lnTo>
                  <a:cubicBezTo>
                    <a:pt x="1928" y="2719"/>
                    <a:pt x="1862" y="2774"/>
                    <a:pt x="1781" y="2783"/>
                  </a:cubicBezTo>
                  <a:cubicBezTo>
                    <a:pt x="1775" y="2783"/>
                    <a:pt x="1766" y="2785"/>
                    <a:pt x="1758" y="2785"/>
                  </a:cubicBezTo>
                  <a:cubicBezTo>
                    <a:pt x="1686" y="2785"/>
                    <a:pt x="1620" y="2747"/>
                    <a:pt x="1586" y="2685"/>
                  </a:cubicBezTo>
                  <a:lnTo>
                    <a:pt x="1191" y="1987"/>
                  </a:lnTo>
                  <a:cubicBezTo>
                    <a:pt x="1155" y="1923"/>
                    <a:pt x="1087" y="1885"/>
                    <a:pt x="1015" y="1885"/>
                  </a:cubicBezTo>
                  <a:lnTo>
                    <a:pt x="629" y="1885"/>
                  </a:lnTo>
                  <a:cubicBezTo>
                    <a:pt x="536" y="1885"/>
                    <a:pt x="449" y="1823"/>
                    <a:pt x="429" y="1732"/>
                  </a:cubicBezTo>
                  <a:cubicBezTo>
                    <a:pt x="400" y="1603"/>
                    <a:pt x="497" y="1488"/>
                    <a:pt x="623" y="1488"/>
                  </a:cubicBezTo>
                  <a:lnTo>
                    <a:pt x="1249" y="1488"/>
                  </a:lnTo>
                  <a:cubicBezTo>
                    <a:pt x="1321" y="1488"/>
                    <a:pt x="1387" y="1528"/>
                    <a:pt x="1421" y="1588"/>
                  </a:cubicBezTo>
                  <a:lnTo>
                    <a:pt x="1459" y="1658"/>
                  </a:lnTo>
                  <a:cubicBezTo>
                    <a:pt x="1488" y="1709"/>
                    <a:pt x="1535" y="1747"/>
                    <a:pt x="1595" y="1760"/>
                  </a:cubicBezTo>
                  <a:cubicBezTo>
                    <a:pt x="1609" y="1762"/>
                    <a:pt x="1622" y="1764"/>
                    <a:pt x="1636" y="1764"/>
                  </a:cubicBezTo>
                  <a:cubicBezTo>
                    <a:pt x="1727" y="1764"/>
                    <a:pt x="1804" y="1704"/>
                    <a:pt x="1830" y="1618"/>
                  </a:cubicBezTo>
                  <a:lnTo>
                    <a:pt x="2140" y="544"/>
                  </a:lnTo>
                  <a:cubicBezTo>
                    <a:pt x="2163" y="459"/>
                    <a:pt x="2244" y="402"/>
                    <a:pt x="2331" y="402"/>
                  </a:cubicBezTo>
                  <a:close/>
                  <a:moveTo>
                    <a:pt x="2331" y="0"/>
                  </a:moveTo>
                  <a:cubicBezTo>
                    <a:pt x="2066" y="0"/>
                    <a:pt x="1832" y="174"/>
                    <a:pt x="1758" y="429"/>
                  </a:cubicBezTo>
                  <a:lnTo>
                    <a:pt x="1546" y="1163"/>
                  </a:lnTo>
                  <a:cubicBezTo>
                    <a:pt x="1459" y="1115"/>
                    <a:pt x="1355" y="1087"/>
                    <a:pt x="1251" y="1087"/>
                  </a:cubicBezTo>
                  <a:lnTo>
                    <a:pt x="642" y="1087"/>
                  </a:lnTo>
                  <a:cubicBezTo>
                    <a:pt x="330" y="1087"/>
                    <a:pt x="60" y="1318"/>
                    <a:pt x="35" y="1628"/>
                  </a:cubicBezTo>
                  <a:cubicBezTo>
                    <a:pt x="1" y="1983"/>
                    <a:pt x="281" y="2282"/>
                    <a:pt x="629" y="2282"/>
                  </a:cubicBezTo>
                  <a:lnTo>
                    <a:pt x="905" y="2282"/>
                  </a:lnTo>
                  <a:lnTo>
                    <a:pt x="1240" y="2880"/>
                  </a:lnTo>
                  <a:cubicBezTo>
                    <a:pt x="1346" y="3069"/>
                    <a:pt x="1546" y="3184"/>
                    <a:pt x="1760" y="3184"/>
                  </a:cubicBezTo>
                  <a:lnTo>
                    <a:pt x="1764" y="3184"/>
                  </a:lnTo>
                  <a:cubicBezTo>
                    <a:pt x="1788" y="3184"/>
                    <a:pt x="1809" y="3179"/>
                    <a:pt x="1832" y="3177"/>
                  </a:cubicBezTo>
                  <a:cubicBezTo>
                    <a:pt x="2072" y="3152"/>
                    <a:pt x="2267" y="2984"/>
                    <a:pt x="2333" y="2753"/>
                  </a:cubicBezTo>
                  <a:lnTo>
                    <a:pt x="2777" y="1221"/>
                  </a:lnTo>
                  <a:lnTo>
                    <a:pt x="2878" y="1221"/>
                  </a:lnTo>
                  <a:cubicBezTo>
                    <a:pt x="3214" y="1221"/>
                    <a:pt x="3488" y="947"/>
                    <a:pt x="3488" y="609"/>
                  </a:cubicBezTo>
                  <a:cubicBezTo>
                    <a:pt x="3485" y="274"/>
                    <a:pt x="3210" y="0"/>
                    <a:pt x="2874"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42"/>
          <p:cNvGrpSpPr/>
          <p:nvPr/>
        </p:nvGrpSpPr>
        <p:grpSpPr>
          <a:xfrm>
            <a:off x="5028645" y="1998826"/>
            <a:ext cx="438088" cy="426348"/>
            <a:chOff x="2728643" y="4059949"/>
            <a:chExt cx="374979" cy="364961"/>
          </a:xfrm>
        </p:grpSpPr>
        <p:sp>
          <p:nvSpPr>
            <p:cNvPr id="4171" name="Google Shape;4171;p42"/>
            <p:cNvSpPr/>
            <p:nvPr/>
          </p:nvSpPr>
          <p:spPr>
            <a:xfrm>
              <a:off x="2737814" y="4065272"/>
              <a:ext cx="164643" cy="164070"/>
            </a:xfrm>
            <a:custGeom>
              <a:rect b="b" l="l" r="r" t="t"/>
              <a:pathLst>
                <a:path extrusionOk="0" h="6011" w="6032">
                  <a:moveTo>
                    <a:pt x="3011" y="0"/>
                  </a:moveTo>
                  <a:cubicBezTo>
                    <a:pt x="2530" y="0"/>
                    <a:pt x="2137" y="393"/>
                    <a:pt x="2137" y="877"/>
                  </a:cubicBezTo>
                  <a:lnTo>
                    <a:pt x="2137" y="2131"/>
                  </a:lnTo>
                  <a:lnTo>
                    <a:pt x="902" y="2131"/>
                  </a:lnTo>
                  <a:cubicBezTo>
                    <a:pt x="429" y="2131"/>
                    <a:pt x="17" y="2515"/>
                    <a:pt x="11" y="2989"/>
                  </a:cubicBezTo>
                  <a:cubicBezTo>
                    <a:pt x="0" y="3479"/>
                    <a:pt x="395" y="3882"/>
                    <a:pt x="885" y="3882"/>
                  </a:cubicBezTo>
                  <a:lnTo>
                    <a:pt x="2141" y="3882"/>
                  </a:lnTo>
                  <a:lnTo>
                    <a:pt x="2141" y="5119"/>
                  </a:lnTo>
                  <a:cubicBezTo>
                    <a:pt x="2141" y="5590"/>
                    <a:pt x="2525" y="6002"/>
                    <a:pt x="2997" y="6011"/>
                  </a:cubicBezTo>
                  <a:cubicBezTo>
                    <a:pt x="3003" y="6011"/>
                    <a:pt x="3010" y="6011"/>
                    <a:pt x="3016" y="6011"/>
                  </a:cubicBezTo>
                  <a:cubicBezTo>
                    <a:pt x="3499" y="6011"/>
                    <a:pt x="3892" y="5620"/>
                    <a:pt x="3892" y="5134"/>
                  </a:cubicBezTo>
                  <a:lnTo>
                    <a:pt x="3892" y="3880"/>
                  </a:lnTo>
                  <a:lnTo>
                    <a:pt x="5146" y="3880"/>
                  </a:lnTo>
                  <a:cubicBezTo>
                    <a:pt x="5637" y="3880"/>
                    <a:pt x="6031" y="3479"/>
                    <a:pt x="6021" y="2987"/>
                  </a:cubicBezTo>
                  <a:cubicBezTo>
                    <a:pt x="6008" y="2513"/>
                    <a:pt x="5596" y="2129"/>
                    <a:pt x="5125" y="2129"/>
                  </a:cubicBezTo>
                  <a:lnTo>
                    <a:pt x="3888" y="2129"/>
                  </a:lnTo>
                  <a:lnTo>
                    <a:pt x="3888" y="892"/>
                  </a:lnTo>
                  <a:cubicBezTo>
                    <a:pt x="3888" y="421"/>
                    <a:pt x="3504" y="9"/>
                    <a:pt x="3031" y="1"/>
                  </a:cubicBezTo>
                  <a:cubicBezTo>
                    <a:pt x="3024" y="0"/>
                    <a:pt x="3018" y="0"/>
                    <a:pt x="3011"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2796144" y="4171149"/>
              <a:ext cx="33136" cy="58248"/>
            </a:xfrm>
            <a:custGeom>
              <a:rect b="b" l="l" r="r" t="t"/>
              <a:pathLst>
                <a:path extrusionOk="0" h="2134" w="1214">
                  <a:moveTo>
                    <a:pt x="0" y="1"/>
                  </a:moveTo>
                  <a:lnTo>
                    <a:pt x="0" y="1242"/>
                  </a:lnTo>
                  <a:cubicBezTo>
                    <a:pt x="0" y="1658"/>
                    <a:pt x="291" y="2028"/>
                    <a:pt x="698" y="2113"/>
                  </a:cubicBezTo>
                  <a:cubicBezTo>
                    <a:pt x="765" y="2126"/>
                    <a:pt x="830" y="2133"/>
                    <a:pt x="894" y="2133"/>
                  </a:cubicBezTo>
                  <a:cubicBezTo>
                    <a:pt x="1006" y="2133"/>
                    <a:pt x="1114" y="2113"/>
                    <a:pt x="1214" y="2076"/>
                  </a:cubicBezTo>
                  <a:cubicBezTo>
                    <a:pt x="877" y="1947"/>
                    <a:pt x="637" y="1629"/>
                    <a:pt x="637" y="1255"/>
                  </a:cubicBezTo>
                  <a:lnTo>
                    <a:pt x="637" y="1"/>
                  </a:ln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2796144" y="4065217"/>
              <a:ext cx="33136" cy="58193"/>
            </a:xfrm>
            <a:custGeom>
              <a:rect b="b" l="l" r="r" t="t"/>
              <a:pathLst>
                <a:path extrusionOk="0" h="2132" w="1214">
                  <a:moveTo>
                    <a:pt x="896" y="1"/>
                  </a:moveTo>
                  <a:cubicBezTo>
                    <a:pt x="647" y="1"/>
                    <a:pt x="425" y="98"/>
                    <a:pt x="263" y="257"/>
                  </a:cubicBezTo>
                  <a:cubicBezTo>
                    <a:pt x="102" y="414"/>
                    <a:pt x="0" y="635"/>
                    <a:pt x="0" y="877"/>
                  </a:cubicBezTo>
                  <a:lnTo>
                    <a:pt x="0" y="2131"/>
                  </a:lnTo>
                  <a:lnTo>
                    <a:pt x="637" y="2131"/>
                  </a:lnTo>
                  <a:lnTo>
                    <a:pt x="637" y="877"/>
                  </a:lnTo>
                  <a:cubicBezTo>
                    <a:pt x="637" y="635"/>
                    <a:pt x="739" y="416"/>
                    <a:pt x="900" y="257"/>
                  </a:cubicBezTo>
                  <a:cubicBezTo>
                    <a:pt x="987" y="175"/>
                    <a:pt x="1093" y="104"/>
                    <a:pt x="1214" y="60"/>
                  </a:cubicBezTo>
                  <a:cubicBezTo>
                    <a:pt x="1114" y="22"/>
                    <a:pt x="1006" y="1"/>
                    <a:pt x="896"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2737814" y="4123383"/>
              <a:ext cx="41188" cy="47794"/>
            </a:xfrm>
            <a:custGeom>
              <a:rect b="b" l="l" r="r" t="t"/>
              <a:pathLst>
                <a:path extrusionOk="0" h="1751" w="1509">
                  <a:moveTo>
                    <a:pt x="885" y="0"/>
                  </a:moveTo>
                  <a:cubicBezTo>
                    <a:pt x="395" y="0"/>
                    <a:pt x="0" y="403"/>
                    <a:pt x="11" y="894"/>
                  </a:cubicBezTo>
                  <a:cubicBezTo>
                    <a:pt x="17" y="1367"/>
                    <a:pt x="429" y="1751"/>
                    <a:pt x="902" y="1751"/>
                  </a:cubicBezTo>
                  <a:lnTo>
                    <a:pt x="1509" y="1751"/>
                  </a:lnTo>
                  <a:cubicBezTo>
                    <a:pt x="1027" y="1751"/>
                    <a:pt x="635" y="1358"/>
                    <a:pt x="635" y="877"/>
                  </a:cubicBezTo>
                  <a:cubicBezTo>
                    <a:pt x="635" y="393"/>
                    <a:pt x="1025" y="0"/>
                    <a:pt x="1509" y="0"/>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2933820" y="4319634"/>
              <a:ext cx="164316" cy="47794"/>
            </a:xfrm>
            <a:custGeom>
              <a:rect b="b" l="l" r="r" t="t"/>
              <a:pathLst>
                <a:path extrusionOk="0" h="1751" w="6020">
                  <a:moveTo>
                    <a:pt x="875" y="0"/>
                  </a:moveTo>
                  <a:cubicBezTo>
                    <a:pt x="393" y="0"/>
                    <a:pt x="1" y="393"/>
                    <a:pt x="1" y="874"/>
                  </a:cubicBezTo>
                  <a:cubicBezTo>
                    <a:pt x="1" y="1358"/>
                    <a:pt x="393" y="1751"/>
                    <a:pt x="873" y="1751"/>
                  </a:cubicBezTo>
                  <a:lnTo>
                    <a:pt x="5132" y="1751"/>
                  </a:lnTo>
                  <a:cubicBezTo>
                    <a:pt x="5624" y="1751"/>
                    <a:pt x="6019" y="1348"/>
                    <a:pt x="6009" y="855"/>
                  </a:cubicBezTo>
                  <a:cubicBezTo>
                    <a:pt x="6000" y="384"/>
                    <a:pt x="5588" y="0"/>
                    <a:pt x="5117"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2933519" y="4319634"/>
              <a:ext cx="41215" cy="47794"/>
            </a:xfrm>
            <a:custGeom>
              <a:rect b="b" l="l" r="r" t="t"/>
              <a:pathLst>
                <a:path extrusionOk="0" h="1751" w="1510">
                  <a:moveTo>
                    <a:pt x="886" y="0"/>
                  </a:moveTo>
                  <a:cubicBezTo>
                    <a:pt x="396" y="0"/>
                    <a:pt x="1" y="403"/>
                    <a:pt x="12" y="894"/>
                  </a:cubicBezTo>
                  <a:cubicBezTo>
                    <a:pt x="18" y="1365"/>
                    <a:pt x="430" y="1751"/>
                    <a:pt x="903" y="1751"/>
                  </a:cubicBezTo>
                  <a:lnTo>
                    <a:pt x="1510" y="1751"/>
                  </a:lnTo>
                  <a:cubicBezTo>
                    <a:pt x="1026" y="1751"/>
                    <a:pt x="633" y="1358"/>
                    <a:pt x="633" y="874"/>
                  </a:cubicBezTo>
                  <a:cubicBezTo>
                    <a:pt x="633" y="393"/>
                    <a:pt x="1026" y="0"/>
                    <a:pt x="1510" y="0"/>
                  </a:cubicBezTo>
                  <a:close/>
                </a:path>
              </a:pathLst>
            </a:custGeom>
            <a:solidFill>
              <a:srgbClr val="BBC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2740762" y="4065435"/>
              <a:ext cx="356909" cy="354016"/>
            </a:xfrm>
            <a:custGeom>
              <a:rect b="b" l="l" r="r" t="t"/>
              <a:pathLst>
                <a:path extrusionOk="0" h="12970" w="13076">
                  <a:moveTo>
                    <a:pt x="12483" y="1"/>
                  </a:moveTo>
                  <a:cubicBezTo>
                    <a:pt x="12344" y="1"/>
                    <a:pt x="12205" y="54"/>
                    <a:pt x="12099" y="160"/>
                  </a:cubicBezTo>
                  <a:lnTo>
                    <a:pt x="212" y="12047"/>
                  </a:lnTo>
                  <a:cubicBezTo>
                    <a:pt x="0" y="12257"/>
                    <a:pt x="0" y="12598"/>
                    <a:pt x="212" y="12811"/>
                  </a:cubicBezTo>
                  <a:cubicBezTo>
                    <a:pt x="319" y="12917"/>
                    <a:pt x="457" y="12970"/>
                    <a:pt x="594" y="12970"/>
                  </a:cubicBezTo>
                  <a:cubicBezTo>
                    <a:pt x="732" y="12970"/>
                    <a:pt x="870" y="12921"/>
                    <a:pt x="976" y="12815"/>
                  </a:cubicBezTo>
                  <a:lnTo>
                    <a:pt x="12863" y="924"/>
                  </a:lnTo>
                  <a:cubicBezTo>
                    <a:pt x="13075" y="714"/>
                    <a:pt x="13075" y="372"/>
                    <a:pt x="12863" y="160"/>
                  </a:cubicBezTo>
                  <a:cubicBezTo>
                    <a:pt x="12759" y="54"/>
                    <a:pt x="12621" y="1"/>
                    <a:pt x="12483" y="1"/>
                  </a:cubicBezTo>
                  <a:close/>
                </a:path>
              </a:pathLst>
            </a:custGeom>
            <a:solidFill>
              <a:srgbClr val="FFF3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2728643" y="4060140"/>
              <a:ext cx="180311" cy="174988"/>
            </a:xfrm>
            <a:custGeom>
              <a:rect b="b" l="l" r="r" t="t"/>
              <a:pathLst>
                <a:path extrusionOk="0" h="6411" w="6606">
                  <a:moveTo>
                    <a:pt x="3362" y="1"/>
                  </a:moveTo>
                  <a:cubicBezTo>
                    <a:pt x="3006" y="1"/>
                    <a:pt x="2677" y="172"/>
                    <a:pt x="2469" y="475"/>
                  </a:cubicBezTo>
                  <a:cubicBezTo>
                    <a:pt x="2350" y="653"/>
                    <a:pt x="2288" y="866"/>
                    <a:pt x="2288" y="1080"/>
                  </a:cubicBezTo>
                  <a:lnTo>
                    <a:pt x="2288" y="2133"/>
                  </a:lnTo>
                  <a:lnTo>
                    <a:pt x="1232" y="2133"/>
                  </a:lnTo>
                  <a:cubicBezTo>
                    <a:pt x="542" y="2133"/>
                    <a:pt x="1" y="2786"/>
                    <a:pt x="200" y="3508"/>
                  </a:cubicBezTo>
                  <a:cubicBezTo>
                    <a:pt x="328" y="3968"/>
                    <a:pt x="752" y="4280"/>
                    <a:pt x="1227" y="4280"/>
                  </a:cubicBezTo>
                  <a:lnTo>
                    <a:pt x="2288" y="4280"/>
                  </a:lnTo>
                  <a:lnTo>
                    <a:pt x="2288" y="5337"/>
                  </a:lnTo>
                  <a:cubicBezTo>
                    <a:pt x="2288" y="5927"/>
                    <a:pt x="2770" y="6411"/>
                    <a:pt x="3362" y="6411"/>
                  </a:cubicBezTo>
                  <a:cubicBezTo>
                    <a:pt x="3649" y="6411"/>
                    <a:pt x="3920" y="6298"/>
                    <a:pt x="4120" y="6097"/>
                  </a:cubicBezTo>
                  <a:cubicBezTo>
                    <a:pt x="4326" y="5895"/>
                    <a:pt x="4436" y="5626"/>
                    <a:pt x="4436" y="5339"/>
                  </a:cubicBezTo>
                  <a:lnTo>
                    <a:pt x="4436" y="5201"/>
                  </a:lnTo>
                  <a:cubicBezTo>
                    <a:pt x="4436" y="5093"/>
                    <a:pt x="4350" y="5002"/>
                    <a:pt x="4239" y="5002"/>
                  </a:cubicBezTo>
                  <a:cubicBezTo>
                    <a:pt x="4230" y="5002"/>
                    <a:pt x="4222" y="5003"/>
                    <a:pt x="4213" y="5004"/>
                  </a:cubicBezTo>
                  <a:cubicBezTo>
                    <a:pt x="4114" y="5014"/>
                    <a:pt x="4039" y="5108"/>
                    <a:pt x="4039" y="5210"/>
                  </a:cubicBezTo>
                  <a:lnTo>
                    <a:pt x="4039" y="5339"/>
                  </a:lnTo>
                  <a:cubicBezTo>
                    <a:pt x="4039" y="5520"/>
                    <a:pt x="3967" y="5689"/>
                    <a:pt x="3840" y="5817"/>
                  </a:cubicBezTo>
                  <a:cubicBezTo>
                    <a:pt x="3712" y="5944"/>
                    <a:pt x="3543" y="6014"/>
                    <a:pt x="3362" y="6014"/>
                  </a:cubicBezTo>
                  <a:cubicBezTo>
                    <a:pt x="3209" y="6014"/>
                    <a:pt x="3049" y="5964"/>
                    <a:pt x="2900" y="5855"/>
                  </a:cubicBezTo>
                  <a:cubicBezTo>
                    <a:pt x="2766" y="5757"/>
                    <a:pt x="2685" y="5598"/>
                    <a:pt x="2685" y="5430"/>
                  </a:cubicBezTo>
                  <a:lnTo>
                    <a:pt x="2685" y="4036"/>
                  </a:lnTo>
                  <a:cubicBezTo>
                    <a:pt x="2685" y="3951"/>
                    <a:pt x="2617" y="3885"/>
                    <a:pt x="2535" y="3885"/>
                  </a:cubicBezTo>
                  <a:lnTo>
                    <a:pt x="1232" y="3885"/>
                  </a:lnTo>
                  <a:cubicBezTo>
                    <a:pt x="716" y="3885"/>
                    <a:pt x="330" y="3296"/>
                    <a:pt x="710" y="2752"/>
                  </a:cubicBezTo>
                  <a:cubicBezTo>
                    <a:pt x="797" y="2629"/>
                    <a:pt x="992" y="2532"/>
                    <a:pt x="1140" y="2532"/>
                  </a:cubicBezTo>
                  <a:lnTo>
                    <a:pt x="2537" y="2532"/>
                  </a:lnTo>
                  <a:cubicBezTo>
                    <a:pt x="2622" y="2532"/>
                    <a:pt x="2687" y="2464"/>
                    <a:pt x="2687" y="2381"/>
                  </a:cubicBezTo>
                  <a:lnTo>
                    <a:pt x="2687" y="1042"/>
                  </a:lnTo>
                  <a:cubicBezTo>
                    <a:pt x="2687" y="974"/>
                    <a:pt x="2700" y="912"/>
                    <a:pt x="2724" y="851"/>
                  </a:cubicBezTo>
                  <a:cubicBezTo>
                    <a:pt x="2835" y="566"/>
                    <a:pt x="3085" y="401"/>
                    <a:pt x="3362" y="401"/>
                  </a:cubicBezTo>
                  <a:cubicBezTo>
                    <a:pt x="3516" y="401"/>
                    <a:pt x="3678" y="452"/>
                    <a:pt x="3829" y="562"/>
                  </a:cubicBezTo>
                  <a:cubicBezTo>
                    <a:pt x="3965" y="660"/>
                    <a:pt x="4041" y="819"/>
                    <a:pt x="4041" y="982"/>
                  </a:cubicBezTo>
                  <a:lnTo>
                    <a:pt x="4041" y="2379"/>
                  </a:lnTo>
                  <a:cubicBezTo>
                    <a:pt x="4041" y="2464"/>
                    <a:pt x="4109" y="2529"/>
                    <a:pt x="4192" y="2529"/>
                  </a:cubicBezTo>
                  <a:lnTo>
                    <a:pt x="5495" y="2529"/>
                  </a:lnTo>
                  <a:cubicBezTo>
                    <a:pt x="6013" y="2529"/>
                    <a:pt x="6397" y="3119"/>
                    <a:pt x="6017" y="3663"/>
                  </a:cubicBezTo>
                  <a:cubicBezTo>
                    <a:pt x="5930" y="3784"/>
                    <a:pt x="5737" y="3883"/>
                    <a:pt x="5588" y="3883"/>
                  </a:cubicBezTo>
                  <a:lnTo>
                    <a:pt x="4190" y="3883"/>
                  </a:lnTo>
                  <a:cubicBezTo>
                    <a:pt x="4105" y="3883"/>
                    <a:pt x="4039" y="3951"/>
                    <a:pt x="4039" y="4034"/>
                  </a:cubicBezTo>
                  <a:lnTo>
                    <a:pt x="4039" y="4408"/>
                  </a:lnTo>
                  <a:cubicBezTo>
                    <a:pt x="4039" y="4516"/>
                    <a:pt x="4126" y="4606"/>
                    <a:pt x="4237" y="4606"/>
                  </a:cubicBezTo>
                  <a:cubicBezTo>
                    <a:pt x="4245" y="4606"/>
                    <a:pt x="4254" y="4606"/>
                    <a:pt x="4262" y="4605"/>
                  </a:cubicBezTo>
                  <a:cubicBezTo>
                    <a:pt x="4362" y="4594"/>
                    <a:pt x="4436" y="4501"/>
                    <a:pt x="4436" y="4399"/>
                  </a:cubicBezTo>
                  <a:lnTo>
                    <a:pt x="4436" y="4280"/>
                  </a:lnTo>
                  <a:lnTo>
                    <a:pt x="5493" y="4280"/>
                  </a:lnTo>
                  <a:cubicBezTo>
                    <a:pt x="6108" y="4280"/>
                    <a:pt x="6605" y="3760"/>
                    <a:pt x="6565" y="3136"/>
                  </a:cubicBezTo>
                  <a:cubicBezTo>
                    <a:pt x="6526" y="2565"/>
                    <a:pt x="6043" y="2133"/>
                    <a:pt x="5472" y="2133"/>
                  </a:cubicBezTo>
                  <a:lnTo>
                    <a:pt x="4434" y="2133"/>
                  </a:lnTo>
                  <a:lnTo>
                    <a:pt x="4434" y="1067"/>
                  </a:lnTo>
                  <a:cubicBezTo>
                    <a:pt x="4434" y="632"/>
                    <a:pt x="4097" y="165"/>
                    <a:pt x="3681" y="46"/>
                  </a:cubicBezTo>
                  <a:cubicBezTo>
                    <a:pt x="3574" y="15"/>
                    <a:pt x="3466" y="1"/>
                    <a:pt x="3362"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2927323" y="4313765"/>
              <a:ext cx="176298" cy="58712"/>
            </a:xfrm>
            <a:custGeom>
              <a:rect b="b" l="l" r="r" t="t"/>
              <a:pathLst>
                <a:path extrusionOk="0" h="2151" w="6459">
                  <a:moveTo>
                    <a:pt x="1113" y="1"/>
                  </a:moveTo>
                  <a:cubicBezTo>
                    <a:pt x="497" y="1"/>
                    <a:pt x="1" y="521"/>
                    <a:pt x="41" y="1145"/>
                  </a:cubicBezTo>
                  <a:cubicBezTo>
                    <a:pt x="79" y="1716"/>
                    <a:pt x="563" y="2151"/>
                    <a:pt x="1134" y="2151"/>
                  </a:cubicBezTo>
                  <a:lnTo>
                    <a:pt x="4035" y="2151"/>
                  </a:lnTo>
                  <a:cubicBezTo>
                    <a:pt x="4154" y="2151"/>
                    <a:pt x="4247" y="2051"/>
                    <a:pt x="4233" y="1928"/>
                  </a:cubicBezTo>
                  <a:cubicBezTo>
                    <a:pt x="4222" y="1826"/>
                    <a:pt x="4129" y="1752"/>
                    <a:pt x="4029" y="1752"/>
                  </a:cubicBezTo>
                  <a:lnTo>
                    <a:pt x="1111" y="1752"/>
                  </a:lnTo>
                  <a:cubicBezTo>
                    <a:pt x="667" y="1752"/>
                    <a:pt x="319" y="1323"/>
                    <a:pt x="468" y="858"/>
                  </a:cubicBezTo>
                  <a:cubicBezTo>
                    <a:pt x="548" y="604"/>
                    <a:pt x="839" y="400"/>
                    <a:pt x="1104" y="400"/>
                  </a:cubicBezTo>
                  <a:lnTo>
                    <a:pt x="5376" y="400"/>
                  </a:lnTo>
                  <a:cubicBezTo>
                    <a:pt x="5665" y="400"/>
                    <a:pt x="5926" y="580"/>
                    <a:pt x="6013" y="854"/>
                  </a:cubicBezTo>
                  <a:cubicBezTo>
                    <a:pt x="6113" y="1164"/>
                    <a:pt x="5996" y="1482"/>
                    <a:pt x="5729" y="1652"/>
                  </a:cubicBezTo>
                  <a:cubicBezTo>
                    <a:pt x="5623" y="1722"/>
                    <a:pt x="5497" y="1754"/>
                    <a:pt x="5370" y="1754"/>
                  </a:cubicBezTo>
                  <a:lnTo>
                    <a:pt x="4835" y="1754"/>
                  </a:lnTo>
                  <a:cubicBezTo>
                    <a:pt x="4719" y="1754"/>
                    <a:pt x="4623" y="1853"/>
                    <a:pt x="4638" y="1974"/>
                  </a:cubicBezTo>
                  <a:cubicBezTo>
                    <a:pt x="4648" y="2076"/>
                    <a:pt x="4742" y="2151"/>
                    <a:pt x="4844" y="2151"/>
                  </a:cubicBezTo>
                  <a:lnTo>
                    <a:pt x="5374" y="2151"/>
                  </a:lnTo>
                  <a:cubicBezTo>
                    <a:pt x="5663" y="2151"/>
                    <a:pt x="5930" y="2040"/>
                    <a:pt x="6134" y="1834"/>
                  </a:cubicBezTo>
                  <a:cubicBezTo>
                    <a:pt x="6344" y="1624"/>
                    <a:pt x="6459" y="1342"/>
                    <a:pt x="6448" y="1041"/>
                  </a:cubicBezTo>
                  <a:cubicBezTo>
                    <a:pt x="6429" y="468"/>
                    <a:pt x="5928" y="1"/>
                    <a:pt x="5355" y="1"/>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2734839" y="4059949"/>
              <a:ext cx="366818" cy="364961"/>
            </a:xfrm>
            <a:custGeom>
              <a:rect b="b" l="l" r="r" t="t"/>
              <a:pathLst>
                <a:path extrusionOk="0" h="13371" w="13439">
                  <a:moveTo>
                    <a:pt x="12698" y="404"/>
                  </a:moveTo>
                  <a:cubicBezTo>
                    <a:pt x="12789" y="404"/>
                    <a:pt x="12874" y="438"/>
                    <a:pt x="12940" y="503"/>
                  </a:cubicBezTo>
                  <a:cubicBezTo>
                    <a:pt x="13006" y="569"/>
                    <a:pt x="13042" y="656"/>
                    <a:pt x="13042" y="745"/>
                  </a:cubicBezTo>
                  <a:cubicBezTo>
                    <a:pt x="13042" y="837"/>
                    <a:pt x="13004" y="924"/>
                    <a:pt x="12940" y="987"/>
                  </a:cubicBezTo>
                  <a:lnTo>
                    <a:pt x="1053" y="12874"/>
                  </a:lnTo>
                  <a:cubicBezTo>
                    <a:pt x="990" y="12941"/>
                    <a:pt x="903" y="12975"/>
                    <a:pt x="811" y="12975"/>
                  </a:cubicBezTo>
                  <a:cubicBezTo>
                    <a:pt x="722" y="12975"/>
                    <a:pt x="633" y="12937"/>
                    <a:pt x="570" y="12874"/>
                  </a:cubicBezTo>
                  <a:cubicBezTo>
                    <a:pt x="438" y="12742"/>
                    <a:pt x="438" y="12523"/>
                    <a:pt x="570" y="12392"/>
                  </a:cubicBezTo>
                  <a:lnTo>
                    <a:pt x="12458" y="505"/>
                  </a:lnTo>
                  <a:cubicBezTo>
                    <a:pt x="12522" y="438"/>
                    <a:pt x="12609" y="404"/>
                    <a:pt x="12698" y="404"/>
                  </a:cubicBezTo>
                  <a:close/>
                  <a:moveTo>
                    <a:pt x="12698" y="0"/>
                  </a:moveTo>
                  <a:cubicBezTo>
                    <a:pt x="12503" y="0"/>
                    <a:pt x="12316" y="77"/>
                    <a:pt x="12176" y="217"/>
                  </a:cubicBezTo>
                  <a:lnTo>
                    <a:pt x="289" y="12105"/>
                  </a:lnTo>
                  <a:cubicBezTo>
                    <a:pt x="1" y="12394"/>
                    <a:pt x="1" y="12863"/>
                    <a:pt x="289" y="13154"/>
                  </a:cubicBezTo>
                  <a:cubicBezTo>
                    <a:pt x="427" y="13294"/>
                    <a:pt x="612" y="13370"/>
                    <a:pt x="811" y="13370"/>
                  </a:cubicBezTo>
                  <a:cubicBezTo>
                    <a:pt x="1011" y="13370"/>
                    <a:pt x="1196" y="13294"/>
                    <a:pt x="1334" y="13149"/>
                  </a:cubicBezTo>
                  <a:lnTo>
                    <a:pt x="13222" y="1263"/>
                  </a:lnTo>
                  <a:cubicBezTo>
                    <a:pt x="13362" y="1125"/>
                    <a:pt x="13439" y="938"/>
                    <a:pt x="13439" y="741"/>
                  </a:cubicBezTo>
                  <a:cubicBezTo>
                    <a:pt x="13439" y="544"/>
                    <a:pt x="13362" y="359"/>
                    <a:pt x="13222" y="217"/>
                  </a:cubicBezTo>
                  <a:cubicBezTo>
                    <a:pt x="13084" y="77"/>
                    <a:pt x="12895" y="0"/>
                    <a:pt x="12698" y="0"/>
                  </a:cubicBezTo>
                  <a:close/>
                </a:path>
              </a:pathLst>
            </a:custGeom>
            <a:solidFill>
              <a:srgbClr val="556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ear Algebra - Mathematics - 12th Grade by Slidesgo">
  <a:themeElements>
    <a:clrScheme name="Simple Light">
      <a:dk1>
        <a:srgbClr val="303C50"/>
      </a:dk1>
      <a:lt1>
        <a:srgbClr val="FCF8E3"/>
      </a:lt1>
      <a:dk2>
        <a:srgbClr val="556A8E"/>
      </a:dk2>
      <a:lt2>
        <a:srgbClr val="BBC3D2"/>
      </a:lt2>
      <a:accent1>
        <a:srgbClr val="F4A4BE"/>
      </a:accent1>
      <a:accent2>
        <a:srgbClr val="EECCD6"/>
      </a:accent2>
      <a:accent3>
        <a:srgbClr val="FFE471"/>
      </a:accent3>
      <a:accent4>
        <a:srgbClr val="FFF3C0"/>
      </a:accent4>
      <a:accent5>
        <a:srgbClr val="FFFFFF"/>
      </a:accent5>
      <a:accent6>
        <a:srgbClr val="FFFFFF"/>
      </a:accent6>
      <a:hlink>
        <a:srgbClr val="303C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